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2683-DC5F-4C11-8026-67D13E7C15A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25146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 smtClean="0"/>
              <a:t>אנא דרג את המועמד מ1 עד 10 </a:t>
            </a:r>
            <a:endParaRPr lang="en-US" sz="2000" b="1" dirty="0" smtClean="0"/>
          </a:p>
          <a:p>
            <a:pPr algn="ctr"/>
            <a:r>
              <a:rPr lang="he-IL" sz="2000" b="1" dirty="0" smtClean="0"/>
              <a:t>לפי </a:t>
            </a:r>
            <a:r>
              <a:rPr lang="he-IL" sz="2000" b="1" dirty="0" smtClean="0"/>
              <a:t>מידת התאמתו להיות ראש הממשלה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56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Tel Aviv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Shlomit Greenberg</dc:creator>
  <cp:lastModifiedBy>nufar levy</cp:lastModifiedBy>
  <cp:revision>36</cp:revision>
  <dcterms:created xsi:type="dcterms:W3CDTF">2015-12-30T12:54:39Z</dcterms:created>
  <dcterms:modified xsi:type="dcterms:W3CDTF">2019-02-22T16:26:16Z</dcterms:modified>
</cp:coreProperties>
</file>