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  <p:sldId id="259" r:id="rId6"/>
    <p:sldId id="256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1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0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0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9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0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5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F2683-DC5F-4C11-8026-67D13E7C15A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0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514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7200" dirty="0" smtClean="0"/>
              <a:t>תחילת ניסוי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656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514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7200" dirty="0" smtClean="0"/>
              <a:t>תחילת בלוק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958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514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7200" dirty="0" smtClean="0"/>
              <a:t>סוף בלוק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019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514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7200" dirty="0" smtClean="0"/>
              <a:t>הפסקה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803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514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7200" dirty="0" smtClean="0"/>
              <a:t>סוף ניסוי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598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860" y="644094"/>
            <a:ext cx="847833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200" b="1" dirty="0"/>
              <a:t>באיזה מועמד היית בוחר לראשות הממשלה אם הבחירות היו מתקיימות היום?  </a:t>
            </a:r>
            <a:endParaRPr lang="he-IL" sz="3200" b="1" dirty="0" smtClean="0"/>
          </a:p>
          <a:p>
            <a:pPr algn="ctr" rtl="1"/>
            <a:endParaRPr lang="en-US" sz="2400" b="1" dirty="0" smtClean="0"/>
          </a:p>
          <a:p>
            <a:pPr algn="r" rtl="1"/>
            <a:r>
              <a:rPr lang="he-IL" sz="2400" dirty="0" smtClean="0"/>
              <a:t>בכל </a:t>
            </a:r>
            <a:r>
              <a:rPr lang="he-IL" sz="2400" dirty="0"/>
              <a:t>צעד בניסוי יוצגו בפנייך שתי תמונות של פוליטיקאים/ות. </a:t>
            </a:r>
          </a:p>
          <a:p>
            <a:pPr algn="r" rtl="1"/>
            <a:r>
              <a:rPr lang="he-IL" sz="2400" dirty="0"/>
              <a:t>עלייך לבחור במי השניים היית בוחר/ת המידה והבחירות היו מתקיימות היום ואלו היו המועמדים היחידים?</a:t>
            </a:r>
          </a:p>
          <a:p>
            <a:pPr algn="r" rtl="1"/>
            <a:r>
              <a:rPr lang="he-IL" sz="2400" dirty="0"/>
              <a:t>כל צעד יתחיל בהצגה של הסימן + במרכז המסך. אנא התמקדו במרכזו עד שיופיעו תמונות המועמדים. לאחר הופעת שתי התמונות בחרו במועמד שלכם באמצעות החיצים. </a:t>
            </a:r>
          </a:p>
          <a:p>
            <a:pPr algn="r"/>
            <a:endParaRPr lang="he-IL" sz="1600" dirty="0"/>
          </a:p>
          <a:p>
            <a:pPr algn="r"/>
            <a:r>
              <a:rPr lang="he-IL" sz="2400" dirty="0" smtClean="0"/>
              <a:t>         </a:t>
            </a:r>
            <a:r>
              <a:rPr lang="he-IL" sz="4000" dirty="0" smtClean="0"/>
              <a:t>לתמונה </a:t>
            </a:r>
            <a:r>
              <a:rPr lang="he-IL" sz="4000" dirty="0"/>
              <a:t>מצד </a:t>
            </a:r>
            <a:r>
              <a:rPr lang="he-IL" sz="4000" dirty="0" smtClean="0"/>
              <a:t>ימי</a:t>
            </a:r>
            <a:r>
              <a:rPr lang="he-IL" sz="4000" dirty="0"/>
              <a:t>ן</a:t>
            </a:r>
          </a:p>
          <a:p>
            <a:pPr algn="r"/>
            <a:r>
              <a:rPr lang="he-IL" sz="4000" dirty="0" smtClean="0"/>
              <a:t>     </a:t>
            </a:r>
            <a:r>
              <a:rPr lang="he-IL" sz="4000" dirty="0" smtClean="0"/>
              <a:t>לתמונה </a:t>
            </a:r>
            <a:r>
              <a:rPr lang="he-IL" sz="4000" dirty="0"/>
              <a:t>מצד שמאל</a:t>
            </a:r>
          </a:p>
          <a:p>
            <a:pPr algn="ctr" rtl="1"/>
            <a:endParaRPr lang="he-IL" sz="1600" dirty="0" smtClean="0"/>
          </a:p>
          <a:p>
            <a:pPr algn="ctr" rtl="1"/>
            <a:endParaRPr lang="he-IL" sz="1600" dirty="0"/>
          </a:p>
          <a:p>
            <a:pPr algn="ctr" rtl="1"/>
            <a:endParaRPr lang="he-IL" sz="1600" dirty="0" smtClean="0"/>
          </a:p>
        </p:txBody>
      </p:sp>
      <p:sp>
        <p:nvSpPr>
          <p:cNvPr id="6" name="Right Arrow 5"/>
          <p:cNvSpPr/>
          <p:nvPr/>
        </p:nvSpPr>
        <p:spPr>
          <a:xfrm>
            <a:off x="8176584" y="4572000"/>
            <a:ext cx="645523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8145779" y="5242513"/>
            <a:ext cx="69342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0"/>
            <a:ext cx="7772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6600" u="sng" dirty="0" smtClean="0"/>
              <a:t>השתמשת במקש לא חוקי, אנא השתמש ב:</a:t>
            </a:r>
            <a:endParaRPr lang="he-IL" sz="6600" u="sng" dirty="0"/>
          </a:p>
          <a:p>
            <a:pPr algn="r" rtl="1"/>
            <a:r>
              <a:rPr lang="en-US" sz="6000" dirty="0" smtClean="0"/>
              <a:t>	</a:t>
            </a:r>
            <a:r>
              <a:rPr lang="he-IL" sz="6000" dirty="0" smtClean="0"/>
              <a:t>לתמונה </a:t>
            </a:r>
            <a:r>
              <a:rPr lang="he-IL" sz="6000" dirty="0" smtClean="0"/>
              <a:t>מצד </a:t>
            </a:r>
            <a:r>
              <a:rPr lang="he-IL" sz="6000" dirty="0" smtClean="0"/>
              <a:t>ימין</a:t>
            </a:r>
            <a:r>
              <a:rPr lang="en-US" sz="6000" dirty="0" smtClean="0"/>
              <a:t>  	</a:t>
            </a:r>
            <a:r>
              <a:rPr lang="he-IL" sz="6000" dirty="0" smtClean="0"/>
              <a:t>לתמונה </a:t>
            </a:r>
            <a:r>
              <a:rPr lang="he-IL" sz="6000" dirty="0" smtClean="0"/>
              <a:t>מצד שמאל</a:t>
            </a:r>
          </a:p>
          <a:p>
            <a:pPr algn="ctr" rtl="1"/>
            <a:endParaRPr lang="he-IL" sz="1600" dirty="0" smtClean="0"/>
          </a:p>
        </p:txBody>
      </p:sp>
      <p:sp>
        <p:nvSpPr>
          <p:cNvPr id="2" name="Right Arrow 1"/>
          <p:cNvSpPr/>
          <p:nvPr/>
        </p:nvSpPr>
        <p:spPr>
          <a:xfrm>
            <a:off x="7391400" y="2870269"/>
            <a:ext cx="1095103" cy="838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7391400" y="3708469"/>
            <a:ext cx="1090748" cy="8635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0"/>
            <a:ext cx="7086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5400" u="sng" dirty="0" smtClean="0"/>
              <a:t>השתמשת במקש לא חוקי! </a:t>
            </a:r>
          </a:p>
          <a:p>
            <a:pPr algn="ctr"/>
            <a:endParaRPr lang="he-IL" sz="3600" u="sng" dirty="0" smtClean="0"/>
          </a:p>
          <a:p>
            <a:pPr algn="r"/>
            <a:r>
              <a:rPr lang="he-IL" sz="3600" dirty="0" smtClean="0"/>
              <a:t>אנא השתמש/י במספרים בלבד לדירוג המועמד/ת במספר בטווח 1 </a:t>
            </a:r>
            <a:r>
              <a:rPr lang="he-IL" sz="3600" smtClean="0"/>
              <a:t>עד 10</a:t>
            </a:r>
            <a:endParaRPr lang="he-IL" sz="3600" dirty="0" smtClean="0"/>
          </a:p>
          <a:p>
            <a:pPr algn="r"/>
            <a:r>
              <a:rPr lang="he-IL" sz="3600" dirty="0" smtClean="0"/>
              <a:t>לאחר מכן הקש/י אנטר</a:t>
            </a:r>
          </a:p>
          <a:p>
            <a:pPr algn="ctr" rtl="1"/>
            <a:endParaRPr 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15506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533400"/>
            <a:ext cx="838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000" b="1" dirty="0" smtClean="0"/>
              <a:t>הוראות:</a:t>
            </a:r>
          </a:p>
          <a:p>
            <a:pPr algn="ctr" rtl="1"/>
            <a:endParaRPr lang="he-IL" sz="2000" dirty="0" smtClean="0"/>
          </a:p>
          <a:p>
            <a:pPr algn="r" rtl="1"/>
            <a:r>
              <a:rPr lang="he-IL" sz="3200" dirty="0" smtClean="0"/>
              <a:t>בחלק הזה של הניסוי, יוצגו על המסך תמונה של פוליטיקאי מוכר.</a:t>
            </a:r>
          </a:p>
          <a:p>
            <a:pPr algn="r" rtl="1"/>
            <a:r>
              <a:rPr lang="he-IL" sz="3200" dirty="0" smtClean="0"/>
              <a:t>לפני הצגת התמונות יהיה + באמצע של המסך, אנא הסתכל עליו בתחילת הניסוי.</a:t>
            </a:r>
          </a:p>
          <a:p>
            <a:pPr algn="r" rtl="1"/>
            <a:r>
              <a:rPr lang="he-IL" sz="3200" dirty="0" smtClean="0"/>
              <a:t>לאחר מכן תוצג התמונה, הבט/י עליה.</a:t>
            </a:r>
          </a:p>
          <a:p>
            <a:pPr algn="ctr" rtl="1"/>
            <a:endParaRPr lang="he-IL" sz="2000" dirty="0"/>
          </a:p>
          <a:p>
            <a:pPr algn="ctr" rtl="1"/>
            <a:endParaRPr lang="he-IL" sz="2000" dirty="0" smtClean="0"/>
          </a:p>
          <a:p>
            <a:pPr algn="ctr" rtl="1"/>
            <a:endParaRPr lang="he-IL" sz="2000" dirty="0"/>
          </a:p>
          <a:p>
            <a:pPr algn="ctr" rtl="1"/>
            <a:r>
              <a:rPr lang="he-IL" sz="2800" b="1" dirty="0" smtClean="0"/>
              <a:t>לאחר מכן תתבקש/י לדרג את המועמד במספר בין 1 ל</a:t>
            </a:r>
            <a:r>
              <a:rPr lang="en-US" sz="2800" b="1" dirty="0" smtClean="0"/>
              <a:t>10</a:t>
            </a:r>
            <a:r>
              <a:rPr lang="he-IL" sz="28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48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100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Aviv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Shlomit Greenberg</dc:creator>
  <cp:lastModifiedBy>nufar levy</cp:lastModifiedBy>
  <cp:revision>36</cp:revision>
  <dcterms:created xsi:type="dcterms:W3CDTF">2015-12-30T12:54:39Z</dcterms:created>
  <dcterms:modified xsi:type="dcterms:W3CDTF">2019-03-24T19:28:54Z</dcterms:modified>
</cp:coreProperties>
</file>