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59" r:id="rId6"/>
    <p:sldId id="256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2683-DC5F-4C11-8026-67D13E7C15A4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תחילת ניסוי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56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876" y="533400"/>
            <a:ext cx="72247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200" dirty="0" smtClean="0"/>
              <a:t>הוראות:</a:t>
            </a:r>
          </a:p>
          <a:p>
            <a:pPr algn="ctr" rtl="1"/>
            <a:endParaRPr lang="he-IL" sz="2000" dirty="0" smtClean="0"/>
          </a:p>
          <a:p>
            <a:pPr algn="ctr" rtl="1"/>
            <a:r>
              <a:rPr lang="he-IL" sz="2000" dirty="0" smtClean="0"/>
              <a:t>בחלק הזה של הניסוי, בדומה לחלק הקודם, יוצגו על המסך 2 תמונות של פוליטיקאים מוכרים.</a:t>
            </a:r>
          </a:p>
          <a:p>
            <a:pPr algn="ctr" rtl="1"/>
            <a:r>
              <a:rPr lang="he-IL" sz="2000" dirty="0" smtClean="0"/>
              <a:t>לפני הצגת התמונות תהיה נקודת פיקסציה באמצע של המסך, אנא הסתכל עליה בתחילת הניסוי.</a:t>
            </a:r>
          </a:p>
          <a:p>
            <a:pPr algn="ctr" rtl="1"/>
            <a:r>
              <a:rPr lang="he-IL" sz="2000" dirty="0" smtClean="0"/>
              <a:t>לאחר מכן יוצגו בפניך 2 התמונות, הבט/י עליהן.</a:t>
            </a:r>
          </a:p>
          <a:p>
            <a:pPr algn="ctr" rtl="1"/>
            <a:endParaRPr lang="he-IL" sz="2000" dirty="0"/>
          </a:p>
          <a:p>
            <a:pPr algn="ctr" rtl="1"/>
            <a:endParaRPr lang="he-IL" sz="2000" dirty="0" smtClean="0"/>
          </a:p>
          <a:p>
            <a:pPr algn="ctr" rtl="1"/>
            <a:endParaRPr lang="he-IL" sz="2000" dirty="0"/>
          </a:p>
          <a:p>
            <a:pPr algn="ctr" rtl="1"/>
            <a:r>
              <a:rPr lang="he-IL" sz="2400" b="1" dirty="0" smtClean="0"/>
              <a:t>לאחר מכן תתבקש/י לדרג את המועמדים במספר בין </a:t>
            </a:r>
            <a:r>
              <a:rPr lang="he-IL" sz="2400" b="1" smtClean="0"/>
              <a:t>1 </a:t>
            </a:r>
            <a:r>
              <a:rPr lang="he-IL" sz="2400" b="1" smtClean="0"/>
              <a:t>ל9.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he-IL" sz="2400" b="1" dirty="0" smtClean="0"/>
              <a:t>קודם תתבקש/י לדרג את התמונה </a:t>
            </a:r>
            <a:r>
              <a:rPr lang="he-IL" sz="2400" b="1" u="sng" dirty="0" smtClean="0"/>
              <a:t>השמאלית </a:t>
            </a:r>
            <a:r>
              <a:rPr lang="he-IL" sz="2400" b="1" dirty="0" smtClean="0"/>
              <a:t>ולאחר מכן את </a:t>
            </a:r>
            <a:r>
              <a:rPr lang="he-IL" sz="2400" b="1" u="sng" dirty="0" smtClean="0"/>
              <a:t>הימנית</a:t>
            </a:r>
            <a:r>
              <a:rPr lang="he-IL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0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בלוק אימון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5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סוף בלוק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01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הפסקה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803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 smtClean="0"/>
              <a:t>סוף ניסוי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98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59042"/>
            <a:ext cx="6553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 smtClean="0"/>
              <a:t>הוראות:</a:t>
            </a:r>
          </a:p>
          <a:p>
            <a:pPr algn="ctr" rtl="1"/>
            <a:endParaRPr lang="he-IL" sz="1600" dirty="0" smtClean="0"/>
          </a:p>
          <a:p>
            <a:pPr algn="ctr" rtl="1"/>
            <a:r>
              <a:rPr lang="he-IL" sz="1600" dirty="0" smtClean="0"/>
              <a:t>בחלק הזה של הניסוי יוצגו על המסך 2 תמונות של פוליטיקאים מוכרים.</a:t>
            </a:r>
          </a:p>
          <a:p>
            <a:pPr algn="ctr" rtl="1"/>
            <a:r>
              <a:rPr lang="he-IL" sz="1600" dirty="0" smtClean="0"/>
              <a:t>לפני הצגת התמונות תהיה נקודת פיקסציה באמצע של המסך, אנא הסתכל/י עליה בתחילת הניסוי.</a:t>
            </a:r>
          </a:p>
          <a:p>
            <a:pPr algn="ctr" rtl="1"/>
            <a:r>
              <a:rPr lang="he-IL" sz="1600" dirty="0" smtClean="0"/>
              <a:t>לאחר מכן תתבקש/י לבחור את המועמד שאת/ה חושב/ת שהכי יתאימו להיות בתפקיד ראש הממשלה.</a:t>
            </a:r>
          </a:p>
          <a:p>
            <a:pPr algn="ctr" rtl="1"/>
            <a:r>
              <a:rPr lang="he-IL" sz="1600" dirty="0" smtClean="0"/>
              <a:t>על מנת לבחור את המועמד לפי בחירתך תשתמש בחצים הבאים:</a:t>
            </a:r>
          </a:p>
          <a:p>
            <a:pPr algn="ctr" rtl="1"/>
            <a:endParaRPr lang="he-IL" sz="1600" dirty="0"/>
          </a:p>
          <a:p>
            <a:pPr algn="r"/>
            <a:r>
              <a:rPr lang="he-IL" sz="2400" dirty="0"/>
              <a:t>לתמונה מצד ימין</a:t>
            </a:r>
          </a:p>
          <a:p>
            <a:pPr algn="r"/>
            <a:r>
              <a:rPr lang="he-IL" sz="2400" dirty="0"/>
              <a:t>לתמונה מצד שמאל</a:t>
            </a:r>
          </a:p>
          <a:p>
            <a:pPr algn="r"/>
            <a:r>
              <a:rPr lang="he-IL" sz="2400" dirty="0"/>
              <a:t>אם בחרת </a:t>
            </a:r>
            <a:r>
              <a:rPr lang="he-IL" sz="2400" dirty="0" smtClean="0"/>
              <a:t>להימנע</a:t>
            </a:r>
            <a:endParaRPr lang="he-IL" sz="1600" dirty="0" smtClean="0"/>
          </a:p>
          <a:p>
            <a:pPr algn="ctr" rtl="1"/>
            <a:endParaRPr lang="he-IL" sz="1600" dirty="0" smtClean="0"/>
          </a:p>
          <a:p>
            <a:pPr algn="ctr" rtl="1"/>
            <a:endParaRPr lang="he-IL" sz="1600" dirty="0"/>
          </a:p>
          <a:p>
            <a:pPr algn="ctr" rtl="1"/>
            <a:endParaRPr lang="he-IL" sz="1600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7622177" y="3048000"/>
            <a:ext cx="645523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7516041" y="3430378"/>
            <a:ext cx="69342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7687343" y="3876707"/>
            <a:ext cx="515189" cy="435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7086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u="sng" dirty="0" smtClean="0"/>
              <a:t>השתמשת במקש לא חוקי, אנא השתמש ב:</a:t>
            </a:r>
            <a:endParaRPr lang="he-IL" sz="5400" u="sng" dirty="0"/>
          </a:p>
          <a:p>
            <a:pPr algn="r"/>
            <a:r>
              <a:rPr lang="he-IL" sz="4800" dirty="0" smtClean="0"/>
              <a:t>לתמונה מצד ימין</a:t>
            </a:r>
          </a:p>
          <a:p>
            <a:pPr algn="r"/>
            <a:r>
              <a:rPr lang="he-IL" sz="4800" dirty="0" smtClean="0"/>
              <a:t>לתמונה מצד שמאל</a:t>
            </a:r>
          </a:p>
          <a:p>
            <a:pPr algn="r"/>
            <a:r>
              <a:rPr lang="he-IL" sz="4800" dirty="0" smtClean="0"/>
              <a:t>אם בחרת להימנע</a:t>
            </a:r>
            <a:endParaRPr lang="he-IL" sz="3600" dirty="0" smtClean="0"/>
          </a:p>
          <a:p>
            <a:pPr algn="ctr" rtl="1"/>
            <a:endParaRPr lang="he-IL" sz="1600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8201297" y="2590801"/>
            <a:ext cx="645523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8153400" y="3352800"/>
            <a:ext cx="69342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211490" y="4096693"/>
            <a:ext cx="515189" cy="4354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7086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5400" u="sng" dirty="0" smtClean="0"/>
              <a:t>השתמשת במקש לא חוקי! </a:t>
            </a:r>
          </a:p>
          <a:p>
            <a:pPr algn="ctr"/>
            <a:endParaRPr lang="he-IL" sz="3600" u="sng" dirty="0" smtClean="0"/>
          </a:p>
          <a:p>
            <a:pPr algn="r"/>
            <a:r>
              <a:rPr lang="he-IL" sz="3600" dirty="0" smtClean="0"/>
              <a:t>אנא השתמש/י במספרים בלבד לדירוג המועמד/ת במספר בטווח 1 </a:t>
            </a:r>
            <a:r>
              <a:rPr lang="he-IL" sz="3600" smtClean="0"/>
              <a:t>עד 9</a:t>
            </a:r>
            <a:endParaRPr lang="he-IL" sz="3600" dirty="0" smtClean="0"/>
          </a:p>
          <a:p>
            <a:pPr algn="r"/>
            <a:r>
              <a:rPr lang="he-IL" sz="3600" dirty="0" smtClean="0"/>
              <a:t>לאחר מכן הקש/י אנטר</a:t>
            </a:r>
          </a:p>
          <a:p>
            <a:pPr algn="ctr" rtl="1"/>
            <a:endParaRPr 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5506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876" y="533400"/>
            <a:ext cx="72247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200" dirty="0" smtClean="0"/>
              <a:t>הוראות:</a:t>
            </a:r>
          </a:p>
          <a:p>
            <a:pPr algn="ctr" rtl="1"/>
            <a:endParaRPr lang="he-IL" sz="2000" dirty="0" smtClean="0"/>
          </a:p>
          <a:p>
            <a:pPr algn="ctr" rtl="1"/>
            <a:r>
              <a:rPr lang="he-IL" sz="2000" dirty="0" smtClean="0"/>
              <a:t>בחלק הזה של הניסוי, בדומה לחלק הקודם, יוצגו על המסך 2 תמונות של פוליטיקאים מוכרים.</a:t>
            </a:r>
          </a:p>
          <a:p>
            <a:pPr algn="ctr" rtl="1"/>
            <a:r>
              <a:rPr lang="he-IL" sz="2000" dirty="0" smtClean="0"/>
              <a:t>לפני הצגת התמונות תהיה נקודת פיקסציה באמצע של המסך, אנא הסתכל עליה בתחילת הניסוי.</a:t>
            </a:r>
          </a:p>
          <a:p>
            <a:pPr algn="ctr" rtl="1"/>
            <a:r>
              <a:rPr lang="he-IL" sz="2000" dirty="0" smtClean="0"/>
              <a:t>לאחר מכן יוצגו בפניך 2 התמונות, הבט/י עליהן.</a:t>
            </a:r>
          </a:p>
          <a:p>
            <a:pPr algn="ctr" rtl="1"/>
            <a:endParaRPr lang="he-IL" sz="2000" dirty="0"/>
          </a:p>
          <a:p>
            <a:pPr algn="ctr" rtl="1"/>
            <a:endParaRPr lang="he-IL" sz="2000" dirty="0" smtClean="0"/>
          </a:p>
          <a:p>
            <a:pPr algn="ctr" rtl="1"/>
            <a:endParaRPr lang="he-IL" sz="2000" dirty="0"/>
          </a:p>
          <a:p>
            <a:pPr algn="ctr" rtl="1"/>
            <a:r>
              <a:rPr lang="he-IL" sz="2400" b="1" dirty="0" smtClean="0"/>
              <a:t>לאחר מכן תתבקש/י לדרג את המועמדים במספר בין 1 </a:t>
            </a:r>
            <a:r>
              <a:rPr lang="he-IL" sz="2400" b="1" dirty="0" smtClean="0"/>
              <a:t>ל9</a:t>
            </a:r>
            <a:r>
              <a:rPr lang="he-IL" sz="2400" b="1" dirty="0" smtClean="0"/>
              <a:t>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he-IL" sz="2400" b="1" dirty="0" smtClean="0"/>
              <a:t>קודם תתבקש/י לדרג את התמונה </a:t>
            </a:r>
            <a:r>
              <a:rPr lang="he-IL" sz="2400" b="1" u="sng" dirty="0" smtClean="0"/>
              <a:t>הימנית</a:t>
            </a:r>
            <a:r>
              <a:rPr lang="he-IL" sz="2400" b="1" dirty="0" smtClean="0"/>
              <a:t> ולאחר מכן את </a:t>
            </a:r>
            <a:r>
              <a:rPr lang="he-IL" sz="2400" b="1" u="sng" dirty="0" smtClean="0"/>
              <a:t>השמאלית</a:t>
            </a:r>
            <a:r>
              <a:rPr lang="he-IL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8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227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Aviv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Shlomit Greenberg</dc:creator>
  <cp:lastModifiedBy>nlevy</cp:lastModifiedBy>
  <cp:revision>27</cp:revision>
  <dcterms:created xsi:type="dcterms:W3CDTF">2015-12-30T12:54:39Z</dcterms:created>
  <dcterms:modified xsi:type="dcterms:W3CDTF">2018-02-01T13:36:28Z</dcterms:modified>
</cp:coreProperties>
</file>