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4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6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FE3B-5BC4-4C7C-B5BE-04E24B0C96B9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713" y="421844"/>
            <a:ext cx="65037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NON-IMMIGRATION CASES</a:t>
            </a:r>
          </a:p>
          <a:p>
            <a:r>
              <a:rPr lang="en-GB" dirty="0" smtClean="0"/>
              <a:t>YS</a:t>
            </a:r>
            <a:r>
              <a:rPr lang="en-GB" dirty="0" smtClean="0"/>
              <a:t>, yield strategy – high growth yield at the cost of low growth rate</a:t>
            </a:r>
          </a:p>
          <a:p>
            <a:r>
              <a:rPr lang="en-GB" dirty="0" smtClean="0"/>
              <a:t>RS, rate strategy – high growth rate at the cost of low growth yield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Use LHS to design an experiment  for various parameter combinations  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19693"/>
              </p:ext>
            </p:extLst>
          </p:nvPr>
        </p:nvGraphicFramePr>
        <p:xfrm>
          <a:off x="1843470" y="2559769"/>
          <a:ext cx="64948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56"/>
                <a:gridCol w="2164956"/>
                <a:gridCol w="2164956"/>
              </a:tblGrid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733425"/>
            <a:ext cx="8725988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733425"/>
            <a:ext cx="8281852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827" y="1166843"/>
            <a:ext cx="81801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"Ks"   </a:t>
            </a:r>
            <a:r>
              <a:rPr lang="en-GB" dirty="0" smtClean="0"/>
              <a:t>             </a:t>
            </a:r>
            <a:r>
              <a:rPr lang="en-GB" dirty="0"/>
              <a:t>"</a:t>
            </a:r>
            <a:r>
              <a:rPr lang="en-GB" dirty="0" err="1"/>
              <a:t>muAOB</a:t>
            </a:r>
            <a:r>
              <a:rPr lang="en-GB" dirty="0"/>
              <a:t>" </a:t>
            </a:r>
            <a:r>
              <a:rPr lang="en-GB" dirty="0" smtClean="0"/>
              <a:t>        "</a:t>
            </a:r>
            <a:r>
              <a:rPr lang="en-GB" dirty="0" err="1"/>
              <a:t>muNOB</a:t>
            </a:r>
            <a:r>
              <a:rPr lang="en-GB" dirty="0"/>
              <a:t>" </a:t>
            </a:r>
            <a:r>
              <a:rPr lang="en-GB" dirty="0" smtClean="0"/>
              <a:t>         "</a:t>
            </a:r>
            <a:r>
              <a:rPr lang="en-GB" dirty="0"/>
              <a:t>YAOB" </a:t>
            </a:r>
            <a:r>
              <a:rPr lang="en-GB" dirty="0" smtClean="0"/>
              <a:t>     </a:t>
            </a:r>
            <a:r>
              <a:rPr lang="en-GB" dirty="0"/>
              <a:t>"YNOB" </a:t>
            </a:r>
          </a:p>
          <a:p>
            <a:r>
              <a:rPr lang="en-GB" dirty="0" smtClean="0"/>
              <a:t>0.004537047  8.940191e-06  1.691726e-05  </a:t>
            </a:r>
            <a:r>
              <a:rPr lang="en-GB" dirty="0"/>
              <a:t>0.3342081 </a:t>
            </a:r>
            <a:r>
              <a:rPr lang="en-GB" dirty="0" smtClean="0"/>
              <a:t> 1.901506e-09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0.004597487  8.658336e-06  1.661435e-05  0.3381469  2.242592e-09</a:t>
            </a:r>
          </a:p>
          <a:p>
            <a:endParaRPr lang="en-GB" dirty="0"/>
          </a:p>
          <a:p>
            <a:r>
              <a:rPr lang="en-GB" dirty="0" smtClean="0"/>
              <a:t>0.005016012  8.894099e-06  1.607562e-05  0.3444349  2.101491e-09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0.004448884  8.436421e-06  1.767823e-05  0.3463136  2.111887e-09</a:t>
            </a:r>
          </a:p>
          <a:p>
            <a:endParaRPr lang="en-GB" dirty="0"/>
          </a:p>
          <a:p>
            <a:r>
              <a:rPr lang="en-GB" dirty="0" smtClean="0"/>
              <a:t>0.004473969  9.168767e-06  1.628882e-05  0.3750678  1.982032e-09</a:t>
            </a:r>
          </a:p>
          <a:p>
            <a:endParaRPr lang="en-GB" dirty="0"/>
          </a:p>
          <a:p>
            <a:r>
              <a:rPr lang="en-GB" dirty="0" smtClean="0"/>
              <a:t>0.004709407  8.326612e-06  1.788353e-05  0.3941435  1.921420e-09</a:t>
            </a:r>
          </a:p>
          <a:p>
            <a:endParaRPr lang="en-GB" dirty="0"/>
          </a:p>
          <a:p>
            <a:r>
              <a:rPr lang="en-GB" dirty="0" smtClean="0"/>
              <a:t>0.005327553  8.595797e-06  1.775388e-05  </a:t>
            </a:r>
            <a:r>
              <a:rPr lang="en-GB" dirty="0"/>
              <a:t>0.2988956 </a:t>
            </a:r>
            <a:r>
              <a:rPr lang="en-GB" dirty="0" smtClean="0"/>
              <a:t> 1.791347e-09</a:t>
            </a:r>
          </a:p>
          <a:p>
            <a:endParaRPr lang="en-GB" dirty="0"/>
          </a:p>
          <a:p>
            <a:r>
              <a:rPr lang="en-GB" dirty="0" smtClean="0"/>
              <a:t>0.005520501  9.798590e-06  2.001919e-05  0.3234727  2.068810e-09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28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097" y="58847"/>
            <a:ext cx="9653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summary(mod1)</a:t>
            </a:r>
          </a:p>
          <a:p>
            <a:r>
              <a:rPr lang="en-GB" dirty="0" smtClean="0"/>
              <a:t>Data:   X dimension: 4860 5 </a:t>
            </a:r>
          </a:p>
          <a:p>
            <a:r>
              <a:rPr lang="en-GB" dirty="0" smtClean="0"/>
              <a:t>        Y dimension: 4860 2</a:t>
            </a:r>
          </a:p>
          <a:p>
            <a:r>
              <a:rPr lang="en-GB" dirty="0" smtClean="0"/>
              <a:t>Fit method: </a:t>
            </a:r>
            <a:r>
              <a:rPr lang="en-GB" dirty="0" err="1" smtClean="0"/>
              <a:t>kernelpls</a:t>
            </a:r>
            <a:endParaRPr lang="en-GB" dirty="0" smtClean="0"/>
          </a:p>
          <a:p>
            <a:r>
              <a:rPr lang="en-GB" dirty="0" smtClean="0"/>
              <a:t>Number of components considered: 4</a:t>
            </a:r>
          </a:p>
          <a:p>
            <a:endParaRPr lang="en-GB" dirty="0" smtClean="0"/>
          </a:p>
          <a:p>
            <a:r>
              <a:rPr lang="en-GB" dirty="0" smtClean="0"/>
              <a:t>VALIDATION: RMSEP</a:t>
            </a:r>
          </a:p>
          <a:p>
            <a:r>
              <a:rPr lang="en-GB" dirty="0" smtClean="0"/>
              <a:t>Cross-validated using 4860 leave-one-out segments.</a:t>
            </a:r>
          </a:p>
          <a:p>
            <a:endParaRPr lang="en-GB" dirty="0" smtClean="0"/>
          </a:p>
          <a:p>
            <a:r>
              <a:rPr lang="en-GB" dirty="0" smtClean="0"/>
              <a:t>Response: YS </a:t>
            </a:r>
          </a:p>
          <a:p>
            <a:r>
              <a:rPr lang="en-GB" dirty="0" smtClean="0"/>
              <a:t>       (Intercept)  1 comps  2 comps  3 comps  4 comps</a:t>
            </a:r>
          </a:p>
          <a:p>
            <a:r>
              <a:rPr lang="en-GB" dirty="0" smtClean="0"/>
              <a:t>CV           8.622    8.622    8.618    8.378     8.35</a:t>
            </a:r>
          </a:p>
          <a:p>
            <a:r>
              <a:rPr lang="en-GB" dirty="0" err="1" smtClean="0"/>
              <a:t>adjCV</a:t>
            </a:r>
            <a:r>
              <a:rPr lang="en-GB" dirty="0" smtClean="0"/>
              <a:t>        8.622    8.622    8.618    8.378     8.35</a:t>
            </a:r>
          </a:p>
          <a:p>
            <a:endParaRPr lang="en-GB" dirty="0" smtClean="0"/>
          </a:p>
          <a:p>
            <a:r>
              <a:rPr lang="en-GB" dirty="0" smtClean="0"/>
              <a:t>Response: RS </a:t>
            </a:r>
          </a:p>
          <a:p>
            <a:r>
              <a:rPr lang="en-GB" dirty="0" smtClean="0"/>
              <a:t>       (Intercept)  1 comps  2 comps  3 comps  4 comps</a:t>
            </a:r>
          </a:p>
          <a:p>
            <a:r>
              <a:rPr lang="en-GB" dirty="0" smtClean="0"/>
              <a:t>CV           4.578    4.579    4.554    4.555    4.468</a:t>
            </a:r>
          </a:p>
          <a:p>
            <a:r>
              <a:rPr lang="en-GB" dirty="0" err="1" smtClean="0"/>
              <a:t>adjCV</a:t>
            </a:r>
            <a:r>
              <a:rPr lang="en-GB" dirty="0" smtClean="0"/>
              <a:t>        4.578    4.579    4.554    4.555    4.468</a:t>
            </a:r>
          </a:p>
          <a:p>
            <a:endParaRPr lang="en-GB" dirty="0" smtClean="0"/>
          </a:p>
          <a:p>
            <a:r>
              <a:rPr lang="en-GB" dirty="0" smtClean="0"/>
              <a:t>TRAINING: % variance explained</a:t>
            </a:r>
          </a:p>
          <a:p>
            <a:r>
              <a:rPr lang="en-GB" dirty="0" smtClean="0"/>
              <a:t>     1 comps   2 comps  3 comps  4 comps</a:t>
            </a:r>
          </a:p>
          <a:p>
            <a:r>
              <a:rPr lang="en-GB" dirty="0" smtClean="0"/>
              <a:t>X   99.97955  100.0000  100.000  100.000</a:t>
            </a:r>
          </a:p>
          <a:p>
            <a:r>
              <a:rPr lang="en-GB" dirty="0" smtClean="0"/>
              <a:t>YS   0.04069    0.1814    6.106    6.380</a:t>
            </a:r>
          </a:p>
          <a:p>
            <a:r>
              <a:rPr lang="en-GB" dirty="0" smtClean="0"/>
              <a:t>RS   0.02543    1.1384    1.203    4.938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56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33425"/>
            <a:ext cx="10019211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233362"/>
            <a:ext cx="9836331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378823"/>
            <a:ext cx="10162902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227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Oluwole Oyebamiji</dc:creator>
  <cp:lastModifiedBy>Oluwole Oyebamiji</cp:lastModifiedBy>
  <cp:revision>7</cp:revision>
  <dcterms:created xsi:type="dcterms:W3CDTF">2017-03-01T09:55:03Z</dcterms:created>
  <dcterms:modified xsi:type="dcterms:W3CDTF">2017-03-01T14:49:37Z</dcterms:modified>
</cp:coreProperties>
</file>