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8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57F9-C5B3-4A62-9A49-42E81C85A94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E140-280D-4470-B5A5-703637488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u\Dropbox\dlm2\dlm\myplot1\myplot _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39" y="2420888"/>
            <a:ext cx="2831974" cy="32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0630" y="107920"/>
            <a:ext cx="8143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S</a:t>
            </a:r>
            <a:r>
              <a:rPr lang="en-GB" sz="3600" dirty="0" smtClean="0"/>
              <a:t>tatistical models for biofilm detachment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231073" y="754251"/>
            <a:ext cx="75702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Fit a Bayesian Poisson regression to model the expected </a:t>
            </a:r>
          </a:p>
          <a:p>
            <a:r>
              <a:rPr lang="en-GB" sz="2400" dirty="0" smtClean="0"/>
              <a:t>number of shearing events per unit time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Use dynamic linear models to  quantify the relationship</a:t>
            </a:r>
          </a:p>
          <a:p>
            <a:r>
              <a:rPr lang="en-GB" sz="2400" dirty="0"/>
              <a:t>b</a:t>
            </a:r>
            <a:r>
              <a:rPr lang="en-GB" sz="2400" dirty="0" smtClean="0"/>
              <a:t>etween the volume of detached clusters and shear stress</a:t>
            </a:r>
            <a:endParaRPr lang="en-GB" sz="2400" dirty="0"/>
          </a:p>
        </p:txBody>
      </p:sp>
      <p:pic>
        <p:nvPicPr>
          <p:cNvPr id="1027" name="Picture 3" descr="C:\Users\olu\Dropbox\dlm2\dlm\plot2\beta_coeff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3" y="2420888"/>
            <a:ext cx="3024336" cy="32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394" y="5805264"/>
            <a:ext cx="3490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Diagnostic plots for testing the parameter convergence of MCMC.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016180" y="5717781"/>
            <a:ext cx="5020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Comparison between the LAMMPS and emulator expected number of shear events and log-transformed detached volume.</a:t>
            </a:r>
            <a:endParaRPr lang="en-GB" dirty="0"/>
          </a:p>
        </p:txBody>
      </p:sp>
      <p:pic>
        <p:nvPicPr>
          <p:cNvPr id="1028" name="Picture 4" descr="C:\Users\olu\Dropbox\dlm2\dlm\plot2\det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13" y="2420887"/>
            <a:ext cx="2779983" cy="32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5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 oye</dc:creator>
  <cp:lastModifiedBy>olu oye</cp:lastModifiedBy>
  <cp:revision>3</cp:revision>
  <dcterms:created xsi:type="dcterms:W3CDTF">2017-03-21T17:12:29Z</dcterms:created>
  <dcterms:modified xsi:type="dcterms:W3CDTF">2017-03-21T17:38:25Z</dcterms:modified>
</cp:coreProperties>
</file>