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8231-0B5F-4DFB-9DEC-34E74B816870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42B2-E183-4204-BC92-CB943A8956F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8231-0B5F-4DFB-9DEC-34E74B816870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42B2-E183-4204-BC92-CB943A8956F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8231-0B5F-4DFB-9DEC-34E74B816870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42B2-E183-4204-BC92-CB943A8956F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8231-0B5F-4DFB-9DEC-34E74B816870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42B2-E183-4204-BC92-CB943A8956F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8231-0B5F-4DFB-9DEC-34E74B816870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42B2-E183-4204-BC92-CB943A8956F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8231-0B5F-4DFB-9DEC-34E74B816870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42B2-E183-4204-BC92-CB943A8956F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8231-0B5F-4DFB-9DEC-34E74B816870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42B2-E183-4204-BC92-CB943A8956F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8231-0B5F-4DFB-9DEC-34E74B816870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42B2-E183-4204-BC92-CB943A8956F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8231-0B5F-4DFB-9DEC-34E74B816870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42B2-E183-4204-BC92-CB943A8956F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8231-0B5F-4DFB-9DEC-34E74B816870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42B2-E183-4204-BC92-CB943A8956F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8231-0B5F-4DFB-9DEC-34E74B816870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42B2-E183-4204-BC92-CB943A8956F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F8231-0B5F-4DFB-9DEC-34E74B816870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42B2-E183-4204-BC92-CB943A8956F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A8ECA2-3FBF-5B41-B151-D95D2F456415}" type="slidenum">
              <a:rPr lang="en-US">
                <a:solidFill>
                  <a:srgbClr val="000000"/>
                </a:solidFill>
                <a:latin typeface="Century Gothic" charset="0"/>
                <a:cs typeface="Century Gothic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solidFill>
                <a:srgbClr val="000000"/>
              </a:solidFill>
              <a:latin typeface="Century Gothic" charset="0"/>
              <a:cs typeface="Century Gothic" charset="0"/>
            </a:endParaRPr>
          </a:p>
        </p:txBody>
      </p:sp>
      <p:pic>
        <p:nvPicPr>
          <p:cNvPr id="6146" name="Picture 2" descr="C:\Users\gupta.p.6\Desktop\Pic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9"/>
            <a:ext cx="8640960" cy="62646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54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6058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Century Gothic</vt:lpstr>
      <vt:lpstr>Office Theme</vt:lpstr>
      <vt:lpstr>PowerPoint Presentation</vt:lpstr>
    </vt:vector>
  </TitlesOfParts>
  <Company>Procter &amp; Gamble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gupta.p.6</dc:creator>
  <cp:lastModifiedBy>Oluwole Oyebamiji</cp:lastModifiedBy>
  <cp:revision>2</cp:revision>
  <dcterms:created xsi:type="dcterms:W3CDTF">2016-02-04T11:06:46Z</dcterms:created>
  <dcterms:modified xsi:type="dcterms:W3CDTF">2016-02-08T16:08:14Z</dcterms:modified>
</cp:coreProperties>
</file>