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8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5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4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2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6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2905-8153-45F1-AB49-98B75F8CD8C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BD1B-2626-4BF9-9CEC-75E535C52C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112568" cy="384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890036" y="650041"/>
            <a:ext cx="6012000" cy="601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714476" cy="279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27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lu\Desktop\NEW_LAMMPS_RESULTS\plot3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96" y="1196752"/>
            <a:ext cx="53397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9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 oye</dc:creator>
  <cp:lastModifiedBy>olu oye</cp:lastModifiedBy>
  <cp:revision>3</cp:revision>
  <dcterms:created xsi:type="dcterms:W3CDTF">2016-06-07T13:03:01Z</dcterms:created>
  <dcterms:modified xsi:type="dcterms:W3CDTF">2016-06-10T12:20:08Z</dcterms:modified>
</cp:coreProperties>
</file>