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482E-7589-40C4-B1C5-5BFA400A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D8BD4-561E-469C-A3D6-65814343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A060-A7E9-458B-B116-5E8C0DF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DFFD-B8CF-4894-8DC5-7D7002E6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60D-9742-4547-8313-167BD13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AF5A-21C7-488F-92E7-4807B99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8737-EE8F-441D-9918-A86EA060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3970-85FD-45BB-B262-0F397F1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2D69-EB5F-4040-BD0E-654B0AC5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85F-7685-485F-AFBB-CBEAD5C8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0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515DD-C146-4B50-B688-21CEC089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6C1C-CE0A-4F6C-95A9-10F910F9A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A2C7-A7E4-48B3-B420-EBEF74E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F20D-D3F9-4770-A9EB-F2615CF2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4370-4B18-4842-81B5-D992680E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2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CFB-0758-4772-860B-631C23F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8A82-8671-4CAD-93E0-ECC65363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7512-8737-4D65-8278-B35FC3A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6562-520B-49FF-9B44-69CF6D17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D3B8-7D2D-4CEC-8BA4-1C37B150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8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400B-D9AC-40DC-B181-81711E3D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B3DC-EE5D-41FA-BBB5-E3F48E8C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15A9-C292-41EC-B986-5B72B5B7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DEFF-D711-4EA1-87EF-6B0671F1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D893-9514-47C8-8C9B-6740360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3F0-B7D5-43B4-BAA6-E7C995D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7C83-6107-48C9-AAC3-A8E3FF464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C10A-7F02-4759-8B9E-F6EA4D85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9F22-5BEA-425B-8E6B-277A03CE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A855-FF8C-4998-8583-D5979A05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D41E-63CA-4CDB-A2C0-BE891CD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FCAB-33F3-4073-A730-51D5453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9D33-637C-4023-BBD8-789FC429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B70C4-939C-481E-A18C-B2C27CBD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1B4E2-AA33-4DE9-B2C3-BCA30A5C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1201-E8CF-4116-AAD9-C8E8CE71A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BBD49-496B-4357-B754-2F2EA3D3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707B9-72B5-480E-8BD8-17C9EFF5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A750-3938-455B-9327-B54B7BAD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5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C5A-8E9B-420A-B636-48CFC095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911D4-E759-4606-B0BF-C5E34767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20EA4-9E70-466C-AFA2-9769DEA3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A44BC-B298-49B4-8C7F-8A73FF48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C9402-686E-424A-B15F-CBAC6B4D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A3D2C-32F5-4F45-9D0B-1D37B104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A502-9339-4B06-9CF3-0C465CCE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FE3C-CC7F-459F-A7FC-7CE056F7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7E2C-D375-4B9E-82F9-18A2E25C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6721-27C2-40B7-9100-4C39C233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6B3E-FEEB-4200-A7BA-CA324542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4FFC-8974-4916-8714-24FC3780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B91C-27AD-4ADA-8727-88BFA09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49F-DE88-4927-859D-94F4D28E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5905D-2EA1-40F2-9E35-D3586F776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16D3-50E9-4ACC-B022-B04545361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B2CA-BD69-45E4-B365-C98BBC2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88C6-D147-4D81-A7FD-E6ADEFC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5D05-85CF-4FCF-A271-A9CD3CA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2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4B15C-CD65-4327-9CDF-0B18309B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77C0-D95D-4580-94C0-A29CEDA6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DDDC-1EC9-4564-8DDC-9192A2E14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360F1-B0C9-4DCF-B482-D7CB18CD2E7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D0D8-0D51-4B29-8E69-A5492363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7902-D1A9-48D4-9312-77872A76A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C1CE-D046-4002-9697-9690DD558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3F47-2B54-4DB9-A4C5-03828E8D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303865"/>
            <a:ext cx="3481858" cy="1563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EA9FE-EF54-43F1-9189-D49484ABF3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8823" y="1267097"/>
            <a:ext cx="7560491" cy="5355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310052-1612-4D16-B754-444DB8C113E2}"/>
              </a:ext>
            </a:extLst>
          </p:cNvPr>
          <p:cNvSpPr/>
          <p:nvPr/>
        </p:nvSpPr>
        <p:spPr>
          <a:xfrm>
            <a:off x="475395" y="303865"/>
            <a:ext cx="3403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problem </a:t>
            </a:r>
            <a:endParaRPr lang="en-GB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1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D00298-C9BD-440E-AFC9-3FEC0AF94081}"/>
              </a:ext>
            </a:extLst>
          </p:cNvPr>
          <p:cNvSpPr/>
          <p:nvPr/>
        </p:nvSpPr>
        <p:spPr>
          <a:xfrm>
            <a:off x="215900" y="128721"/>
            <a:ext cx="11709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we have done so far…..</a:t>
            </a:r>
            <a:endParaRPr lang="en-GB" sz="32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Evaluate the strategy for emulating high-level summary from the individual-based simulation of microbial communities using the NUFEB 1.1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Measure aggregated characteristics on the microscale simulation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Apply a dynamic Bayesian surrogate model (GP emulator) for modelling the interesting morphological characteristics that are essential for the design and performance of wastewater reactor. 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 Bayesian sensitivity analysis to identify the most influential input parameters.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Quantify and model detachment patterns of a biofilm in response to hydrodynamic shear stress.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15F82-9540-4289-A2A3-D9D25340A295}"/>
              </a:ext>
            </a:extLst>
          </p:cNvPr>
          <p:cNvSpPr/>
          <p:nvPr/>
        </p:nvSpPr>
        <p:spPr>
          <a:xfrm>
            <a:off x="368300" y="526872"/>
            <a:ext cx="1092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3600" b="1" dirty="0">
                <a:latin typeface="Arial" panose="020B0604020202020204" pitchFamily="34" charset="0"/>
                <a:ea typeface="Times New Roman" panose="02020603050405020304" pitchFamily="18" charset="0"/>
              </a:rPr>
              <a:t>Future plans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Link fluids and emulator (Oluwole + Andrew)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Emulate pure culture/ complex system (NUFEB 2.1 + EPS model)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ea typeface="Times New Roman" panose="02020603050405020304" pitchFamily="18" charset="0"/>
                <a:cs typeface="OpenSymbol"/>
              </a:rPr>
              <a:t>Continue with the NUFEB 2.0 parameter calibration using </a:t>
            </a:r>
            <a:r>
              <a:rPr lang="en-GB" sz="3200" dirty="0" err="1">
                <a:latin typeface="Arial" panose="020B0604020202020204" pitchFamily="34" charset="0"/>
                <a:ea typeface="Times New Roman" panose="02020603050405020304" pitchFamily="18" charset="0"/>
                <a:cs typeface="OpenSymbol"/>
              </a:rPr>
              <a:t>IdynoMICS</a:t>
            </a:r>
            <a:r>
              <a:rPr lang="en-GB" sz="3200" dirty="0">
                <a:latin typeface="Arial" panose="020B0604020202020204" pitchFamily="34" charset="0"/>
                <a:ea typeface="Times New Roman" panose="02020603050405020304" pitchFamily="18" charset="0"/>
                <a:cs typeface="OpenSymbol"/>
              </a:rPr>
              <a:t> and experimental data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ea typeface="Times New Roman" panose="02020603050405020304" pitchFamily="18" charset="0"/>
                <a:cs typeface="OpenSymbol"/>
              </a:rPr>
              <a:t>Plan to properly investigate the use of emulators as an upscaling strategy to build mesoscale models.</a:t>
            </a:r>
            <a:endParaRPr lang="en-GB" sz="3200" dirty="0">
              <a:latin typeface="Times New Roman" panose="02020603050405020304" pitchFamily="18" charset="0"/>
              <a:ea typeface="Times New Roman" panose="02020603050405020304" pitchFamily="18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7102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D39485-A97D-40E8-84D3-61F2693CADDA}"/>
              </a:ext>
            </a:extLst>
          </p:cNvPr>
          <p:cNvSpPr/>
          <p:nvPr/>
        </p:nvSpPr>
        <p:spPr>
          <a:xfrm>
            <a:off x="248194" y="292826"/>
            <a:ext cx="11403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Preliminary results towards linking fluids and emulator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D661F-723B-4A60-8E6D-870691E39A06}"/>
              </a:ext>
            </a:extLst>
          </p:cNvPr>
          <p:cNvSpPr/>
          <p:nvPr/>
        </p:nvSpPr>
        <p:spPr>
          <a:xfrm>
            <a:off x="403392" y="1920240"/>
            <a:ext cx="3876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build emulators for growth rate of biofilm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biomass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 function of change in nutrient concentrations and boundary conditions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CAC73-D42C-4E66-BC49-D5CD1764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50" y="1252401"/>
            <a:ext cx="597829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Oluwole Oyebamiji</dc:creator>
  <cp:lastModifiedBy>Oluwole Oyebamiji</cp:lastModifiedBy>
  <cp:revision>4</cp:revision>
  <dcterms:created xsi:type="dcterms:W3CDTF">2017-10-12T08:44:45Z</dcterms:created>
  <dcterms:modified xsi:type="dcterms:W3CDTF">2017-10-12T09:52:50Z</dcterms:modified>
</cp:coreProperties>
</file>