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054-7E59-4A40-A6A0-47164205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CC5C2-1134-4DBD-9F0B-B51BB8FC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FD18-1497-4AC8-B7A3-E1A80A3B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A060-314D-4EC4-8031-93478849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7C1D-1FB9-4AF4-B520-DF2164EF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07DB-DAC7-4873-AEB1-21E3427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1132-85A4-4A18-AADC-1159C419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F345-002D-47E1-AE3A-31342344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AAB5-AAB7-4A93-9895-4070D9B8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3AC9-5888-41AC-8DDB-541C9089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D9F10-0317-402F-8BB3-009DF90BD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76BC-EF0B-4EF1-8689-425E6877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68D0-6AF2-47CC-B79E-0FE70604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C247-8AFA-497E-873B-DD03C759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A93E-1874-4EB0-BD00-82C6A41C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1CBE-D091-41AA-AF7C-FF0C0C87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790D-D9AF-4156-99A5-8E5932BF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1238-5DC3-4CBC-A7AD-8ED7683C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B5C7-17F2-4679-B89A-F41E918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31F1-0D20-4E9F-8E08-8237AEAF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DAC4-AE5F-49E8-91BA-8F997CAF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EB0A-874C-42CF-A156-08135F53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BC04-77D5-467E-8BFD-A67067D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0839-49C2-4EED-86EC-1317849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583A-C6F6-4356-9FE7-2CE6DE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B10D-D302-4AA8-949A-242F2FB2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21A7-D97C-4852-BDC2-C43C0CA6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F68D-5E74-4B1D-B03D-DCFAD700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90ED2-85F3-4D36-94C8-E508C899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E7DA8-6ECA-46BA-95ED-DD132A81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AC0A-B945-4F46-A171-B4CB6D6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0C1A-054C-433D-AC1C-2CE69BB5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E3C9-BEE4-4322-A57C-CED1EAE8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ADFB-DB2D-417A-AAC9-AB7BF606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5055-BF5B-499F-8D45-AAB04F7AA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2E8A-8721-4423-887F-218B70AD9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F1A81-5A8D-4628-B834-BC10A6A5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22FD4-C727-4CE7-A9E8-8D089241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6B38C-1373-487B-A37F-F5494791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7FD-A10F-4C46-8AF3-812EF551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E2E77-A0C4-4AE9-A72A-1046DA6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7166A-300D-4CDB-8DBA-C436C9E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43E49-2D66-485F-9D60-0A648A88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32F5F-C93C-4798-B1B2-4C0C9217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3EBD5-F3FB-44C1-A716-8D6D870C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6529F-464C-4A6C-BE7E-B89A97F4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EB0-5FEC-4F42-9443-06F40691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34B1-CE1A-4510-B8AB-D422568C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341A-52DB-42BA-AE34-BDF0BBFA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BDEC-1725-478A-A08D-744300C1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E725-8DA7-4058-A66E-582563B6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C2CDD-A0BA-45EE-BDEF-85CB1DC0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FA3-2AFE-4F3E-A709-BAD79BAA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7A9B2-CEA9-4E2D-BD13-08A1B705F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CED3-6E1F-41B0-8224-316BE99F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47BB-9B17-4326-85CB-FE647751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A555-2663-4A6C-8A0E-C9ACD6BF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F657-1A5E-4091-BACF-D9565CC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34F1C-3EBE-4C0D-BA1C-9981760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F8BD-8537-4708-8B57-E331D270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035B-A4DF-4255-B6F9-DAB0512ED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C514-682F-4A7C-87C1-BC2D06CE189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7E27-F288-4F77-B307-9136CCF7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866C-0E25-4372-BF83-E9954F28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EEF0-C93B-4A70-B1D9-5BF06EF9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BD39E-C1E6-404E-A9F6-14EBF678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8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34E3C-2609-4DE8-BFB6-D7FD4A94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7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7B599-D1A4-4C0C-815A-F56AA8080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9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38A3F-F64A-48B2-B1A3-474DDAB8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97F60-18CE-4348-A55A-6B23FA21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3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4BB98-4792-4D35-9193-12E6C56A7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5347C-1B6D-409A-9B0B-A46474F4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B7650-0259-44AD-B4C3-B54872C9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C623C-FF30-4375-B77D-5DB01491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69006-F65F-4474-930A-E49D7109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02A96-D9F7-463F-BC95-16DFF669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17354-6082-4E96-9DDA-CC56A9F8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0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BD89F-63CB-492B-A4A9-7443FC5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1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12CFD-2650-4CA6-90D0-BC15577E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1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FD738-FE32-4EBE-AA88-1F8DEA896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B5755-725C-4E05-90EF-6BCB032B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689E6-D874-4F5A-86D9-462E7085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7938D-1E76-41BC-9BF3-2DF05833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7D14B-3E26-4046-A0D2-4600758E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2D34A-6EFE-4805-AD1F-B043CAC3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05289-B217-4B5C-81DB-12FDB4D3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AED39-F363-47E9-AE38-86E2764A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DE2F3-43A3-4E5F-ABC1-03CD9660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2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FBA18-8F56-47DC-BA17-B76E22A7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3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7544C-588F-43ED-8D66-B2D64AED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2023-08-23T02:51:54Z</dcterms:created>
  <dcterms:modified xsi:type="dcterms:W3CDTF">2023-08-23T02:54:46Z</dcterms:modified>
</cp:coreProperties>
</file>