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본문 첫 번째 줄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프레젠테이션 제목"/>
          <p:cNvSpPr txBox="1"/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본문 첫 번째 줄…"/>
          <p:cNvSpPr txBox="1"/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본문 첫 번째 줄…"/>
          <p:cNvSpPr txBox="1"/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본문 첫 번째 줄…"/>
          <p:cNvSpPr txBox="1"/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495873917_2724x1818.jpg"/>
          <p:cNvSpPr/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496036167_2890x1683.jpg"/>
          <p:cNvSpPr/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495873917_2724x1818.jpg"/>
          <p:cNvSpPr/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496036167_2890x1683.jpg"/>
          <p:cNvSpPr/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본문 첫 번째 줄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본문 첫 번째 줄…"/>
          <p:cNvSpPr txBox="1"/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설명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이미지"/>
          <p:cNvSpPr/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pc="-220" sz="22000">
                <a:solidFill>
                  <a:srgbClr val="FFD74C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5" name="선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3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직사각형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63" name="638623930_2326x1548.jpg"/>
          <p:cNvSpPr/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저자 및 날짜"/>
          <p:cNvSpPr txBox="1"/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섹션 제목"/>
          <p:cNvSpPr txBox="1"/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pc="0" sz="14000">
                <a:solidFill>
                  <a:srgbClr val="FFFFFF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14000">
                <a:solidFill>
                  <a:srgbClr val="FFFFFF"/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뉴핀소프트 윤태우, 임재성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뉴핀소프트 윤태우, 임재성</a:t>
            </a:r>
          </a:p>
        </p:txBody>
      </p:sp>
      <p:sp>
        <p:nvSpPr>
          <p:cNvPr id="151" name="NETFEIX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NETFEIX Project</a:t>
            </a:r>
          </a:p>
        </p:txBody>
      </p:sp>
      <p:sp>
        <p:nvSpPr>
          <p:cNvPr id="152" name="Sw 전공역량강화 프로그램"/>
          <p:cNvSpPr txBox="1"/>
          <p:nvPr>
            <p:ph type="ctrTitle"/>
          </p:nvPr>
        </p:nvSpPr>
        <p:spPr>
          <a:xfrm>
            <a:off x="1219200" y="4095750"/>
            <a:ext cx="21945600" cy="5524500"/>
          </a:xfrm>
          <a:prstGeom prst="rect">
            <a:avLst/>
          </a:prstGeom>
        </p:spPr>
        <p:txBody>
          <a:bodyPr/>
          <a:lstStyle>
            <a:lvl1pPr defTabSz="479044">
              <a:defRPr spc="-179" sz="17958"/>
            </a:lvl1pPr>
          </a:lstStyle>
          <a:p>
            <a:pPr/>
            <a:r>
              <a:t>Sw 전공역량강화 프로그램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-1"/>
            <a:ext cx="771139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640" y="1247155"/>
            <a:ext cx="7681079" cy="11224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aveFragment.png" descr="SaveFrag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639" y="1209054"/>
            <a:ext cx="7681079" cy="1122461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aveFragment"/>
          <p:cNvSpPr txBox="1"/>
          <p:nvPr/>
        </p:nvSpPr>
        <p:spPr>
          <a:xfrm>
            <a:off x="11815519" y="423304"/>
            <a:ext cx="881177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/>
            </a:lvl1pPr>
          </a:lstStyle>
          <a:p>
            <a:pPr/>
            <a:r>
              <a:t>SaveFragment</a:t>
            </a:r>
          </a:p>
        </p:txBody>
      </p:sp>
      <p:sp>
        <p:nvSpPr>
          <p:cNvPr id="188" name="HomeFragment에서 저장된 아이템을 표시해 준다 클릭시 저장할때와 동일하 게 다이얼로그를 통하여 삭제가 가능하 다"/>
          <p:cNvSpPr txBox="1"/>
          <p:nvPr/>
        </p:nvSpPr>
        <p:spPr>
          <a:xfrm>
            <a:off x="11765013" y="1876617"/>
            <a:ext cx="12640601" cy="487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/>
            </a:pPr>
            <a:r>
              <a:t>HomeFragment에서 저장된 아이템을</a:t>
            </a:r>
            <a:br/>
            <a:r>
              <a:t>표시해 준다 클릭시 저장할때와 동일하</a:t>
            </a:r>
            <a:br/>
            <a:r>
              <a:t>게 다이얼로그를 통하여 삭제가 가능하</a:t>
            </a:r>
            <a:br/>
            <a:r>
              <a:t>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0"/>
            <a:ext cx="7711396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640" y="1247155"/>
            <a:ext cx="7681079" cy="11224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MoreFragment.png" descr="MoreFrag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3310" y="1369564"/>
            <a:ext cx="7573737" cy="1106775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MoreActivity"/>
          <p:cNvSpPr txBox="1"/>
          <p:nvPr/>
        </p:nvSpPr>
        <p:spPr>
          <a:xfrm>
            <a:off x="11815519" y="423304"/>
            <a:ext cx="881177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/>
            </a:lvl1pPr>
          </a:lstStyle>
          <a:p>
            <a:pPr/>
            <a:r>
              <a:t>MoreActivity</a:t>
            </a:r>
          </a:p>
        </p:txBody>
      </p:sp>
      <p:sp>
        <p:nvSpPr>
          <p:cNvPr id="194" name="초기에는 입력이 활성화 되지 않으나 프로필 관리를 누르면 입력을 할 수 있게 된다…"/>
          <p:cNvSpPr txBox="1"/>
          <p:nvPr/>
        </p:nvSpPr>
        <p:spPr>
          <a:xfrm>
            <a:off x="11765013" y="1876617"/>
            <a:ext cx="12160541" cy="8811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/>
            </a:pPr>
            <a:r>
              <a:t>초기에는 입력이 활성화 되지 않으나</a:t>
            </a:r>
            <a:br/>
            <a:r>
              <a:t>프로필 관리를 누르면 입력을 할 수</a:t>
            </a:r>
            <a:br/>
            <a:r>
              <a:t>있게 된다</a:t>
            </a:r>
          </a:p>
          <a:p>
            <a:pPr marL="979714" indent="-979714" algn="l">
              <a:buSzPct val="100000"/>
              <a:buAutoNum type="alphaUcPeriod" startAt="1"/>
              <a:defRPr sz="6000"/>
            </a:pPr>
            <a:r>
              <a:t>각각의 항목들을 입력 할 수 있고 항목</a:t>
            </a:r>
            <a:br/>
            <a:r>
              <a:t>들은 프리퍼런스에 저장이 된다</a:t>
            </a:r>
          </a:p>
          <a:p>
            <a:pPr marL="979714" indent="-979714" algn="l">
              <a:buSzPct val="100000"/>
              <a:buAutoNum type="alphaUcPeriod" startAt="1"/>
              <a:defRPr sz="6000"/>
            </a:pPr>
            <a:r>
              <a:t>프로필 사진을 누르면 </a:t>
            </a:r>
            <a:br/>
            <a:r>
              <a:t>SelectPicActivity로 넘어간다</a:t>
            </a:r>
          </a:p>
          <a:p>
            <a:pPr marL="979714" indent="-979714" algn="l">
              <a:buSzPct val="100000"/>
              <a:buAutoNum type="alphaUcPeriod" startAt="1"/>
              <a:defRPr sz="6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0"/>
            <a:ext cx="771139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640" y="1247155"/>
            <a:ext cx="7681079" cy="11224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electPicActivity.png" descr="SelectPicActivit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2968" y="149470"/>
            <a:ext cx="7594421" cy="1350794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electPicActivity"/>
          <p:cNvSpPr txBox="1"/>
          <p:nvPr/>
        </p:nvSpPr>
        <p:spPr>
          <a:xfrm>
            <a:off x="11815519" y="423304"/>
            <a:ext cx="881177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/>
            </a:lvl1pPr>
          </a:lstStyle>
          <a:p>
            <a:pPr/>
            <a:r>
              <a:t>SelectPicActivity</a:t>
            </a:r>
          </a:p>
        </p:txBody>
      </p:sp>
      <p:sp>
        <p:nvSpPr>
          <p:cNvPr id="200" name="프로필 사진을 선택하면 MoreActivi ty에 해당하는 사진이 변경된다"/>
          <p:cNvSpPr txBox="1"/>
          <p:nvPr/>
        </p:nvSpPr>
        <p:spPr>
          <a:xfrm>
            <a:off x="11765013" y="1876617"/>
            <a:ext cx="11826785" cy="2981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/>
            </a:pPr>
            <a:r>
              <a:t>프로필 사진을 선택하면 MoreActivi</a:t>
            </a:r>
            <a:br/>
            <a:r>
              <a:t>ty에 해당하는 사진이 변경된다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inActivity.png" descr="Login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3"/>
            <a:ext cx="7711396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3"/>
            <a:ext cx="771139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1461" y="1245693"/>
            <a:ext cx="7681078" cy="11224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3"/>
            <a:ext cx="771139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1461" y="1245693"/>
            <a:ext cx="7681079" cy="11224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aveFragment.png" descr="SaveFrag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1461" y="1207592"/>
            <a:ext cx="7681078" cy="11224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3"/>
            <a:ext cx="771139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1461" y="1245693"/>
            <a:ext cx="7681079" cy="11224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oreFragment.png" descr="MoreFrag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5132" y="1368101"/>
            <a:ext cx="7573736" cy="11067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3"/>
            <a:ext cx="771139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1461" y="1245693"/>
            <a:ext cx="7681079" cy="11224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electPicActivity.png" descr="SelectPicActivit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4789" y="100448"/>
            <a:ext cx="7647899" cy="13603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LoginActivity.png" descr="Login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0"/>
            <a:ext cx="771139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oginActivity"/>
          <p:cNvSpPr txBox="1"/>
          <p:nvPr/>
        </p:nvSpPr>
        <p:spPr>
          <a:xfrm>
            <a:off x="11815519" y="423304"/>
            <a:ext cx="881177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/>
            </a:lvl1pPr>
          </a:lstStyle>
          <a:p>
            <a:pPr/>
            <a:r>
              <a:t>LoginActivity</a:t>
            </a:r>
          </a:p>
        </p:txBody>
      </p:sp>
      <p:sp>
        <p:nvSpPr>
          <p:cNvPr id="173" name="표시 - 비밀번호 표시 / 비표시…"/>
          <p:cNvSpPr txBox="1"/>
          <p:nvPr/>
        </p:nvSpPr>
        <p:spPr>
          <a:xfrm>
            <a:off x="11765013" y="1876617"/>
            <a:ext cx="11851169" cy="487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/>
            </a:pPr>
            <a:r>
              <a:t>표시 - 비밀번호 표시 / 비표시</a:t>
            </a:r>
          </a:p>
          <a:p>
            <a:pPr marL="979714" indent="-979714" algn="l">
              <a:buSzPct val="100000"/>
              <a:buAutoNum type="alphaUcPeriod" startAt="1"/>
              <a:defRPr sz="6000"/>
            </a:pPr>
            <a:r>
              <a:t>자동로그인 기능</a:t>
            </a:r>
          </a:p>
          <a:p>
            <a:pPr marL="979714" indent="-979714" algn="l">
              <a:buSzPct val="100000"/>
              <a:buAutoNum type="alphaUcPeriod" startAt="1"/>
              <a:defRPr sz="6000"/>
            </a:pPr>
            <a:r>
              <a:t>저장된 ID/PW는 앱내에 임의로 저장</a:t>
            </a:r>
            <a:br/>
            <a:r>
              <a:t>ex) data class 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-1"/>
            <a:ext cx="7711396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HomeActivity"/>
          <p:cNvSpPr txBox="1"/>
          <p:nvPr/>
        </p:nvSpPr>
        <p:spPr>
          <a:xfrm>
            <a:off x="11815519" y="423304"/>
            <a:ext cx="881177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/>
            </a:lvl1pPr>
          </a:lstStyle>
          <a:p>
            <a:pPr/>
            <a:r>
              <a:t>HomeActivity</a:t>
            </a:r>
          </a:p>
        </p:txBody>
      </p:sp>
      <p:sp>
        <p:nvSpPr>
          <p:cNvPr id="177" name="프래그먼트를 이용하여 탭을 구현…"/>
          <p:cNvSpPr txBox="1"/>
          <p:nvPr/>
        </p:nvSpPr>
        <p:spPr>
          <a:xfrm>
            <a:off x="11765013" y="1876617"/>
            <a:ext cx="10911623" cy="487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/>
            </a:pPr>
            <a:r>
              <a:t>프래그먼트를 이용하여 탭을 구현</a:t>
            </a:r>
          </a:p>
          <a:p>
            <a:pPr marL="979714" indent="-979714" algn="l">
              <a:buSzPct val="100000"/>
              <a:buAutoNum type="alphaUcPeriod" startAt="1"/>
              <a:defRPr sz="6000"/>
            </a:pPr>
            <a:r>
              <a:t>홈</a:t>
            </a:r>
          </a:p>
          <a:p>
            <a:pPr marL="979714" indent="-979714" algn="l">
              <a:buSzPct val="100000"/>
              <a:buAutoNum type="alphaUcPeriod" startAt="1"/>
              <a:defRPr sz="6000"/>
            </a:pPr>
            <a:r>
              <a:t>저장된 콘텐츠 목록</a:t>
            </a:r>
          </a:p>
          <a:p>
            <a:pPr marL="979714" indent="-979714" algn="l">
              <a:buSzPct val="100000"/>
              <a:buAutoNum type="alphaUcPeriod" startAt="1"/>
              <a:defRPr sz="6000"/>
            </a:pPr>
            <a:r>
              <a:t>더보기(마이페이지)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-1"/>
            <a:ext cx="771139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640" y="1247155"/>
            <a:ext cx="7681079" cy="1122461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HomeFragment"/>
          <p:cNvSpPr txBox="1"/>
          <p:nvPr/>
        </p:nvSpPr>
        <p:spPr>
          <a:xfrm>
            <a:off x="11815519" y="423304"/>
            <a:ext cx="881177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/>
            </a:lvl1pPr>
          </a:lstStyle>
          <a:p>
            <a:pPr/>
            <a:r>
              <a:t>HomeFragment</a:t>
            </a:r>
          </a:p>
        </p:txBody>
      </p:sp>
      <p:sp>
        <p:nvSpPr>
          <p:cNvPr id="182" name="ListView 를 이용하여 콘텐츠 목록을  표시한다…"/>
          <p:cNvSpPr txBox="1"/>
          <p:nvPr/>
        </p:nvSpPr>
        <p:spPr>
          <a:xfrm>
            <a:off x="11765013" y="1876617"/>
            <a:ext cx="12581927" cy="586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/>
            </a:pPr>
            <a:r>
              <a:t>ListView 를 이용하여 콘텐츠 목록을 </a:t>
            </a:r>
            <a:br/>
            <a:r>
              <a:t>표시한다</a:t>
            </a:r>
          </a:p>
          <a:p>
            <a:pPr marL="979714" indent="-979714" algn="l">
              <a:buSzPct val="100000"/>
              <a:buAutoNum type="alphaUcPeriod" startAt="1"/>
              <a:defRPr sz="6000"/>
            </a:pPr>
            <a:r>
              <a:t>각 아이템을 누르면 저장하시겠습니까?</a:t>
            </a:r>
            <a:br/>
            <a:r>
              <a:t>라는 다이얼로그가 뜨고 확인을 누르면</a:t>
            </a:r>
            <a:br/>
            <a:r>
              <a:t>저장된 콘텐츠 목록에 저장이 된다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