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CAE8FB"/>
          </a:solidFill>
        </a:fill>
      </a:tcStyle>
    </a:wholeTbl>
    <a:band2H>
      <a:tcTxStyle b="def" i="def"/>
      <a:tcStyle>
        <a:tcBdr/>
        <a:fill>
          <a:solidFill>
            <a:srgbClr val="E6F4FD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E7D7FF"/>
          </a:solidFill>
        </a:fill>
      </a:tcStyle>
    </a:wholeTbl>
    <a:band2H>
      <a:tcTxStyle b="def" i="def"/>
      <a:tcStyle>
        <a:tcBdr/>
        <a:fill>
          <a:solidFill>
            <a:srgbClr val="F3ECFF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FFD9E7"/>
          </a:solidFill>
        </a:fill>
      </a:tcStyle>
    </a:wholeTbl>
    <a:band2H>
      <a:tcTxStyle b="def" i="def"/>
      <a:tcStyle>
        <a:tcBdr/>
        <a:fill>
          <a:solidFill>
            <a:srgbClr val="FFEDF3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BFF3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FF3"/>
          </a:solidFill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ruk Bold"/>
          <a:ea typeface="Druk Bold"/>
          <a:cs typeface="Druk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Druk Bold"/>
          <a:ea typeface="Druk Bold"/>
          <a:cs typeface="Druk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ruk Bold"/>
          <a:ea typeface="Druk Bold"/>
          <a:cs typeface="Druk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2736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19594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26452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33310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본문 첫 번째 줄…"/>
          <p:cNvSpPr txBox="1"/>
          <p:nvPr>
            <p:ph type="body" sz="quarter" idx="2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100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3" name="프레젠테이션 제목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본문 첫 번째 줄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본문 첫 번째 줄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5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19199" y="9779000"/>
            <a:ext cx="21945600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본문 첫 번째 줄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495873917_2724x1818.jpg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496036167_2890x1683.jpg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495873917_2724x1818.jpg"/>
          <p:cNvSpPr/>
          <p:nvPr>
            <p:ph type="pic" idx="21"/>
          </p:nvPr>
        </p:nvSpPr>
        <p:spPr>
          <a:xfrm>
            <a:off x="635000" y="-1181110"/>
            <a:ext cx="23114000" cy="154178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496036167_2890x1683.jpg"/>
          <p:cNvSpPr/>
          <p:nvPr>
            <p:ph type="pic" idx="21"/>
          </p:nvPr>
        </p:nvSpPr>
        <p:spPr>
          <a:xfrm>
            <a:off x="-38100" y="-267935"/>
            <a:ext cx="24472902" cy="142518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본문 첫 번째 줄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본문 첫 번째 줄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설명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이미지"/>
          <p:cNvSpPr/>
          <p:nvPr>
            <p:ph type="pic" idx="21"/>
          </p:nvPr>
        </p:nvSpPr>
        <p:spPr>
          <a:xfrm>
            <a:off x="528827" y="0"/>
            <a:ext cx="17992345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35000" y="7937906"/>
            <a:ext cx="17780000" cy="5651593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5" name="선"/>
          <p:cNvSpPr/>
          <p:nvPr/>
        </p:nvSpPr>
        <p:spPr>
          <a:xfrm>
            <a:off x="19169011" y="11868150"/>
            <a:ext cx="1549403" cy="1270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19200" y="2439639"/>
            <a:ext cx="8356600" cy="3068292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직사각형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638623930_2326x1548.jpg"/>
          <p:cNvSpPr/>
          <p:nvPr>
            <p:ph type="pic" idx="21"/>
          </p:nvPr>
        </p:nvSpPr>
        <p:spPr>
          <a:xfrm>
            <a:off x="9156700" y="-38100"/>
            <a:ext cx="19693468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저자 및 날짜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섹션 제목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1pPr>
            <a:lvl2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2pPr>
            <a:lvl3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3pPr>
            <a:lvl4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4pPr>
            <a:lvl5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뉴핀소프트 윤태우, 임재성"/>
          <p:cNvSpPr txBox="1"/>
          <p:nvPr>
            <p:ph type="body" sz="quarter" idx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/>
          <a:lstStyle/>
          <a:p>
            <a:pPr/>
            <a:r>
              <a:t>뉴핀소프트 윤태우, 임재성</a:t>
            </a:r>
          </a:p>
        </p:txBody>
      </p:sp>
      <p:sp>
        <p:nvSpPr>
          <p:cNvPr id="151" name="NETFEIX Project"/>
          <p:cNvSpPr txBox="1"/>
          <p:nvPr/>
        </p:nvSpPr>
        <p:spPr>
          <a:xfrm>
            <a:off x="1219200" y="8648700"/>
            <a:ext cx="21945600" cy="20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90000"/>
              </a:lnSpc>
              <a:defRPr spc="-100"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NETFEIX Project</a:t>
            </a:r>
          </a:p>
        </p:txBody>
      </p:sp>
      <p:sp>
        <p:nvSpPr>
          <p:cNvPr id="152" name="Sw 전공역량강화 프로그램"/>
          <p:cNvSpPr txBox="1"/>
          <p:nvPr>
            <p:ph type="title"/>
          </p:nvPr>
        </p:nvSpPr>
        <p:spPr>
          <a:xfrm>
            <a:off x="1219200" y="4095750"/>
            <a:ext cx="21945600" cy="5524500"/>
          </a:xfrm>
          <a:prstGeom prst="rect">
            <a:avLst/>
          </a:prstGeom>
        </p:spPr>
        <p:txBody>
          <a:bodyPr/>
          <a:lstStyle>
            <a:lvl1pPr defTabSz="479044">
              <a:defRPr spc="-200" sz="17900"/>
            </a:lvl1pPr>
          </a:lstStyle>
          <a:p>
            <a:pPr/>
            <a:r>
              <a:t>Sw 전공역량강화 프로그램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2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39" y="1247154"/>
            <a:ext cx="7681081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aveFragment.png" descr="Sav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639" y="1209054"/>
            <a:ext cx="7681080" cy="112246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aveFragment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SaveFragment</a:t>
            </a:r>
          </a:p>
        </p:txBody>
      </p:sp>
      <p:sp>
        <p:nvSpPr>
          <p:cNvPr id="188" name="HomeFragment에서 저장된 아이템을 표시해 준다 클릭시 저장할때와 동일하 게 다이얼로그를 통하여 삭제가 가능하 다"/>
          <p:cNvSpPr txBox="1"/>
          <p:nvPr/>
        </p:nvSpPr>
        <p:spPr>
          <a:xfrm>
            <a:off x="11765012" y="1876617"/>
            <a:ext cx="12640601" cy="396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HomeFragment에서 저장된 아이템을</a:t>
            </a:r>
            <a:br/>
            <a:r>
              <a:t>표시해 준다 클릭시 저장할때와 동일하</a:t>
            </a:r>
            <a:br/>
            <a:r>
              <a:t>게 다이얼로그를 통하여 삭제가 가능하</a:t>
            </a:r>
            <a:br/>
            <a:r>
              <a:t>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39" y="1247154"/>
            <a:ext cx="7681081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MoreFragment.png" descr="Mor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3309" y="1369563"/>
            <a:ext cx="7573738" cy="1106775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MoreActivity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MoreFragment</a:t>
            </a:r>
          </a:p>
        </p:txBody>
      </p:sp>
      <p:sp>
        <p:nvSpPr>
          <p:cNvPr id="194" name="초기에는 입력이 활성화 되지 않으나 프로필 관리를 누르면 입력을 할 수 있게 된다…"/>
          <p:cNvSpPr txBox="1"/>
          <p:nvPr/>
        </p:nvSpPr>
        <p:spPr>
          <a:xfrm>
            <a:off x="11765012" y="1876616"/>
            <a:ext cx="12160541" cy="789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초기에는 입력이 활성화 되지 않으나</a:t>
            </a:r>
            <a:br/>
            <a:r>
              <a:t>프로필 관리를 누르면 입력을 할 수</a:t>
            </a:r>
            <a:br/>
            <a:r>
              <a:t>있게 된다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각각의 항목들을 입력 할 수 있고 항목</a:t>
            </a:r>
            <a:br/>
            <a:r>
              <a:t>들은 프리퍼런스에 저장이 된다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프로필 사진을 누르면 </a:t>
            </a:r>
            <a:br/>
            <a:r>
              <a:t>SelectPicActivity로 넘어간다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39" y="1247154"/>
            <a:ext cx="7681081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electPicActivity.png" descr="SelectPicActivit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2968" y="149469"/>
            <a:ext cx="7594421" cy="1350794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electPicActivity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SelectPicActivity</a:t>
            </a:r>
          </a:p>
        </p:txBody>
      </p:sp>
      <p:sp>
        <p:nvSpPr>
          <p:cNvPr id="200" name="프로필 사진을 선택하면 MoreActivi ty에 해당하는 사진이 변경된다"/>
          <p:cNvSpPr txBox="1"/>
          <p:nvPr/>
        </p:nvSpPr>
        <p:spPr>
          <a:xfrm>
            <a:off x="11765012" y="1876617"/>
            <a:ext cx="11826785" cy="206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프로필 사진을 선택하면 MoreActivi</a:t>
            </a:r>
            <a:br/>
            <a:r>
              <a:t>ty에 해당하는 사진이 변경된다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inActivity.png" descr="Login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4"/>
            <a:ext cx="7711396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4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0" y="1245692"/>
            <a:ext cx="7681079" cy="11224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4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0" y="1245692"/>
            <a:ext cx="7681080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aveFragment.png" descr="Sav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1460" y="1207591"/>
            <a:ext cx="7681079" cy="11224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4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0" y="1245692"/>
            <a:ext cx="7681080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oreFragment.png" descr="MoreFragm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5131" y="1368100"/>
            <a:ext cx="7573738" cy="11067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6302" y="-1464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1460" y="1245692"/>
            <a:ext cx="7681080" cy="1122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electPicActivity.png" descr="SelectPicActivit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4789" y="100447"/>
            <a:ext cx="7647900" cy="13603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oginActivity.png" descr="Login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0"/>
            <a:ext cx="7711396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oginActivity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LoginActivity</a:t>
            </a:r>
          </a:p>
        </p:txBody>
      </p:sp>
      <p:sp>
        <p:nvSpPr>
          <p:cNvPr id="173" name="표시 - 비밀번호 표시 / 비표시…"/>
          <p:cNvSpPr txBox="1"/>
          <p:nvPr/>
        </p:nvSpPr>
        <p:spPr>
          <a:xfrm>
            <a:off x="11765012" y="1876617"/>
            <a:ext cx="11851169" cy="396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표시 - 비밀번호 표시 / 비표시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자동로그인 기능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저장된 ID/PW는 앱내에 임의로 저장</a:t>
            </a:r>
            <a:br/>
            <a:r>
              <a:t>ex) data class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2"/>
            <a:ext cx="771139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omeActivity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MainActivity</a:t>
            </a:r>
          </a:p>
        </p:txBody>
      </p:sp>
      <p:sp>
        <p:nvSpPr>
          <p:cNvPr id="177" name="프래그먼트를 이용하여 탭을 구현…"/>
          <p:cNvSpPr txBox="1"/>
          <p:nvPr/>
        </p:nvSpPr>
        <p:spPr>
          <a:xfrm>
            <a:off x="11765012" y="1876617"/>
            <a:ext cx="10911623" cy="396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프래그먼트를 이용하여 탭을 구현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홈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저장된 콘텐츠 목록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더보기(마이페이지)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481" y="-2"/>
            <a:ext cx="771139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HomeFragment.png" descr="HomeFrag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9639" y="1247154"/>
            <a:ext cx="7681081" cy="1122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HomeFragment"/>
          <p:cNvSpPr txBox="1"/>
          <p:nvPr/>
        </p:nvSpPr>
        <p:spPr>
          <a:xfrm>
            <a:off x="11815519" y="423304"/>
            <a:ext cx="88117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HomeFragment</a:t>
            </a:r>
          </a:p>
        </p:txBody>
      </p:sp>
      <p:sp>
        <p:nvSpPr>
          <p:cNvPr id="182" name="ListView 를 이용하여 콘텐츠 목록을  표시한다…"/>
          <p:cNvSpPr txBox="1"/>
          <p:nvPr/>
        </p:nvSpPr>
        <p:spPr>
          <a:xfrm>
            <a:off x="11765012" y="1876616"/>
            <a:ext cx="12581927" cy="494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ListView 를 이용하여 콘텐츠 목록을 </a:t>
            </a:r>
            <a:br/>
            <a:r>
              <a:t>표시한다</a:t>
            </a:r>
          </a:p>
          <a:p>
            <a:pPr marL="979714" indent="-979714" algn="l">
              <a:buSzPct val="100000"/>
              <a:buAutoNum type="alphaUcPeriod" startAt="1"/>
              <a:defRPr sz="60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각 아이템을 누르면 저장하시겠습니까?</a:t>
            </a:r>
            <a:br/>
            <a:r>
              <a:t>라는 다이얼로그가 뜨고 확인을 누르면</a:t>
            </a:r>
            <a:br/>
            <a:r>
              <a:t>저장된 콘텐츠 목록에 저장이 된다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F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F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