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518" y="1057627"/>
            <a:ext cx="10400963" cy="1329524"/>
          </a:xfrm>
        </p:spPr>
        <p:txBody>
          <a:bodyPr>
            <a:normAutofit fontScale="90000"/>
          </a:bodyPr>
          <a:lstStyle/>
          <a:p>
            <a:r>
              <a:rPr lang="en-GB" dirty="0"/>
              <a:t>British Airways</a:t>
            </a:r>
            <a:br>
              <a:rPr lang="en-GB" dirty="0"/>
            </a:br>
            <a:r>
              <a:rPr lang="en-GB" dirty="0"/>
              <a:t>Customer Buying Behaviour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6354"/>
            <a:ext cx="9144000" cy="2217217"/>
          </a:xfrm>
        </p:spPr>
        <p:txBody>
          <a:bodyPr>
            <a:normAutofit fontScale="85000" lnSpcReduction="20000"/>
          </a:bodyPr>
          <a:lstStyle/>
          <a:p>
            <a:r>
              <a:rPr lang="en-GB" sz="2800" i="1" dirty="0"/>
              <a:t>Task 2 British Airways Data Science Virtual Experience at The Forage</a:t>
            </a:r>
          </a:p>
          <a:p>
            <a:endParaRPr lang="en-GB" dirty="0"/>
          </a:p>
          <a:p>
            <a:r>
              <a:rPr lang="en-GB" sz="2100" dirty="0"/>
              <a:t>By NUGROHO BUDIANGGORO</a:t>
            </a:r>
          </a:p>
          <a:p>
            <a:r>
              <a:rPr lang="en-GB" sz="2100" dirty="0"/>
              <a:t>22/04/2023</a:t>
            </a:r>
          </a:p>
          <a:p>
            <a:endParaRPr lang="en-GB" sz="2300" dirty="0"/>
          </a:p>
          <a:p>
            <a:r>
              <a:rPr lang="en-GB" sz="1500" dirty="0"/>
              <a:t>Code repository:</a:t>
            </a:r>
          </a:p>
          <a:p>
            <a:r>
              <a:rPr lang="en-GB" sz="1500" dirty="0"/>
              <a:t>https://github.com/nug1209/British_Airways_Virtual-Experience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97" y="276113"/>
            <a:ext cx="10704105" cy="533090"/>
          </a:xfrm>
        </p:spPr>
        <p:txBody>
          <a:bodyPr>
            <a:normAutofit/>
          </a:bodyPr>
          <a:lstStyle/>
          <a:p>
            <a:r>
              <a:rPr lang="en-GB" sz="3200" b="1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67068-55C2-5F43-C021-C8EDDFF47875}"/>
              </a:ext>
            </a:extLst>
          </p:cNvPr>
          <p:cNvSpPr txBox="1"/>
          <p:nvPr/>
        </p:nvSpPr>
        <p:spPr>
          <a:xfrm>
            <a:off x="337597" y="835531"/>
            <a:ext cx="58528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According to our model (</a:t>
            </a:r>
            <a:r>
              <a:rPr lang="en-US" sz="2200" dirty="0" err="1"/>
              <a:t>XGBoost</a:t>
            </a:r>
            <a:r>
              <a:rPr lang="en-US" sz="2200" dirty="0"/>
              <a:t> model with AUC 0.78) top factors that influence buying behavior are </a:t>
            </a:r>
            <a:r>
              <a:rPr lang="en-US" sz="2200" b="1" dirty="0"/>
              <a:t>purchase lead</a:t>
            </a:r>
            <a:r>
              <a:rPr lang="en-US" sz="2200" dirty="0"/>
              <a:t>, </a:t>
            </a:r>
            <a:r>
              <a:rPr lang="en-US" sz="2200" b="1" dirty="0"/>
              <a:t>flight hour</a:t>
            </a:r>
            <a:r>
              <a:rPr lang="en-US" sz="2200" dirty="0"/>
              <a:t>, </a:t>
            </a:r>
            <a:r>
              <a:rPr lang="en-US" sz="2200" b="1" dirty="0"/>
              <a:t>length of stay</a:t>
            </a:r>
            <a:r>
              <a:rPr lang="en-US" sz="2200" dirty="0"/>
              <a:t> and </a:t>
            </a:r>
            <a:r>
              <a:rPr lang="en-US" sz="2200" b="1" dirty="0"/>
              <a:t>route start</a:t>
            </a:r>
            <a:r>
              <a:rPr lang="en-ID" sz="2200" dirty="0"/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EBE57F-FC85-06A2-7803-612589889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03" y="542658"/>
            <a:ext cx="4959951" cy="22193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A02B257-0BF5-54FE-0841-F38864D7C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" y="2826048"/>
            <a:ext cx="2890925" cy="28226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3A1853A-9B22-BF46-7E71-D6E1D0586F03}"/>
              </a:ext>
            </a:extLst>
          </p:cNvPr>
          <p:cNvSpPr txBox="1"/>
          <p:nvPr/>
        </p:nvSpPr>
        <p:spPr>
          <a:xfrm>
            <a:off x="3115298" y="2882492"/>
            <a:ext cx="32921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0 – 150 purchase lead range, the conversion rate may be higher in longer purchase lead.</a:t>
            </a:r>
            <a:endParaRPr lang="en-ID" sz="2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D16464-FA0C-4F81-E217-30129CD7BA2F}"/>
              </a:ext>
            </a:extLst>
          </p:cNvPr>
          <p:cNvSpPr txBox="1"/>
          <p:nvPr/>
        </p:nvSpPr>
        <p:spPr>
          <a:xfrm>
            <a:off x="4110754" y="4940931"/>
            <a:ext cx="77036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/>
              <a:t>Conversion rates are not uniform on route start data. The top 3 conversion rates are those from route starts JHB, PEN, BKI.</a:t>
            </a:r>
            <a:endParaRPr lang="en-ID" sz="2200" dirty="0"/>
          </a:p>
          <a:p>
            <a:pPr algn="r"/>
            <a:endParaRPr lang="en-US" sz="2200" dirty="0"/>
          </a:p>
          <a:p>
            <a:pPr algn="r"/>
            <a:r>
              <a:rPr lang="en-US" sz="2200" dirty="0"/>
              <a:t>There are no clear pattern in the flight hour and length of stay data. The length of stay data is missing the value of 7 -16 days.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C977361-DD75-2BEC-1E66-7565FD80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07" y="2882492"/>
            <a:ext cx="5048646" cy="19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145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Buying Behaviour Analysis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Nugroho Budianggoro</cp:lastModifiedBy>
  <cp:revision>22</cp:revision>
  <dcterms:created xsi:type="dcterms:W3CDTF">2022-12-06T11:13:27Z</dcterms:created>
  <dcterms:modified xsi:type="dcterms:W3CDTF">2023-04-21T20:09:40Z</dcterms:modified>
</cp:coreProperties>
</file>