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29524"/>
          </a:xfrm>
        </p:spPr>
        <p:txBody>
          <a:bodyPr>
            <a:normAutofit fontScale="90000"/>
          </a:bodyPr>
          <a:lstStyle/>
          <a:p>
            <a:r>
              <a:rPr lang="en-GB" dirty="0"/>
              <a:t>British Airways</a:t>
            </a:r>
            <a:br>
              <a:rPr lang="en-GB" dirty="0"/>
            </a:br>
            <a:r>
              <a:rPr lang="en-GB" dirty="0"/>
              <a:t>Customer Reviews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6354"/>
            <a:ext cx="9144000" cy="2217217"/>
          </a:xfrm>
        </p:spPr>
        <p:txBody>
          <a:bodyPr>
            <a:normAutofit fontScale="85000" lnSpcReduction="20000"/>
          </a:bodyPr>
          <a:lstStyle/>
          <a:p>
            <a:r>
              <a:rPr lang="en-GB" sz="2800" i="1" dirty="0"/>
              <a:t>Task 1 British Airways Data Science Virtual Experience at The Forage</a:t>
            </a:r>
          </a:p>
          <a:p>
            <a:endParaRPr lang="en-GB" dirty="0"/>
          </a:p>
          <a:p>
            <a:r>
              <a:rPr lang="en-GB" sz="2100" dirty="0"/>
              <a:t>By NUGROHO BUDIANGGORO</a:t>
            </a:r>
          </a:p>
          <a:p>
            <a:r>
              <a:rPr lang="en-GB" sz="2100" dirty="0"/>
              <a:t>20/04/2023</a:t>
            </a:r>
          </a:p>
          <a:p>
            <a:endParaRPr lang="en-GB" sz="2300" dirty="0"/>
          </a:p>
          <a:p>
            <a:r>
              <a:rPr lang="en-GB" sz="1500" dirty="0"/>
              <a:t>Code repository:</a:t>
            </a:r>
          </a:p>
          <a:p>
            <a:r>
              <a:rPr lang="en-GB" sz="1500" dirty="0"/>
              <a:t>https://github.com/nug1209/British_Airways_Virtual-Experience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49" y="276113"/>
            <a:ext cx="10704105" cy="533090"/>
          </a:xfrm>
        </p:spPr>
        <p:txBody>
          <a:bodyPr>
            <a:normAutofit/>
          </a:bodyPr>
          <a:lstStyle/>
          <a:p>
            <a:r>
              <a:rPr lang="en-GB" sz="3200" b="1" dirty="0"/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67068-55C2-5F43-C021-C8EDDFF47875}"/>
              </a:ext>
            </a:extLst>
          </p:cNvPr>
          <p:cNvSpPr txBox="1"/>
          <p:nvPr/>
        </p:nvSpPr>
        <p:spPr>
          <a:xfrm>
            <a:off x="483186" y="1089931"/>
            <a:ext cx="68967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Positive reviews count are more than twice the count of negative reviews</a:t>
            </a:r>
          </a:p>
          <a:p>
            <a:pPr algn="ctr"/>
            <a:r>
              <a:rPr lang="en-US" sz="2200" i="1" dirty="0"/>
              <a:t>WORDS MOST MENTIONED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Positive</a:t>
            </a:r>
            <a:r>
              <a:rPr lang="en-US" sz="2200" dirty="0"/>
              <a:t> reviews: </a:t>
            </a:r>
            <a:r>
              <a:rPr lang="en-US" sz="2200" dirty="0" err="1"/>
              <a:t>london</a:t>
            </a:r>
            <a:r>
              <a:rPr lang="en-US" sz="2200" dirty="0"/>
              <a:t>, cabin crew, business class, customer service, time, food, seat, premium economy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Negative</a:t>
            </a:r>
            <a:r>
              <a:rPr lang="en-US" sz="2200" dirty="0"/>
              <a:t> reviews: </a:t>
            </a:r>
            <a:r>
              <a:rPr lang="en-US" sz="2200" dirty="0" err="1"/>
              <a:t>london</a:t>
            </a:r>
            <a:r>
              <a:rPr lang="en-US" sz="2200" dirty="0"/>
              <a:t>, seat, staff, hours, business class, customer service, flight delayed, connecting flight</a:t>
            </a:r>
          </a:p>
          <a:p>
            <a:pPr algn="ctr"/>
            <a:r>
              <a:rPr lang="en-US" sz="2200" i="1" dirty="0"/>
              <a:t>MOST COMMON TOPICS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all</a:t>
            </a:r>
            <a:r>
              <a:rPr lang="en-US" sz="2200" dirty="0"/>
              <a:t> reviews: conditions in flight (i.e. seat, cabin crew, food), interaction with customer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positive</a:t>
            </a:r>
            <a:r>
              <a:rPr lang="en-US" sz="2200" dirty="0"/>
              <a:t> reviews: conditions in flight (i.e. food, cabin crew), time, and boarding situation</a:t>
            </a:r>
            <a:endParaRPr lang="en-ID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negative</a:t>
            </a:r>
            <a:r>
              <a:rPr lang="en-US" sz="2200" dirty="0"/>
              <a:t> reviews: conditions in flight (i.e. seat, food, cabin crew), and interaction with customer service at the airport</a:t>
            </a:r>
            <a:endParaRPr lang="en-ID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07EDFA-C949-B025-99BC-FA2DF1B60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99" y="4504912"/>
            <a:ext cx="2175801" cy="21758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8B9331-B348-3D77-8696-1DF3EE857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22" y="4504912"/>
            <a:ext cx="2175801" cy="21758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EE06EF-B610-20A2-F2E0-594853961972}"/>
              </a:ext>
            </a:extLst>
          </p:cNvPr>
          <p:cNvSpPr txBox="1"/>
          <p:nvPr/>
        </p:nvSpPr>
        <p:spPr>
          <a:xfrm>
            <a:off x="8029721" y="4277380"/>
            <a:ext cx="97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One-word</a:t>
            </a:r>
            <a:endParaRPr lang="en-ID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01DB50-BE4B-CE16-384C-0EBA1309E42F}"/>
              </a:ext>
            </a:extLst>
          </p:cNvPr>
          <p:cNvSpPr txBox="1"/>
          <p:nvPr/>
        </p:nvSpPr>
        <p:spPr>
          <a:xfrm>
            <a:off x="10527292" y="4277380"/>
            <a:ext cx="97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Two-word</a:t>
            </a:r>
            <a:endParaRPr lang="en-ID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C2C419F-192C-EAA8-C88F-8B3778262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012" y="1018537"/>
            <a:ext cx="3540654" cy="268017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2B31F27-FF05-9220-6F5B-D08E30CE513C}"/>
              </a:ext>
            </a:extLst>
          </p:cNvPr>
          <p:cNvSpPr txBox="1"/>
          <p:nvPr/>
        </p:nvSpPr>
        <p:spPr>
          <a:xfrm>
            <a:off x="7865458" y="3908048"/>
            <a:ext cx="364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Most common words in all reviews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177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Customer Reviews Analysis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Nugroho Budianggoro</cp:lastModifiedBy>
  <cp:revision>11</cp:revision>
  <dcterms:created xsi:type="dcterms:W3CDTF">2022-12-06T11:13:27Z</dcterms:created>
  <dcterms:modified xsi:type="dcterms:W3CDTF">2023-04-19T17:35:12Z</dcterms:modified>
</cp:coreProperties>
</file>