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57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93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0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3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9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96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06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50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32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68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1D445C-30FF-4AFA-9CD6-9ED6DA611676}" type="datetimeFigureOut">
              <a:rPr lang="en-ID" smtClean="0"/>
              <a:t>22/04/2023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0395DA-888D-41F3-9AC8-CF74506366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77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AAA3-4DFB-FFCE-A29E-0820FC5F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32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Gala Groceries</a:t>
            </a:r>
            <a:br>
              <a:rPr lang="en-US" b="1" dirty="0"/>
            </a:br>
            <a:r>
              <a:rPr lang="en-US" dirty="0"/>
              <a:t>Machine Learning Solution Plan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264B-D5D3-213E-494B-53DC3BFE0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2604"/>
            <a:ext cx="9144000" cy="2215195"/>
          </a:xfrm>
        </p:spPr>
        <p:txBody>
          <a:bodyPr>
            <a:normAutofit/>
          </a:bodyPr>
          <a:lstStyle/>
          <a:p>
            <a:r>
              <a:rPr lang="en-US" sz="3200" i="1" dirty="0"/>
              <a:t>Task 2 Cognizant Artificial Intelligence Virtual Experience</a:t>
            </a:r>
          </a:p>
          <a:p>
            <a:r>
              <a:rPr lang="en-US" sz="3200" dirty="0"/>
              <a:t>By Nugroho Budianggoro</a:t>
            </a:r>
          </a:p>
          <a:p>
            <a:r>
              <a:rPr lang="en-US" sz="3200" dirty="0"/>
              <a:t>22/04/2023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6943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1C2F-D58E-77E4-C39A-C2E83ABE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576"/>
          </a:xfrm>
        </p:spPr>
        <p:txBody>
          <a:bodyPr/>
          <a:lstStyle/>
          <a:p>
            <a:r>
              <a:rPr lang="en-US" dirty="0"/>
              <a:t>Data Modeling Preparation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0635-BB16-742F-091F-740FF781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186"/>
            <a:ext cx="10515600" cy="49685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Statement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Predicting product stock levels based on sales and sensor data on an hourly basis in order to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intelligently procure products from suppliers</a:t>
            </a:r>
          </a:p>
          <a:p>
            <a:pPr marL="0" indent="0">
              <a:buNone/>
            </a:pPr>
            <a:endParaRPr lang="en-US" sz="20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Needed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sensor_stock_levels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: timestamp,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product_id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estimated_stock_pct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sales				: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transaction_id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product_id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quantity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sensor_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storage_temperature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: id timestamp temperature</a:t>
            </a:r>
          </a:p>
          <a:p>
            <a:pPr marL="0" indent="0">
              <a:buNone/>
            </a:pPr>
            <a:endParaRPr lang="en-US" sz="20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Learning Workflow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Data preparation		: data ingestion – data processing – data analysis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Model building		: feature </a:t>
            </a:r>
            <a:r>
              <a:rPr lang="en-US" sz="200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engineering – 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training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Model in production		: model deployment – model monitoring</a:t>
            </a:r>
          </a:p>
          <a:p>
            <a:pPr marL="0" indent="0">
              <a:buNone/>
            </a:pPr>
            <a:endParaRPr lang="en-ID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770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</TotalTime>
  <Words>134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Roboto</vt:lpstr>
      <vt:lpstr>Parcel</vt:lpstr>
      <vt:lpstr>Gala Groceries Machine Learning Solution Plan</vt:lpstr>
      <vt:lpstr>Data Modeling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Groceries</dc:title>
  <dc:creator>Nugroho Budianggoro</dc:creator>
  <cp:lastModifiedBy>Nugroho Budianggoro</cp:lastModifiedBy>
  <cp:revision>7</cp:revision>
  <dcterms:created xsi:type="dcterms:W3CDTF">2023-04-22T14:10:06Z</dcterms:created>
  <dcterms:modified xsi:type="dcterms:W3CDTF">2023-04-22T14:34:10Z</dcterms:modified>
</cp:coreProperties>
</file>