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57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9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0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3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9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6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0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2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6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1D445C-30FF-4AFA-9CD6-9ED6DA611676}" type="datetimeFigureOut">
              <a:rPr lang="en-ID" smtClean="0"/>
              <a:t>15/05/2023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77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AA3-4DFB-FFCE-A29E-0820FC5F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3205"/>
          </a:xfrm>
        </p:spPr>
        <p:txBody>
          <a:bodyPr>
            <a:normAutofit/>
          </a:bodyPr>
          <a:lstStyle/>
          <a:p>
            <a:r>
              <a:rPr lang="en-US" dirty="0"/>
              <a:t>Tramadol and Lyrica Drugs Adverse Effects Comparison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264B-D5D3-213E-494B-53DC3BFE0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2603"/>
            <a:ext cx="9144000" cy="2864583"/>
          </a:xfrm>
        </p:spPr>
        <p:txBody>
          <a:bodyPr>
            <a:normAutofit fontScale="55000" lnSpcReduction="20000"/>
          </a:bodyPr>
          <a:lstStyle/>
          <a:p>
            <a:r>
              <a:rPr lang="en-US" sz="5100" i="1" dirty="0"/>
              <a:t>Task 5 PwC Digital Intelligence Virtual Case Experience</a:t>
            </a:r>
          </a:p>
          <a:p>
            <a:r>
              <a:rPr lang="en-US" sz="5100" dirty="0"/>
              <a:t>By Nugroho Budianggoro</a:t>
            </a:r>
          </a:p>
          <a:p>
            <a:r>
              <a:rPr lang="en-US" sz="5100" dirty="0"/>
              <a:t>15/05/2023</a:t>
            </a:r>
          </a:p>
          <a:p>
            <a:endParaRPr lang="en-ID" sz="3200" dirty="0"/>
          </a:p>
          <a:p>
            <a:endParaRPr lang="en-ID" sz="3200" dirty="0"/>
          </a:p>
          <a:p>
            <a:r>
              <a:rPr lang="en-ID" sz="3200" dirty="0" err="1"/>
              <a:t>Github</a:t>
            </a:r>
            <a:r>
              <a:rPr lang="en-ID" sz="3200" dirty="0"/>
              <a:t>: https://github.com/nug1209/PwC_Switzerland_Digital_Intelligence_Virtual_Case_Experience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3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E9B7-0618-061C-C407-AF57F333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A1BB-C6B0-10A7-CB99-A39B1C3F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compare the adverse effects of Tramadol and Lyrica drugs, adverse effects cases of both drugs were obtained from FAERS database. The cases were from 2019.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7137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C89-A5D4-C6F4-6F44-3E885942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969"/>
            <a:ext cx="7729728" cy="1188720"/>
          </a:xfrm>
        </p:spPr>
        <p:txBody>
          <a:bodyPr/>
          <a:lstStyle/>
          <a:p>
            <a:r>
              <a:rPr lang="en-US" dirty="0"/>
              <a:t>Tramadol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3DA77-C101-DC99-1A88-C4FEBB91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7" y="2112021"/>
            <a:ext cx="4579010" cy="4579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18B5D-6B82-15E9-C692-A1B174A8D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36" y="2112022"/>
            <a:ext cx="4579009" cy="4579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31E3B-A103-50A0-8DF8-9E25C00C6D6B}"/>
              </a:ext>
            </a:extLst>
          </p:cNvPr>
          <p:cNvSpPr txBox="1"/>
          <p:nvPr/>
        </p:nvSpPr>
        <p:spPr>
          <a:xfrm>
            <a:off x="1003412" y="1521303"/>
            <a:ext cx="46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Adverse effects by reaction group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A62A5-5457-F4FF-1BA3-A62C7724695D}"/>
              </a:ext>
            </a:extLst>
          </p:cNvPr>
          <p:cNvSpPr txBox="1"/>
          <p:nvPr/>
        </p:nvSpPr>
        <p:spPr>
          <a:xfrm>
            <a:off x="6799187" y="1549189"/>
            <a:ext cx="46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Adverse effects by individual cases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065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C89-A5D4-C6F4-6F44-3E885942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969"/>
            <a:ext cx="7729728" cy="1188720"/>
          </a:xfrm>
        </p:spPr>
        <p:txBody>
          <a:bodyPr/>
          <a:lstStyle/>
          <a:p>
            <a:r>
              <a:rPr lang="en-US" dirty="0"/>
              <a:t>Lyrica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55ED4-CA5C-F40F-1508-58205A68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5" y="2112022"/>
            <a:ext cx="4579010" cy="4579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151CAC-DA94-1783-6DE9-9C25D5564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55" y="2112022"/>
            <a:ext cx="4579009" cy="4579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7E8DF-5A4D-205B-EC9F-B7ED87F27078}"/>
              </a:ext>
            </a:extLst>
          </p:cNvPr>
          <p:cNvSpPr txBox="1"/>
          <p:nvPr/>
        </p:nvSpPr>
        <p:spPr>
          <a:xfrm>
            <a:off x="768755" y="1549189"/>
            <a:ext cx="46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Adverse effects by reaction group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BB941-888E-BA96-B8F4-B73A3617914A}"/>
              </a:ext>
            </a:extLst>
          </p:cNvPr>
          <p:cNvSpPr txBox="1"/>
          <p:nvPr/>
        </p:nvSpPr>
        <p:spPr>
          <a:xfrm>
            <a:off x="6799187" y="1549189"/>
            <a:ext cx="46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Adverse effects by individual cases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70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EC3F-E6F9-8BDF-F63B-D6B0DDD1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 suggestions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395E-5503-D933-A229-50078327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 get reliable adverse effects comparison between the two drugs, the sales volume of the two drugs must be obtained.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5184117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297</TotalTime>
  <Words>121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Tramadol and Lyrica Drugs Adverse Effects Comparison</vt:lpstr>
      <vt:lpstr>About the analysis</vt:lpstr>
      <vt:lpstr>Tramadol</vt:lpstr>
      <vt:lpstr>Lyrica</vt:lpstr>
      <vt:lpstr>Further research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</dc:title>
  <dc:creator>Nugroho Budianggoro</dc:creator>
  <cp:lastModifiedBy>Nugroho Budianggoro</cp:lastModifiedBy>
  <cp:revision>34</cp:revision>
  <dcterms:created xsi:type="dcterms:W3CDTF">2023-04-22T14:10:06Z</dcterms:created>
  <dcterms:modified xsi:type="dcterms:W3CDTF">2023-05-15T07:57:30Z</dcterms:modified>
</cp:coreProperties>
</file>