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14/05/2023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457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14/05/2023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493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14/05/2023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0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14/05/2023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34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14/05/2023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997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14/05/2023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965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14/05/2023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14/05/2023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506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14/05/2023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50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14/05/2023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32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1D445C-30FF-4AFA-9CD6-9ED6DA611676}" type="datetimeFigureOut">
              <a:rPr lang="en-ID" smtClean="0"/>
              <a:t>14/05/2023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56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B1D445C-30FF-4AFA-9CD6-9ED6DA611676}" type="datetimeFigureOut">
              <a:rPr lang="en-ID" smtClean="0"/>
              <a:t>14/05/2023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77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g1209/PwC_Switzerland_Digital_Intelligence_Virtual_Case_Experience/blob/main/PwC_Task_3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AAA3-4DFB-FFCE-A29E-0820FC5F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3205"/>
          </a:xfrm>
        </p:spPr>
        <p:txBody>
          <a:bodyPr>
            <a:normAutofit/>
          </a:bodyPr>
          <a:lstStyle/>
          <a:p>
            <a:r>
              <a:rPr lang="en-US" dirty="0"/>
              <a:t>Quant Finance Modeling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A264B-D5D3-213E-494B-53DC3BFE0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2603"/>
            <a:ext cx="9144000" cy="2864583"/>
          </a:xfrm>
        </p:spPr>
        <p:txBody>
          <a:bodyPr>
            <a:normAutofit fontScale="55000" lnSpcReduction="20000"/>
          </a:bodyPr>
          <a:lstStyle/>
          <a:p>
            <a:r>
              <a:rPr lang="en-US" sz="5100" i="1" dirty="0"/>
              <a:t>Task 3 PwC Digital Intelligence Virtual Case Experience</a:t>
            </a:r>
          </a:p>
          <a:p>
            <a:r>
              <a:rPr lang="en-US" sz="5100" dirty="0"/>
              <a:t>By Nugroho Budianggoro</a:t>
            </a:r>
          </a:p>
          <a:p>
            <a:r>
              <a:rPr lang="en-US" sz="5100" dirty="0"/>
              <a:t>13/05/2023</a:t>
            </a:r>
          </a:p>
          <a:p>
            <a:endParaRPr lang="en-ID" sz="3200" dirty="0"/>
          </a:p>
          <a:p>
            <a:endParaRPr lang="en-ID" sz="3200" dirty="0"/>
          </a:p>
          <a:p>
            <a:r>
              <a:rPr lang="en-ID" sz="3200" dirty="0" err="1"/>
              <a:t>Github</a:t>
            </a:r>
            <a:r>
              <a:rPr lang="en-ID" sz="3200" dirty="0"/>
              <a:t>: https://github.com/nug1209/PwC_Switzerland_Digital_Intelligence_Virtual_Case_Experience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439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0635-BB16-742F-091F-740FF781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953" y="689846"/>
            <a:ext cx="9273472" cy="5478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According to my calculations, the total repayment would be: </a:t>
            </a:r>
          </a:p>
          <a:p>
            <a:pPr marL="0" indent="0">
              <a:buNone/>
            </a:pPr>
            <a:r>
              <a:rPr lang="en-ID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399171091.11928964.</a:t>
            </a:r>
          </a:p>
          <a:p>
            <a:pPr marL="0" indent="0">
              <a:buNone/>
            </a:pP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a long way from the expected repayment according to the instructions that is:</a:t>
            </a:r>
          </a:p>
          <a:p>
            <a:pPr marL="0" indent="0">
              <a:buNone/>
            </a:pP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84993122.67</a:t>
            </a:r>
          </a:p>
          <a:p>
            <a:pPr marL="0" indent="0">
              <a:buNone/>
            </a:pPr>
            <a:endParaRPr lang="en-ID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My calculations can be found at:</a:t>
            </a:r>
          </a:p>
          <a:p>
            <a:pPr marL="0" indent="0">
              <a:buNone/>
            </a:pP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https://github.com/nug1209/PwC_Switzerland_Digital_Intelligence_Virtual_Case_Experience/blob/main/PwC_Task_3.ipynb</a:t>
            </a:r>
            <a:endParaRPr lang="en-ID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ID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 tried my best with these calculations. I would need to see the example answer to see what concepts I </a:t>
            </a:r>
            <a:r>
              <a:rPr lang="en-ID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may had misunderstood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5770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274</TotalTime>
  <Words>134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Roboto</vt:lpstr>
      <vt:lpstr>Parcel</vt:lpstr>
      <vt:lpstr>Quant Finance Modeling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 Groceries</dc:title>
  <dc:creator>Nugroho Budianggoro</dc:creator>
  <cp:lastModifiedBy>Nugroho Budianggoro</cp:lastModifiedBy>
  <cp:revision>28</cp:revision>
  <dcterms:created xsi:type="dcterms:W3CDTF">2023-04-22T14:10:06Z</dcterms:created>
  <dcterms:modified xsi:type="dcterms:W3CDTF">2023-05-13T18:09:52Z</dcterms:modified>
</cp:coreProperties>
</file>