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1788" y="1033272"/>
            <a:ext cx="6899148" cy="37810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1788" y="5446776"/>
            <a:ext cx="6899148" cy="37810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4647" y="1033272"/>
            <a:ext cx="6897624" cy="37810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4647" y="5446776"/>
            <a:ext cx="6897624" cy="378104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34460" y="1037844"/>
            <a:ext cx="894588" cy="377647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34460" y="5387340"/>
            <a:ext cx="894588" cy="377647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8686796"/>
            <a:ext cx="18288000" cy="1600200"/>
          </a:xfrm>
          <a:custGeom>
            <a:avLst/>
            <a:gdLst/>
            <a:ahLst/>
            <a:cxnLst/>
            <a:rect l="l" t="t" r="r" b="b"/>
            <a:pathLst>
              <a:path w="18288000" h="1600200">
                <a:moveTo>
                  <a:pt x="18288000" y="0"/>
                </a:moveTo>
                <a:lnTo>
                  <a:pt x="0" y="0"/>
                </a:lnTo>
                <a:lnTo>
                  <a:pt x="0" y="1600073"/>
                </a:lnTo>
                <a:lnTo>
                  <a:pt x="18288000" y="160007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E45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8668511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18288000" y="0"/>
                </a:moveTo>
                <a:lnTo>
                  <a:pt x="0" y="0"/>
                </a:lnTo>
                <a:lnTo>
                  <a:pt x="0" y="38100"/>
                </a:lnTo>
                <a:lnTo>
                  <a:pt x="18288000" y="381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80593" y="6461760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465824"/>
            <a:ext cx="234378" cy="64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15.jp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jp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21.jpg"/><Relationship Id="rId20" Type="http://schemas.openxmlformats.org/officeDocument/2006/relationships/image" Target="../media/image122.png"/><Relationship Id="rId21" Type="http://schemas.openxmlformats.org/officeDocument/2006/relationships/image" Target="../media/image123.jpg"/><Relationship Id="rId22" Type="http://schemas.openxmlformats.org/officeDocument/2006/relationships/image" Target="../media/image77.png"/><Relationship Id="rId23" Type="http://schemas.openxmlformats.org/officeDocument/2006/relationships/image" Target="../media/image79.png"/><Relationship Id="rId24" Type="http://schemas.openxmlformats.org/officeDocument/2006/relationships/image" Target="../media/image124.png"/><Relationship Id="rId25" Type="http://schemas.openxmlformats.org/officeDocument/2006/relationships/image" Target="../media/image125.png"/><Relationship Id="rId26" Type="http://schemas.openxmlformats.org/officeDocument/2006/relationships/image" Target="../media/image6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26.jpg"/><Relationship Id="rId20" Type="http://schemas.openxmlformats.org/officeDocument/2006/relationships/image" Target="../media/image127.png"/><Relationship Id="rId21" Type="http://schemas.openxmlformats.org/officeDocument/2006/relationships/image" Target="../media/image128.jpg"/><Relationship Id="rId22" Type="http://schemas.openxmlformats.org/officeDocument/2006/relationships/image" Target="../media/image85.png"/><Relationship Id="rId23" Type="http://schemas.openxmlformats.org/officeDocument/2006/relationships/image" Target="../media/image69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29" Type="http://schemas.openxmlformats.org/officeDocument/2006/relationships/image" Target="../media/image91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33" Type="http://schemas.openxmlformats.org/officeDocument/2006/relationships/image" Target="../media/image1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33.jpg"/><Relationship Id="rId20" Type="http://schemas.openxmlformats.org/officeDocument/2006/relationships/image" Target="../media/image134.png"/><Relationship Id="rId21" Type="http://schemas.openxmlformats.org/officeDocument/2006/relationships/image" Target="../media/image135.jpg"/><Relationship Id="rId22" Type="http://schemas.openxmlformats.org/officeDocument/2006/relationships/image" Target="../media/image69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87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36.png"/><Relationship Id="rId30" Type="http://schemas.openxmlformats.org/officeDocument/2006/relationships/image" Target="../media/image137.png"/><Relationship Id="rId31" Type="http://schemas.openxmlformats.org/officeDocument/2006/relationships/image" Target="../media/image138.png"/><Relationship Id="rId32" Type="http://schemas.openxmlformats.org/officeDocument/2006/relationships/image" Target="../media/image139.png"/><Relationship Id="rId33" Type="http://schemas.openxmlformats.org/officeDocument/2006/relationships/image" Target="../media/image13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40.png"/><Relationship Id="rId25" Type="http://schemas.openxmlformats.org/officeDocument/2006/relationships/image" Target="../media/image13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41.jpg"/><Relationship Id="rId23" Type="http://schemas.openxmlformats.org/officeDocument/2006/relationships/image" Target="../media/image142.png"/><Relationship Id="rId24" Type="http://schemas.openxmlformats.org/officeDocument/2006/relationships/image" Target="../media/image143.jpg"/><Relationship Id="rId25" Type="http://schemas.openxmlformats.org/officeDocument/2006/relationships/image" Target="../media/image144.jp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45.jpg"/><Relationship Id="rId20" Type="http://schemas.openxmlformats.org/officeDocument/2006/relationships/image" Target="../media/image146.png"/><Relationship Id="rId21" Type="http://schemas.openxmlformats.org/officeDocument/2006/relationships/image" Target="../media/image147.jpg"/><Relationship Id="rId22" Type="http://schemas.openxmlformats.org/officeDocument/2006/relationships/image" Target="../media/image148.jpg"/><Relationship Id="rId23" Type="http://schemas.openxmlformats.org/officeDocument/2006/relationships/image" Target="../media/image14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150.png"/><Relationship Id="rId27" Type="http://schemas.openxmlformats.org/officeDocument/2006/relationships/image" Target="../media/image151.png"/><Relationship Id="rId28" Type="http://schemas.openxmlformats.org/officeDocument/2006/relationships/image" Target="../media/image6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52.jpg"/><Relationship Id="rId20" Type="http://schemas.openxmlformats.org/officeDocument/2006/relationships/image" Target="../media/image153.png"/><Relationship Id="rId21" Type="http://schemas.openxmlformats.org/officeDocument/2006/relationships/image" Target="../media/image154.jpg"/><Relationship Id="rId22" Type="http://schemas.openxmlformats.org/officeDocument/2006/relationships/image" Target="../media/image155.png"/><Relationship Id="rId23" Type="http://schemas.openxmlformats.org/officeDocument/2006/relationships/image" Target="../media/image69.png"/><Relationship Id="rId24" Type="http://schemas.openxmlformats.org/officeDocument/2006/relationships/image" Target="../media/image79.png"/><Relationship Id="rId25" Type="http://schemas.openxmlformats.org/officeDocument/2006/relationships/image" Target="../media/image156.png"/><Relationship Id="rId26" Type="http://schemas.openxmlformats.org/officeDocument/2006/relationships/image" Target="../media/image15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58.jpg"/><Relationship Id="rId20" Type="http://schemas.openxmlformats.org/officeDocument/2006/relationships/image" Target="../media/image159.png"/><Relationship Id="rId21" Type="http://schemas.openxmlformats.org/officeDocument/2006/relationships/image" Target="../media/image160.jpg"/><Relationship Id="rId22" Type="http://schemas.openxmlformats.org/officeDocument/2006/relationships/image" Target="../media/image85.png"/><Relationship Id="rId23" Type="http://schemas.openxmlformats.org/officeDocument/2006/relationships/image" Target="../media/image69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29" Type="http://schemas.openxmlformats.org/officeDocument/2006/relationships/image" Target="../media/image91.png"/><Relationship Id="rId30" Type="http://schemas.openxmlformats.org/officeDocument/2006/relationships/image" Target="../media/image161.png"/><Relationship Id="rId31" Type="http://schemas.openxmlformats.org/officeDocument/2006/relationships/image" Target="../media/image162.png"/><Relationship Id="rId32" Type="http://schemas.openxmlformats.org/officeDocument/2006/relationships/image" Target="../media/image163.png"/><Relationship Id="rId33" Type="http://schemas.openxmlformats.org/officeDocument/2006/relationships/image" Target="../media/image16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165.jpg"/><Relationship Id="rId20" Type="http://schemas.openxmlformats.org/officeDocument/2006/relationships/image" Target="../media/image166.png"/><Relationship Id="rId21" Type="http://schemas.openxmlformats.org/officeDocument/2006/relationships/image" Target="../media/image167.jpg"/><Relationship Id="rId22" Type="http://schemas.openxmlformats.org/officeDocument/2006/relationships/image" Target="../media/image69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87.png"/><Relationship Id="rId26" Type="http://schemas.openxmlformats.org/officeDocument/2006/relationships/image" Target="../media/image101.png"/><Relationship Id="rId27" Type="http://schemas.openxmlformats.org/officeDocument/2006/relationships/image" Target="../media/image102.png"/><Relationship Id="rId28" Type="http://schemas.openxmlformats.org/officeDocument/2006/relationships/image" Target="../media/image103.png"/><Relationship Id="rId29" Type="http://schemas.openxmlformats.org/officeDocument/2006/relationships/image" Target="../media/image136.png"/><Relationship Id="rId30" Type="http://schemas.openxmlformats.org/officeDocument/2006/relationships/image" Target="../media/image168.png"/><Relationship Id="rId31" Type="http://schemas.openxmlformats.org/officeDocument/2006/relationships/image" Target="../media/image169.png"/><Relationship Id="rId32" Type="http://schemas.openxmlformats.org/officeDocument/2006/relationships/image" Target="../media/image170.png"/><Relationship Id="rId33" Type="http://schemas.openxmlformats.org/officeDocument/2006/relationships/image" Target="../media/image16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71.png"/><Relationship Id="rId25" Type="http://schemas.openxmlformats.org/officeDocument/2006/relationships/image" Target="../media/image17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08.png"/><Relationship Id="rId23" Type="http://schemas.openxmlformats.org/officeDocument/2006/relationships/image" Target="../media/image173.png"/><Relationship Id="rId24" Type="http://schemas.openxmlformats.org/officeDocument/2006/relationships/image" Target="../media/image174.png"/><Relationship Id="rId25" Type="http://schemas.openxmlformats.org/officeDocument/2006/relationships/image" Target="../media/image171.png"/><Relationship Id="rId26" Type="http://schemas.openxmlformats.org/officeDocument/2006/relationships/image" Target="../media/image17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75.jpg"/><Relationship Id="rId23" Type="http://schemas.openxmlformats.org/officeDocument/2006/relationships/image" Target="../media/image176.jpg"/><Relationship Id="rId24" Type="http://schemas.openxmlformats.org/officeDocument/2006/relationships/image" Target="../media/image177.jpg"/><Relationship Id="rId25" Type="http://schemas.openxmlformats.org/officeDocument/2006/relationships/image" Target="../media/image17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Relationship Id="rId19" Type="http://schemas.openxmlformats.org/officeDocument/2006/relationships/image" Target="../media/image19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jp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jp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64.jpg"/><Relationship Id="rId20" Type="http://schemas.openxmlformats.org/officeDocument/2006/relationships/image" Target="../media/image65.jpg"/><Relationship Id="rId21" Type="http://schemas.openxmlformats.org/officeDocument/2006/relationships/image" Target="../media/image66.jpg"/><Relationship Id="rId22" Type="http://schemas.openxmlformats.org/officeDocument/2006/relationships/image" Target="../media/image67.jp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74.jpg"/><Relationship Id="rId16" Type="http://schemas.openxmlformats.org/officeDocument/2006/relationships/image" Target="../media/image75.jpg"/><Relationship Id="rId17" Type="http://schemas.openxmlformats.org/officeDocument/2006/relationships/image" Target="../media/image76.jp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82.jpg"/><Relationship Id="rId20" Type="http://schemas.openxmlformats.org/officeDocument/2006/relationships/image" Target="../media/image83.png"/><Relationship Id="rId21" Type="http://schemas.openxmlformats.org/officeDocument/2006/relationships/image" Target="../media/image84.jp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Relationship Id="rId32" Type="http://schemas.openxmlformats.org/officeDocument/2006/relationships/image" Target="../media/image95.png"/><Relationship Id="rId33" Type="http://schemas.openxmlformats.org/officeDocument/2006/relationships/image" Target="../media/image7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96.jpg"/><Relationship Id="rId20" Type="http://schemas.openxmlformats.org/officeDocument/2006/relationships/image" Target="../media/image97.png"/><Relationship Id="rId21" Type="http://schemas.openxmlformats.org/officeDocument/2006/relationships/image" Target="../media/image98.jp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87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32" Type="http://schemas.openxmlformats.org/officeDocument/2006/relationships/image" Target="../media/image95.png"/><Relationship Id="rId33" Type="http://schemas.openxmlformats.org/officeDocument/2006/relationships/image" Target="../media/image7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7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111.jpg"/><Relationship Id="rId23" Type="http://schemas.openxmlformats.org/officeDocument/2006/relationships/image" Target="../media/image112.jpg"/><Relationship Id="rId24" Type="http://schemas.openxmlformats.org/officeDocument/2006/relationships/image" Target="../media/image113.jpg"/><Relationship Id="rId25" Type="http://schemas.openxmlformats.org/officeDocument/2006/relationships/image" Target="../media/image114.jpg"/><Relationship Id="rId26" Type="http://schemas.openxmlformats.org/officeDocument/2006/relationships/image" Target="../media/image61.png"/><Relationship Id="rId27" Type="http://schemas.openxmlformats.org/officeDocument/2006/relationships/image" Target="../media/image62.png"/><Relationship Id="rId28" Type="http://schemas.openxmlformats.org/officeDocument/2006/relationships/image" Target="../media/image6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551687"/>
            <a:ext cx="16113125" cy="9735820"/>
            <a:chOff x="0" y="551687"/>
            <a:chExt cx="16113125" cy="9735820"/>
          </a:xfrm>
        </p:grpSpPr>
        <p:sp>
          <p:nvSpPr>
            <p:cNvPr id="9" name="object 9" descr=""/>
            <p:cNvSpPr/>
            <p:nvPr/>
          </p:nvSpPr>
          <p:spPr>
            <a:xfrm>
              <a:off x="2625852" y="551687"/>
              <a:ext cx="13486130" cy="9161145"/>
            </a:xfrm>
            <a:custGeom>
              <a:avLst/>
              <a:gdLst/>
              <a:ahLst/>
              <a:cxnLst/>
              <a:rect l="l" t="t" r="r" b="b"/>
              <a:pathLst>
                <a:path w="13486130" h="9161145">
                  <a:moveTo>
                    <a:pt x="5333619" y="0"/>
                  </a:moveTo>
                  <a:lnTo>
                    <a:pt x="5037201" y="749045"/>
                  </a:lnTo>
                  <a:lnTo>
                    <a:pt x="3429381" y="833627"/>
                  </a:lnTo>
                  <a:lnTo>
                    <a:pt x="3079496" y="859535"/>
                  </a:lnTo>
                  <a:lnTo>
                    <a:pt x="0" y="1098041"/>
                  </a:lnTo>
                  <a:lnTo>
                    <a:pt x="0" y="8784386"/>
                  </a:lnTo>
                  <a:lnTo>
                    <a:pt x="3992879" y="9083649"/>
                  </a:lnTo>
                  <a:lnTo>
                    <a:pt x="5623814" y="9150095"/>
                  </a:lnTo>
                  <a:lnTo>
                    <a:pt x="7250557" y="9160637"/>
                  </a:lnTo>
                  <a:lnTo>
                    <a:pt x="8881364" y="9115094"/>
                  </a:lnTo>
                  <a:lnTo>
                    <a:pt x="10406253" y="9021902"/>
                  </a:lnTo>
                  <a:lnTo>
                    <a:pt x="13485749" y="8783345"/>
                  </a:lnTo>
                  <a:lnTo>
                    <a:pt x="13485749" y="1098041"/>
                  </a:lnTo>
                  <a:lnTo>
                    <a:pt x="10406126" y="859535"/>
                  </a:lnTo>
                  <a:lnTo>
                    <a:pt x="8781669" y="762000"/>
                  </a:lnTo>
                  <a:lnTo>
                    <a:pt x="7153783" y="720089"/>
                  </a:lnTo>
                  <a:lnTo>
                    <a:pt x="5333619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47188" y="1298447"/>
              <a:ext cx="13444219" cy="8395970"/>
            </a:xfrm>
            <a:custGeom>
              <a:avLst/>
              <a:gdLst/>
              <a:ahLst/>
              <a:cxnLst/>
              <a:rect l="l" t="t" r="r" b="b"/>
              <a:pathLst>
                <a:path w="13444219" h="8395970">
                  <a:moveTo>
                    <a:pt x="13444093" y="381000"/>
                  </a:moveTo>
                  <a:lnTo>
                    <a:pt x="12989433" y="345147"/>
                  </a:lnTo>
                  <a:lnTo>
                    <a:pt x="12989433" y="800227"/>
                  </a:lnTo>
                  <a:lnTo>
                    <a:pt x="12989433" y="7608189"/>
                  </a:lnTo>
                  <a:lnTo>
                    <a:pt x="10298303" y="7811440"/>
                  </a:lnTo>
                  <a:lnTo>
                    <a:pt x="10247376" y="7811440"/>
                  </a:lnTo>
                  <a:lnTo>
                    <a:pt x="10196322" y="7824140"/>
                  </a:lnTo>
                  <a:lnTo>
                    <a:pt x="10094214" y="7824140"/>
                  </a:lnTo>
                  <a:lnTo>
                    <a:pt x="10043160" y="7836852"/>
                  </a:lnTo>
                  <a:lnTo>
                    <a:pt x="9890125" y="7836852"/>
                  </a:lnTo>
                  <a:lnTo>
                    <a:pt x="9839071" y="7849552"/>
                  </a:lnTo>
                  <a:lnTo>
                    <a:pt x="9685909" y="7849552"/>
                  </a:lnTo>
                  <a:lnTo>
                    <a:pt x="9634855" y="7862252"/>
                  </a:lnTo>
                  <a:lnTo>
                    <a:pt x="9481693" y="7862252"/>
                  </a:lnTo>
                  <a:lnTo>
                    <a:pt x="9430639" y="7874952"/>
                  </a:lnTo>
                  <a:lnTo>
                    <a:pt x="9277477" y="7874952"/>
                  </a:lnTo>
                  <a:lnTo>
                    <a:pt x="9226423" y="7887652"/>
                  </a:lnTo>
                  <a:lnTo>
                    <a:pt x="9022080" y="7887652"/>
                  </a:lnTo>
                  <a:lnTo>
                    <a:pt x="8971026" y="7900352"/>
                  </a:lnTo>
                  <a:lnTo>
                    <a:pt x="8715629" y="7900352"/>
                  </a:lnTo>
                  <a:lnTo>
                    <a:pt x="8664575" y="7913052"/>
                  </a:lnTo>
                  <a:lnTo>
                    <a:pt x="8409051" y="7913052"/>
                  </a:lnTo>
                  <a:lnTo>
                    <a:pt x="8357997" y="7925752"/>
                  </a:lnTo>
                  <a:lnTo>
                    <a:pt x="8000238" y="7925752"/>
                  </a:lnTo>
                  <a:lnTo>
                    <a:pt x="7949184" y="7938465"/>
                  </a:lnTo>
                  <a:lnTo>
                    <a:pt x="7335774" y="7938465"/>
                  </a:lnTo>
                  <a:lnTo>
                    <a:pt x="7284720" y="7951165"/>
                  </a:lnTo>
                  <a:lnTo>
                    <a:pt x="6160262" y="7951165"/>
                  </a:lnTo>
                  <a:lnTo>
                    <a:pt x="6109208" y="7938465"/>
                  </a:lnTo>
                  <a:lnTo>
                    <a:pt x="5495925" y="7938465"/>
                  </a:lnTo>
                  <a:lnTo>
                    <a:pt x="5444871" y="7925752"/>
                  </a:lnTo>
                  <a:lnTo>
                    <a:pt x="5087239" y="7925752"/>
                  </a:lnTo>
                  <a:lnTo>
                    <a:pt x="5036058" y="7913052"/>
                  </a:lnTo>
                  <a:lnTo>
                    <a:pt x="4780661" y="7913052"/>
                  </a:lnTo>
                  <a:lnTo>
                    <a:pt x="4729607" y="7900352"/>
                  </a:lnTo>
                  <a:lnTo>
                    <a:pt x="4474210" y="7900352"/>
                  </a:lnTo>
                  <a:lnTo>
                    <a:pt x="4423029" y="7887652"/>
                  </a:lnTo>
                  <a:lnTo>
                    <a:pt x="4218813" y="7887652"/>
                  </a:lnTo>
                  <a:lnTo>
                    <a:pt x="4167759" y="7874952"/>
                  </a:lnTo>
                  <a:lnTo>
                    <a:pt x="4014470" y="7874952"/>
                  </a:lnTo>
                  <a:lnTo>
                    <a:pt x="3963416" y="7862252"/>
                  </a:lnTo>
                  <a:lnTo>
                    <a:pt x="3810254" y="7862252"/>
                  </a:lnTo>
                  <a:lnTo>
                    <a:pt x="3759200" y="7849552"/>
                  </a:lnTo>
                  <a:lnTo>
                    <a:pt x="3606038" y="7849552"/>
                  </a:lnTo>
                  <a:lnTo>
                    <a:pt x="3555111" y="7836852"/>
                  </a:lnTo>
                  <a:lnTo>
                    <a:pt x="3401949" y="7836852"/>
                  </a:lnTo>
                  <a:lnTo>
                    <a:pt x="3350895" y="7824152"/>
                  </a:lnTo>
                  <a:lnTo>
                    <a:pt x="3248787" y="7824152"/>
                  </a:lnTo>
                  <a:lnTo>
                    <a:pt x="3197860" y="7811440"/>
                  </a:lnTo>
                  <a:lnTo>
                    <a:pt x="3095752" y="7811440"/>
                  </a:lnTo>
                  <a:lnTo>
                    <a:pt x="454533" y="7608189"/>
                  </a:lnTo>
                  <a:lnTo>
                    <a:pt x="454533" y="800227"/>
                  </a:lnTo>
                  <a:lnTo>
                    <a:pt x="3145790" y="584327"/>
                  </a:lnTo>
                  <a:lnTo>
                    <a:pt x="3247771" y="584327"/>
                  </a:lnTo>
                  <a:lnTo>
                    <a:pt x="3298825" y="571627"/>
                  </a:lnTo>
                  <a:lnTo>
                    <a:pt x="3451987" y="571627"/>
                  </a:lnTo>
                  <a:lnTo>
                    <a:pt x="3503041" y="558927"/>
                  </a:lnTo>
                  <a:lnTo>
                    <a:pt x="3605022" y="558927"/>
                  </a:lnTo>
                  <a:lnTo>
                    <a:pt x="3656076" y="546227"/>
                  </a:lnTo>
                  <a:lnTo>
                    <a:pt x="3809238" y="546227"/>
                  </a:lnTo>
                  <a:lnTo>
                    <a:pt x="3860292" y="533527"/>
                  </a:lnTo>
                  <a:lnTo>
                    <a:pt x="4013454" y="533527"/>
                  </a:lnTo>
                  <a:lnTo>
                    <a:pt x="4064508" y="520700"/>
                  </a:lnTo>
                  <a:lnTo>
                    <a:pt x="4268851" y="520700"/>
                  </a:lnTo>
                  <a:lnTo>
                    <a:pt x="4319905" y="508000"/>
                  </a:lnTo>
                  <a:lnTo>
                    <a:pt x="4524248" y="508000"/>
                  </a:lnTo>
                  <a:lnTo>
                    <a:pt x="4575302" y="495300"/>
                  </a:lnTo>
                  <a:lnTo>
                    <a:pt x="4830699" y="495300"/>
                  </a:lnTo>
                  <a:lnTo>
                    <a:pt x="4881753" y="482600"/>
                  </a:lnTo>
                  <a:lnTo>
                    <a:pt x="5188331" y="482600"/>
                  </a:lnTo>
                  <a:lnTo>
                    <a:pt x="5239385" y="469900"/>
                  </a:lnTo>
                  <a:lnTo>
                    <a:pt x="5648198" y="469900"/>
                  </a:lnTo>
                  <a:lnTo>
                    <a:pt x="5699379" y="457200"/>
                  </a:lnTo>
                  <a:lnTo>
                    <a:pt x="7743825" y="457200"/>
                  </a:lnTo>
                  <a:lnTo>
                    <a:pt x="7795006" y="469900"/>
                  </a:lnTo>
                  <a:lnTo>
                    <a:pt x="8203946" y="469900"/>
                  </a:lnTo>
                  <a:lnTo>
                    <a:pt x="8255000" y="482600"/>
                  </a:lnTo>
                  <a:lnTo>
                    <a:pt x="8561705" y="482600"/>
                  </a:lnTo>
                  <a:lnTo>
                    <a:pt x="8612886" y="495300"/>
                  </a:lnTo>
                  <a:lnTo>
                    <a:pt x="8868283" y="495300"/>
                  </a:lnTo>
                  <a:lnTo>
                    <a:pt x="8919464" y="508000"/>
                  </a:lnTo>
                  <a:lnTo>
                    <a:pt x="9123680" y="508000"/>
                  </a:lnTo>
                  <a:lnTo>
                    <a:pt x="9174861" y="520700"/>
                  </a:lnTo>
                  <a:lnTo>
                    <a:pt x="9328023" y="520700"/>
                  </a:lnTo>
                  <a:lnTo>
                    <a:pt x="9379077" y="533400"/>
                  </a:lnTo>
                  <a:lnTo>
                    <a:pt x="9583293" y="533400"/>
                  </a:lnTo>
                  <a:lnTo>
                    <a:pt x="9634347" y="546227"/>
                  </a:lnTo>
                  <a:lnTo>
                    <a:pt x="9787509" y="546227"/>
                  </a:lnTo>
                  <a:lnTo>
                    <a:pt x="9838436" y="558927"/>
                  </a:lnTo>
                  <a:lnTo>
                    <a:pt x="9940544" y="558927"/>
                  </a:lnTo>
                  <a:lnTo>
                    <a:pt x="9991471" y="571627"/>
                  </a:lnTo>
                  <a:lnTo>
                    <a:pt x="10144506" y="571627"/>
                  </a:lnTo>
                  <a:lnTo>
                    <a:pt x="10195560" y="584327"/>
                  </a:lnTo>
                  <a:lnTo>
                    <a:pt x="10297541" y="584327"/>
                  </a:lnTo>
                  <a:lnTo>
                    <a:pt x="10348468" y="597027"/>
                  </a:lnTo>
                  <a:lnTo>
                    <a:pt x="12989433" y="800227"/>
                  </a:lnTo>
                  <a:lnTo>
                    <a:pt x="12989433" y="345147"/>
                  </a:lnTo>
                  <a:lnTo>
                    <a:pt x="10384663" y="139700"/>
                  </a:lnTo>
                  <a:lnTo>
                    <a:pt x="10333990" y="139700"/>
                  </a:lnTo>
                  <a:lnTo>
                    <a:pt x="10283444" y="127000"/>
                  </a:lnTo>
                  <a:lnTo>
                    <a:pt x="10182098" y="127000"/>
                  </a:lnTo>
                  <a:lnTo>
                    <a:pt x="10131425" y="114300"/>
                  </a:lnTo>
                  <a:lnTo>
                    <a:pt x="9979406" y="114300"/>
                  </a:lnTo>
                  <a:lnTo>
                    <a:pt x="9928606" y="101600"/>
                  </a:lnTo>
                  <a:lnTo>
                    <a:pt x="9776333" y="101600"/>
                  </a:lnTo>
                  <a:lnTo>
                    <a:pt x="9725533" y="88900"/>
                  </a:lnTo>
                  <a:lnTo>
                    <a:pt x="9573006" y="88900"/>
                  </a:lnTo>
                  <a:lnTo>
                    <a:pt x="9522206" y="76200"/>
                  </a:lnTo>
                  <a:lnTo>
                    <a:pt x="9369552" y="76200"/>
                  </a:lnTo>
                  <a:lnTo>
                    <a:pt x="9318752" y="63500"/>
                  </a:lnTo>
                  <a:lnTo>
                    <a:pt x="9115044" y="63500"/>
                  </a:lnTo>
                  <a:lnTo>
                    <a:pt x="9064117" y="50800"/>
                  </a:lnTo>
                  <a:lnTo>
                    <a:pt x="8860409" y="50800"/>
                  </a:lnTo>
                  <a:lnTo>
                    <a:pt x="8809355" y="38100"/>
                  </a:lnTo>
                  <a:lnTo>
                    <a:pt x="8554593" y="38100"/>
                  </a:lnTo>
                  <a:lnTo>
                    <a:pt x="8503666" y="25400"/>
                  </a:lnTo>
                  <a:lnTo>
                    <a:pt x="8197723" y="25400"/>
                  </a:lnTo>
                  <a:lnTo>
                    <a:pt x="8146796" y="12700"/>
                  </a:lnTo>
                  <a:lnTo>
                    <a:pt x="7688199" y="12700"/>
                  </a:lnTo>
                  <a:lnTo>
                    <a:pt x="7637272" y="0"/>
                  </a:lnTo>
                  <a:lnTo>
                    <a:pt x="5807583" y="0"/>
                  </a:lnTo>
                  <a:lnTo>
                    <a:pt x="5756656" y="12700"/>
                  </a:lnTo>
                  <a:lnTo>
                    <a:pt x="5297932" y="12700"/>
                  </a:lnTo>
                  <a:lnTo>
                    <a:pt x="5247005" y="25400"/>
                  </a:lnTo>
                  <a:lnTo>
                    <a:pt x="4941062" y="25400"/>
                  </a:lnTo>
                  <a:lnTo>
                    <a:pt x="4890008" y="38100"/>
                  </a:lnTo>
                  <a:lnTo>
                    <a:pt x="4635246" y="38100"/>
                  </a:lnTo>
                  <a:lnTo>
                    <a:pt x="4584192" y="50800"/>
                  </a:lnTo>
                  <a:lnTo>
                    <a:pt x="4380484" y="50800"/>
                  </a:lnTo>
                  <a:lnTo>
                    <a:pt x="4329557" y="63500"/>
                  </a:lnTo>
                  <a:lnTo>
                    <a:pt x="4125976" y="63500"/>
                  </a:lnTo>
                  <a:lnTo>
                    <a:pt x="4075049" y="76200"/>
                  </a:lnTo>
                  <a:lnTo>
                    <a:pt x="3922509" y="76200"/>
                  </a:lnTo>
                  <a:lnTo>
                    <a:pt x="3871582" y="88900"/>
                  </a:lnTo>
                  <a:lnTo>
                    <a:pt x="3719195" y="88900"/>
                  </a:lnTo>
                  <a:lnTo>
                    <a:pt x="3668522" y="101600"/>
                  </a:lnTo>
                  <a:lnTo>
                    <a:pt x="3516249" y="101600"/>
                  </a:lnTo>
                  <a:lnTo>
                    <a:pt x="3465576" y="114300"/>
                  </a:lnTo>
                  <a:lnTo>
                    <a:pt x="3313557" y="114300"/>
                  </a:lnTo>
                  <a:lnTo>
                    <a:pt x="3262884" y="127000"/>
                  </a:lnTo>
                  <a:lnTo>
                    <a:pt x="3161792" y="127000"/>
                  </a:lnTo>
                  <a:lnTo>
                    <a:pt x="3111119" y="139700"/>
                  </a:lnTo>
                  <a:lnTo>
                    <a:pt x="3060573" y="139700"/>
                  </a:lnTo>
                  <a:lnTo>
                    <a:pt x="0" y="381000"/>
                  </a:lnTo>
                  <a:lnTo>
                    <a:pt x="0" y="8027365"/>
                  </a:lnTo>
                  <a:lnTo>
                    <a:pt x="3059557" y="8256003"/>
                  </a:lnTo>
                  <a:lnTo>
                    <a:pt x="3110230" y="8268703"/>
                  </a:lnTo>
                  <a:lnTo>
                    <a:pt x="3211449" y="8268703"/>
                  </a:lnTo>
                  <a:lnTo>
                    <a:pt x="3261995" y="8281403"/>
                  </a:lnTo>
                  <a:lnTo>
                    <a:pt x="3414141" y="8281403"/>
                  </a:lnTo>
                  <a:lnTo>
                    <a:pt x="3464814" y="8294103"/>
                  </a:lnTo>
                  <a:lnTo>
                    <a:pt x="3617087" y="8294103"/>
                  </a:lnTo>
                  <a:lnTo>
                    <a:pt x="3667760" y="8306803"/>
                  </a:lnTo>
                  <a:lnTo>
                    <a:pt x="3769360" y="8306803"/>
                  </a:lnTo>
                  <a:lnTo>
                    <a:pt x="3820160" y="8319503"/>
                  </a:lnTo>
                  <a:lnTo>
                    <a:pt x="4023614" y="8319503"/>
                  </a:lnTo>
                  <a:lnTo>
                    <a:pt x="4074414" y="8332203"/>
                  </a:lnTo>
                  <a:lnTo>
                    <a:pt x="4227068" y="8332203"/>
                  </a:lnTo>
                  <a:lnTo>
                    <a:pt x="4277995" y="8344903"/>
                  </a:lnTo>
                  <a:lnTo>
                    <a:pt x="4481703" y="8344903"/>
                  </a:lnTo>
                  <a:lnTo>
                    <a:pt x="4532630" y="8357616"/>
                  </a:lnTo>
                  <a:lnTo>
                    <a:pt x="4787519" y="8357616"/>
                  </a:lnTo>
                  <a:lnTo>
                    <a:pt x="4838446" y="8370316"/>
                  </a:lnTo>
                  <a:lnTo>
                    <a:pt x="5144262" y="8370316"/>
                  </a:lnTo>
                  <a:lnTo>
                    <a:pt x="5195189" y="8383016"/>
                  </a:lnTo>
                  <a:lnTo>
                    <a:pt x="5602986" y="8383016"/>
                  </a:lnTo>
                  <a:lnTo>
                    <a:pt x="5653913" y="8395716"/>
                  </a:lnTo>
                  <a:lnTo>
                    <a:pt x="7789291" y="8395716"/>
                  </a:lnTo>
                  <a:lnTo>
                    <a:pt x="7840218" y="8383016"/>
                  </a:lnTo>
                  <a:lnTo>
                    <a:pt x="8248015" y="8383016"/>
                  </a:lnTo>
                  <a:lnTo>
                    <a:pt x="8298942" y="8370316"/>
                  </a:lnTo>
                  <a:lnTo>
                    <a:pt x="8604758" y="8370316"/>
                  </a:lnTo>
                  <a:lnTo>
                    <a:pt x="8655812" y="8357616"/>
                  </a:lnTo>
                  <a:lnTo>
                    <a:pt x="8910574" y="8357616"/>
                  </a:lnTo>
                  <a:lnTo>
                    <a:pt x="8961501" y="8344903"/>
                  </a:lnTo>
                  <a:lnTo>
                    <a:pt x="9165209" y="8344903"/>
                  </a:lnTo>
                  <a:lnTo>
                    <a:pt x="9216136" y="8332203"/>
                  </a:lnTo>
                  <a:lnTo>
                    <a:pt x="9368790" y="8332203"/>
                  </a:lnTo>
                  <a:lnTo>
                    <a:pt x="9419590" y="8319503"/>
                  </a:lnTo>
                  <a:lnTo>
                    <a:pt x="9622917" y="8319503"/>
                  </a:lnTo>
                  <a:lnTo>
                    <a:pt x="9673717" y="8306803"/>
                  </a:lnTo>
                  <a:lnTo>
                    <a:pt x="9775190" y="8306803"/>
                  </a:lnTo>
                  <a:lnTo>
                    <a:pt x="9825990" y="8294103"/>
                  </a:lnTo>
                  <a:lnTo>
                    <a:pt x="9978136" y="8294103"/>
                  </a:lnTo>
                  <a:lnTo>
                    <a:pt x="10028809" y="8281403"/>
                  </a:lnTo>
                  <a:lnTo>
                    <a:pt x="10180701" y="8281403"/>
                  </a:lnTo>
                  <a:lnTo>
                    <a:pt x="10231247" y="8268703"/>
                  </a:lnTo>
                  <a:lnTo>
                    <a:pt x="10332339" y="8268703"/>
                  </a:lnTo>
                  <a:lnTo>
                    <a:pt x="10382885" y="8256003"/>
                  </a:lnTo>
                  <a:lnTo>
                    <a:pt x="13444093" y="8027365"/>
                  </a:lnTo>
                  <a:lnTo>
                    <a:pt x="13444093" y="7951165"/>
                  </a:lnTo>
                  <a:lnTo>
                    <a:pt x="13444093" y="457200"/>
                  </a:lnTo>
                  <a:lnTo>
                    <a:pt x="13444093" y="38100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01340" y="1746504"/>
              <a:ext cx="12536170" cy="7491730"/>
            </a:xfrm>
            <a:custGeom>
              <a:avLst/>
              <a:gdLst/>
              <a:ahLst/>
              <a:cxnLst/>
              <a:rect l="l" t="t" r="r" b="b"/>
              <a:pathLst>
                <a:path w="12536169" h="7491730">
                  <a:moveTo>
                    <a:pt x="6779259" y="0"/>
                  </a:moveTo>
                  <a:lnTo>
                    <a:pt x="5194935" y="9651"/>
                  </a:lnTo>
                  <a:lnTo>
                    <a:pt x="3560064" y="75819"/>
                  </a:lnTo>
                  <a:lnTo>
                    <a:pt x="0" y="342265"/>
                  </a:lnTo>
                  <a:lnTo>
                    <a:pt x="0" y="7149211"/>
                  </a:lnTo>
                  <a:lnTo>
                    <a:pt x="2640330" y="7353757"/>
                  </a:lnTo>
                  <a:lnTo>
                    <a:pt x="4171950" y="7447508"/>
                  </a:lnTo>
                  <a:lnTo>
                    <a:pt x="5756020" y="7491437"/>
                  </a:lnTo>
                  <a:lnTo>
                    <a:pt x="7340600" y="7481785"/>
                  </a:lnTo>
                  <a:lnTo>
                    <a:pt x="8975852" y="7415644"/>
                  </a:lnTo>
                  <a:lnTo>
                    <a:pt x="12535281" y="7149211"/>
                  </a:lnTo>
                  <a:lnTo>
                    <a:pt x="12535281" y="3745230"/>
                  </a:lnTo>
                  <a:lnTo>
                    <a:pt x="12536042" y="342265"/>
                  </a:lnTo>
                  <a:lnTo>
                    <a:pt x="9895078" y="137668"/>
                  </a:lnTo>
                  <a:lnTo>
                    <a:pt x="8363458" y="43942"/>
                  </a:lnTo>
                  <a:lnTo>
                    <a:pt x="6779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25852" y="1281683"/>
              <a:ext cx="13486765" cy="8432800"/>
            </a:xfrm>
            <a:custGeom>
              <a:avLst/>
              <a:gdLst/>
              <a:ahLst/>
              <a:cxnLst/>
              <a:rect l="l" t="t" r="r" b="b"/>
              <a:pathLst>
                <a:path w="13486765" h="8432800">
                  <a:moveTo>
                    <a:pt x="9817354" y="5924042"/>
                  </a:moveTo>
                  <a:lnTo>
                    <a:pt x="9815703" y="5916041"/>
                  </a:lnTo>
                  <a:lnTo>
                    <a:pt x="9811258" y="5909564"/>
                  </a:lnTo>
                  <a:lnTo>
                    <a:pt x="9804654" y="5905119"/>
                  </a:lnTo>
                  <a:lnTo>
                    <a:pt x="9796653" y="5903468"/>
                  </a:lnTo>
                  <a:lnTo>
                    <a:pt x="3690112" y="5903468"/>
                  </a:lnTo>
                  <a:lnTo>
                    <a:pt x="3682111" y="5905119"/>
                  </a:lnTo>
                  <a:lnTo>
                    <a:pt x="3675507" y="5909564"/>
                  </a:lnTo>
                  <a:lnTo>
                    <a:pt x="3671062" y="5916041"/>
                  </a:lnTo>
                  <a:lnTo>
                    <a:pt x="3669411" y="5924042"/>
                  </a:lnTo>
                  <a:lnTo>
                    <a:pt x="3671062" y="5932043"/>
                  </a:lnTo>
                  <a:lnTo>
                    <a:pt x="3675507" y="5938647"/>
                  </a:lnTo>
                  <a:lnTo>
                    <a:pt x="3682111" y="5943092"/>
                  </a:lnTo>
                  <a:lnTo>
                    <a:pt x="3690112" y="5944743"/>
                  </a:lnTo>
                  <a:lnTo>
                    <a:pt x="9796653" y="5944743"/>
                  </a:lnTo>
                  <a:lnTo>
                    <a:pt x="9804654" y="5943092"/>
                  </a:lnTo>
                  <a:lnTo>
                    <a:pt x="9811258" y="5938647"/>
                  </a:lnTo>
                  <a:lnTo>
                    <a:pt x="9815703" y="5932043"/>
                  </a:lnTo>
                  <a:lnTo>
                    <a:pt x="9817354" y="5924042"/>
                  </a:lnTo>
                  <a:close/>
                </a:path>
                <a:path w="13486765" h="8432800">
                  <a:moveTo>
                    <a:pt x="11815318" y="4855337"/>
                  </a:moveTo>
                  <a:lnTo>
                    <a:pt x="11813667" y="4847336"/>
                  </a:lnTo>
                  <a:lnTo>
                    <a:pt x="11809095" y="4840732"/>
                  </a:lnTo>
                  <a:lnTo>
                    <a:pt x="11802618" y="4836414"/>
                  </a:lnTo>
                  <a:lnTo>
                    <a:pt x="11794617" y="4834763"/>
                  </a:lnTo>
                  <a:lnTo>
                    <a:pt x="1693164" y="4834763"/>
                  </a:lnTo>
                  <a:lnTo>
                    <a:pt x="1685163" y="4836414"/>
                  </a:lnTo>
                  <a:lnTo>
                    <a:pt x="1678559" y="4840859"/>
                  </a:lnTo>
                  <a:lnTo>
                    <a:pt x="1674114" y="4847336"/>
                  </a:lnTo>
                  <a:lnTo>
                    <a:pt x="1672590" y="4855337"/>
                  </a:lnTo>
                  <a:lnTo>
                    <a:pt x="1674114" y="4863465"/>
                  </a:lnTo>
                  <a:lnTo>
                    <a:pt x="1678559" y="4869942"/>
                  </a:lnTo>
                  <a:lnTo>
                    <a:pt x="1685163" y="4874387"/>
                  </a:lnTo>
                  <a:lnTo>
                    <a:pt x="1693164" y="4876038"/>
                  </a:lnTo>
                  <a:lnTo>
                    <a:pt x="11793728" y="4876038"/>
                  </a:lnTo>
                  <a:lnTo>
                    <a:pt x="11801856" y="4874387"/>
                  </a:lnTo>
                  <a:lnTo>
                    <a:pt x="11808714" y="4869942"/>
                  </a:lnTo>
                  <a:lnTo>
                    <a:pt x="11813540" y="4863465"/>
                  </a:lnTo>
                  <a:lnTo>
                    <a:pt x="11815318" y="4855337"/>
                  </a:lnTo>
                  <a:close/>
                </a:path>
                <a:path w="13486765" h="8432800">
                  <a:moveTo>
                    <a:pt x="11815318" y="3785616"/>
                  </a:moveTo>
                  <a:lnTo>
                    <a:pt x="11813667" y="3777615"/>
                  </a:lnTo>
                  <a:lnTo>
                    <a:pt x="11809095" y="3771011"/>
                  </a:lnTo>
                  <a:lnTo>
                    <a:pt x="11802618" y="3766566"/>
                  </a:lnTo>
                  <a:lnTo>
                    <a:pt x="11794617" y="3764915"/>
                  </a:lnTo>
                  <a:lnTo>
                    <a:pt x="1693164" y="3764915"/>
                  </a:lnTo>
                  <a:lnTo>
                    <a:pt x="1685163" y="3766566"/>
                  </a:lnTo>
                  <a:lnTo>
                    <a:pt x="1678559" y="3771011"/>
                  </a:lnTo>
                  <a:lnTo>
                    <a:pt x="1674114" y="3777615"/>
                  </a:lnTo>
                  <a:lnTo>
                    <a:pt x="1672590" y="3785616"/>
                  </a:lnTo>
                  <a:lnTo>
                    <a:pt x="1674114" y="3793617"/>
                  </a:lnTo>
                  <a:lnTo>
                    <a:pt x="1678559" y="3800221"/>
                  </a:lnTo>
                  <a:lnTo>
                    <a:pt x="1685163" y="3804666"/>
                  </a:lnTo>
                  <a:lnTo>
                    <a:pt x="1693164" y="3806317"/>
                  </a:lnTo>
                  <a:lnTo>
                    <a:pt x="11793728" y="3806317"/>
                  </a:lnTo>
                  <a:lnTo>
                    <a:pt x="11801856" y="3804666"/>
                  </a:lnTo>
                  <a:lnTo>
                    <a:pt x="11808714" y="3800221"/>
                  </a:lnTo>
                  <a:lnTo>
                    <a:pt x="11813540" y="3793617"/>
                  </a:lnTo>
                  <a:lnTo>
                    <a:pt x="11815318" y="3785616"/>
                  </a:lnTo>
                  <a:close/>
                </a:path>
                <a:path w="13486765" h="8432800">
                  <a:moveTo>
                    <a:pt x="11815318" y="2716784"/>
                  </a:moveTo>
                  <a:lnTo>
                    <a:pt x="11813667" y="2708783"/>
                  </a:lnTo>
                  <a:lnTo>
                    <a:pt x="11809095" y="2702306"/>
                  </a:lnTo>
                  <a:lnTo>
                    <a:pt x="11802618" y="2697861"/>
                  </a:lnTo>
                  <a:lnTo>
                    <a:pt x="11794617" y="2696210"/>
                  </a:lnTo>
                  <a:lnTo>
                    <a:pt x="1693164" y="2696210"/>
                  </a:lnTo>
                  <a:lnTo>
                    <a:pt x="1685163" y="2697861"/>
                  </a:lnTo>
                  <a:lnTo>
                    <a:pt x="1678559" y="2702306"/>
                  </a:lnTo>
                  <a:lnTo>
                    <a:pt x="1674114" y="2708783"/>
                  </a:lnTo>
                  <a:lnTo>
                    <a:pt x="1672590" y="2716784"/>
                  </a:lnTo>
                  <a:lnTo>
                    <a:pt x="1674114" y="2724912"/>
                  </a:lnTo>
                  <a:lnTo>
                    <a:pt x="1678559" y="2731389"/>
                  </a:lnTo>
                  <a:lnTo>
                    <a:pt x="1685163" y="2735834"/>
                  </a:lnTo>
                  <a:lnTo>
                    <a:pt x="1693164" y="2737485"/>
                  </a:lnTo>
                  <a:lnTo>
                    <a:pt x="11793728" y="2737485"/>
                  </a:lnTo>
                  <a:lnTo>
                    <a:pt x="11801856" y="2735834"/>
                  </a:lnTo>
                  <a:lnTo>
                    <a:pt x="11808714" y="2731389"/>
                  </a:lnTo>
                  <a:lnTo>
                    <a:pt x="11813540" y="2724912"/>
                  </a:lnTo>
                  <a:lnTo>
                    <a:pt x="11815318" y="2716784"/>
                  </a:lnTo>
                  <a:close/>
                </a:path>
                <a:path w="13486765" h="8432800">
                  <a:moveTo>
                    <a:pt x="13031216" y="790194"/>
                  </a:moveTo>
                  <a:lnTo>
                    <a:pt x="12989941" y="787019"/>
                  </a:lnTo>
                  <a:lnTo>
                    <a:pt x="12989941" y="828294"/>
                  </a:lnTo>
                  <a:lnTo>
                    <a:pt x="12989941" y="7597013"/>
                  </a:lnTo>
                  <a:lnTo>
                    <a:pt x="10367645" y="7800162"/>
                  </a:lnTo>
                  <a:lnTo>
                    <a:pt x="10316845" y="7812862"/>
                  </a:lnTo>
                  <a:lnTo>
                    <a:pt x="10164572" y="7812862"/>
                  </a:lnTo>
                  <a:lnTo>
                    <a:pt x="10113772" y="7825562"/>
                  </a:lnTo>
                  <a:lnTo>
                    <a:pt x="10012045" y="7825562"/>
                  </a:lnTo>
                  <a:lnTo>
                    <a:pt x="9961118" y="7838262"/>
                  </a:lnTo>
                  <a:lnTo>
                    <a:pt x="9808337" y="7838262"/>
                  </a:lnTo>
                  <a:lnTo>
                    <a:pt x="9757410" y="7850962"/>
                  </a:lnTo>
                  <a:lnTo>
                    <a:pt x="9604502" y="7850962"/>
                  </a:lnTo>
                  <a:lnTo>
                    <a:pt x="9553448" y="7863662"/>
                  </a:lnTo>
                  <a:lnTo>
                    <a:pt x="9400413" y="7863662"/>
                  </a:lnTo>
                  <a:lnTo>
                    <a:pt x="9349359" y="7876362"/>
                  </a:lnTo>
                  <a:lnTo>
                    <a:pt x="9144889" y="7876362"/>
                  </a:lnTo>
                  <a:lnTo>
                    <a:pt x="9093835" y="7889049"/>
                  </a:lnTo>
                  <a:lnTo>
                    <a:pt x="8889365" y="7889049"/>
                  </a:lnTo>
                  <a:lnTo>
                    <a:pt x="8838184" y="7901749"/>
                  </a:lnTo>
                  <a:lnTo>
                    <a:pt x="8582279" y="7901749"/>
                  </a:lnTo>
                  <a:lnTo>
                    <a:pt x="8531098" y="7914449"/>
                  </a:lnTo>
                  <a:lnTo>
                    <a:pt x="8224139" y="7914449"/>
                  </a:lnTo>
                  <a:lnTo>
                    <a:pt x="8172958" y="7927149"/>
                  </a:lnTo>
                  <a:lnTo>
                    <a:pt x="7712456" y="7927149"/>
                  </a:lnTo>
                  <a:lnTo>
                    <a:pt x="7661275" y="7939849"/>
                  </a:lnTo>
                  <a:lnTo>
                    <a:pt x="5824347" y="7939849"/>
                  </a:lnTo>
                  <a:lnTo>
                    <a:pt x="5773166" y="7927149"/>
                  </a:lnTo>
                  <a:lnTo>
                    <a:pt x="5312664" y="7927149"/>
                  </a:lnTo>
                  <a:lnTo>
                    <a:pt x="5261483" y="7914449"/>
                  </a:lnTo>
                  <a:lnTo>
                    <a:pt x="4954397" y="7914449"/>
                  </a:lnTo>
                  <a:lnTo>
                    <a:pt x="4903216" y="7901749"/>
                  </a:lnTo>
                  <a:lnTo>
                    <a:pt x="4647311" y="7901749"/>
                  </a:lnTo>
                  <a:lnTo>
                    <a:pt x="4596130" y="7889049"/>
                  </a:lnTo>
                  <a:lnTo>
                    <a:pt x="4391660" y="7889049"/>
                  </a:lnTo>
                  <a:lnTo>
                    <a:pt x="4340479" y="7876362"/>
                  </a:lnTo>
                  <a:lnTo>
                    <a:pt x="4136136" y="7876362"/>
                  </a:lnTo>
                  <a:lnTo>
                    <a:pt x="4085082" y="7863662"/>
                  </a:lnTo>
                  <a:lnTo>
                    <a:pt x="3931920" y="7863662"/>
                  </a:lnTo>
                  <a:lnTo>
                    <a:pt x="3880993" y="7850962"/>
                  </a:lnTo>
                  <a:lnTo>
                    <a:pt x="3727958" y="7850962"/>
                  </a:lnTo>
                  <a:lnTo>
                    <a:pt x="3677031" y="7838262"/>
                  </a:lnTo>
                  <a:lnTo>
                    <a:pt x="3524250" y="7838262"/>
                  </a:lnTo>
                  <a:lnTo>
                    <a:pt x="3473323" y="7825562"/>
                  </a:lnTo>
                  <a:lnTo>
                    <a:pt x="3371723" y="7825562"/>
                  </a:lnTo>
                  <a:lnTo>
                    <a:pt x="3320796" y="7812862"/>
                  </a:lnTo>
                  <a:lnTo>
                    <a:pt x="3168523" y="7812862"/>
                  </a:lnTo>
                  <a:lnTo>
                    <a:pt x="3117723" y="7800162"/>
                  </a:lnTo>
                  <a:lnTo>
                    <a:pt x="495808" y="7597013"/>
                  </a:lnTo>
                  <a:lnTo>
                    <a:pt x="495808" y="828294"/>
                  </a:lnTo>
                  <a:lnTo>
                    <a:pt x="3117723" y="625094"/>
                  </a:lnTo>
                  <a:lnTo>
                    <a:pt x="3219323" y="625094"/>
                  </a:lnTo>
                  <a:lnTo>
                    <a:pt x="3269996" y="612394"/>
                  </a:lnTo>
                  <a:lnTo>
                    <a:pt x="3422523" y="612394"/>
                  </a:lnTo>
                  <a:lnTo>
                    <a:pt x="3473323" y="599694"/>
                  </a:lnTo>
                  <a:lnTo>
                    <a:pt x="3626104" y="599694"/>
                  </a:lnTo>
                  <a:lnTo>
                    <a:pt x="3677031" y="586994"/>
                  </a:lnTo>
                  <a:lnTo>
                    <a:pt x="3778885" y="586994"/>
                  </a:lnTo>
                  <a:lnTo>
                    <a:pt x="3829939" y="574294"/>
                  </a:lnTo>
                  <a:lnTo>
                    <a:pt x="4034028" y="574294"/>
                  </a:lnTo>
                  <a:lnTo>
                    <a:pt x="4085082" y="561594"/>
                  </a:lnTo>
                  <a:lnTo>
                    <a:pt x="4238244" y="561594"/>
                  </a:lnTo>
                  <a:lnTo>
                    <a:pt x="4289425" y="548894"/>
                  </a:lnTo>
                  <a:lnTo>
                    <a:pt x="4493895" y="548894"/>
                  </a:lnTo>
                  <a:lnTo>
                    <a:pt x="4545076" y="536194"/>
                  </a:lnTo>
                  <a:lnTo>
                    <a:pt x="4800854" y="536194"/>
                  </a:lnTo>
                  <a:lnTo>
                    <a:pt x="4852035" y="523494"/>
                  </a:lnTo>
                  <a:lnTo>
                    <a:pt x="5107940" y="523494"/>
                  </a:lnTo>
                  <a:lnTo>
                    <a:pt x="5159121" y="510794"/>
                  </a:lnTo>
                  <a:lnTo>
                    <a:pt x="5568569" y="510794"/>
                  </a:lnTo>
                  <a:lnTo>
                    <a:pt x="5619750" y="498094"/>
                  </a:lnTo>
                  <a:lnTo>
                    <a:pt x="6284087" y="498094"/>
                  </a:lnTo>
                  <a:lnTo>
                    <a:pt x="6335141" y="485394"/>
                  </a:lnTo>
                  <a:lnTo>
                    <a:pt x="7150481" y="485394"/>
                  </a:lnTo>
                  <a:lnTo>
                    <a:pt x="7201535" y="498094"/>
                  </a:lnTo>
                  <a:lnTo>
                    <a:pt x="7865872" y="498094"/>
                  </a:lnTo>
                  <a:lnTo>
                    <a:pt x="7917053" y="510794"/>
                  </a:lnTo>
                  <a:lnTo>
                    <a:pt x="8326501" y="510794"/>
                  </a:lnTo>
                  <a:lnTo>
                    <a:pt x="8377682" y="523494"/>
                  </a:lnTo>
                  <a:lnTo>
                    <a:pt x="8633460" y="523494"/>
                  </a:lnTo>
                  <a:lnTo>
                    <a:pt x="8684641" y="536194"/>
                  </a:lnTo>
                  <a:lnTo>
                    <a:pt x="8940419" y="536194"/>
                  </a:lnTo>
                  <a:lnTo>
                    <a:pt x="8991600" y="548894"/>
                  </a:lnTo>
                  <a:lnTo>
                    <a:pt x="9196070" y="548894"/>
                  </a:lnTo>
                  <a:lnTo>
                    <a:pt x="9247124" y="561594"/>
                  </a:lnTo>
                  <a:lnTo>
                    <a:pt x="9400413" y="561594"/>
                  </a:lnTo>
                  <a:lnTo>
                    <a:pt x="9451467" y="574294"/>
                  </a:lnTo>
                  <a:lnTo>
                    <a:pt x="9655556" y="574294"/>
                  </a:lnTo>
                  <a:lnTo>
                    <a:pt x="9706483" y="586994"/>
                  </a:lnTo>
                  <a:lnTo>
                    <a:pt x="9808337" y="586994"/>
                  </a:lnTo>
                  <a:lnTo>
                    <a:pt x="9859264" y="599694"/>
                  </a:lnTo>
                  <a:lnTo>
                    <a:pt x="10012045" y="599694"/>
                  </a:lnTo>
                  <a:lnTo>
                    <a:pt x="10062845" y="612394"/>
                  </a:lnTo>
                  <a:lnTo>
                    <a:pt x="10215372" y="612394"/>
                  </a:lnTo>
                  <a:lnTo>
                    <a:pt x="10266172" y="625094"/>
                  </a:lnTo>
                  <a:lnTo>
                    <a:pt x="10367645" y="625094"/>
                  </a:lnTo>
                  <a:lnTo>
                    <a:pt x="12989941" y="828294"/>
                  </a:lnTo>
                  <a:lnTo>
                    <a:pt x="12989941" y="787019"/>
                  </a:lnTo>
                  <a:lnTo>
                    <a:pt x="10371074" y="586994"/>
                  </a:lnTo>
                  <a:lnTo>
                    <a:pt x="10270871" y="586994"/>
                  </a:lnTo>
                  <a:lnTo>
                    <a:pt x="10220833" y="574294"/>
                  </a:lnTo>
                  <a:lnTo>
                    <a:pt x="10120503" y="574294"/>
                  </a:lnTo>
                  <a:lnTo>
                    <a:pt x="10070338" y="561594"/>
                  </a:lnTo>
                  <a:lnTo>
                    <a:pt x="9919716" y="561594"/>
                  </a:lnTo>
                  <a:lnTo>
                    <a:pt x="9869424" y="548894"/>
                  </a:lnTo>
                  <a:lnTo>
                    <a:pt x="9718548" y="548894"/>
                  </a:lnTo>
                  <a:lnTo>
                    <a:pt x="9668256" y="536194"/>
                  </a:lnTo>
                  <a:lnTo>
                    <a:pt x="9517253" y="536194"/>
                  </a:lnTo>
                  <a:lnTo>
                    <a:pt x="9466834" y="523494"/>
                  </a:lnTo>
                  <a:lnTo>
                    <a:pt x="9315704" y="523494"/>
                  </a:lnTo>
                  <a:lnTo>
                    <a:pt x="9265285" y="510794"/>
                  </a:lnTo>
                  <a:lnTo>
                    <a:pt x="9063482" y="510794"/>
                  </a:lnTo>
                  <a:lnTo>
                    <a:pt x="9013063" y="498094"/>
                  </a:lnTo>
                  <a:lnTo>
                    <a:pt x="8760587" y="498094"/>
                  </a:lnTo>
                  <a:lnTo>
                    <a:pt x="8710041" y="485394"/>
                  </a:lnTo>
                  <a:lnTo>
                    <a:pt x="8457438" y="485394"/>
                  </a:lnTo>
                  <a:lnTo>
                    <a:pt x="8407019" y="472694"/>
                  </a:lnTo>
                  <a:lnTo>
                    <a:pt x="8053324" y="472694"/>
                  </a:lnTo>
                  <a:lnTo>
                    <a:pt x="8002778" y="459994"/>
                  </a:lnTo>
                  <a:lnTo>
                    <a:pt x="7447661" y="459994"/>
                  </a:lnTo>
                  <a:lnTo>
                    <a:pt x="7397115" y="447294"/>
                  </a:lnTo>
                  <a:lnTo>
                    <a:pt x="6088634" y="447294"/>
                  </a:lnTo>
                  <a:lnTo>
                    <a:pt x="6038215" y="459994"/>
                  </a:lnTo>
                  <a:lnTo>
                    <a:pt x="5483098" y="459994"/>
                  </a:lnTo>
                  <a:lnTo>
                    <a:pt x="5432679" y="472694"/>
                  </a:lnTo>
                  <a:lnTo>
                    <a:pt x="5079111" y="472694"/>
                  </a:lnTo>
                  <a:lnTo>
                    <a:pt x="5028565" y="485394"/>
                  </a:lnTo>
                  <a:lnTo>
                    <a:pt x="4776089" y="485394"/>
                  </a:lnTo>
                  <a:lnTo>
                    <a:pt x="4725670" y="498094"/>
                  </a:lnTo>
                  <a:lnTo>
                    <a:pt x="4473194" y="498094"/>
                  </a:lnTo>
                  <a:lnTo>
                    <a:pt x="4422775" y="510794"/>
                  </a:lnTo>
                  <a:lnTo>
                    <a:pt x="4220972" y="510794"/>
                  </a:lnTo>
                  <a:lnTo>
                    <a:pt x="4170553" y="523494"/>
                  </a:lnTo>
                  <a:lnTo>
                    <a:pt x="4019423" y="523494"/>
                  </a:lnTo>
                  <a:lnTo>
                    <a:pt x="3969004" y="536194"/>
                  </a:lnTo>
                  <a:lnTo>
                    <a:pt x="3817874" y="536194"/>
                  </a:lnTo>
                  <a:lnTo>
                    <a:pt x="3767582" y="548894"/>
                  </a:lnTo>
                  <a:lnTo>
                    <a:pt x="3616706" y="548894"/>
                  </a:lnTo>
                  <a:lnTo>
                    <a:pt x="3566414" y="561594"/>
                  </a:lnTo>
                  <a:lnTo>
                    <a:pt x="3415665" y="561594"/>
                  </a:lnTo>
                  <a:lnTo>
                    <a:pt x="3365500" y="574294"/>
                  </a:lnTo>
                  <a:lnTo>
                    <a:pt x="3265043" y="574294"/>
                  </a:lnTo>
                  <a:lnTo>
                    <a:pt x="3214878" y="586994"/>
                  </a:lnTo>
                  <a:lnTo>
                    <a:pt x="3114675" y="586994"/>
                  </a:lnTo>
                  <a:lnTo>
                    <a:pt x="454533" y="790194"/>
                  </a:lnTo>
                  <a:lnTo>
                    <a:pt x="454533" y="7635113"/>
                  </a:lnTo>
                  <a:lnTo>
                    <a:pt x="3165729" y="7850962"/>
                  </a:lnTo>
                  <a:lnTo>
                    <a:pt x="3265932" y="7850962"/>
                  </a:lnTo>
                  <a:lnTo>
                    <a:pt x="3316097" y="7863662"/>
                  </a:lnTo>
                  <a:lnTo>
                    <a:pt x="3466719" y="7863662"/>
                  </a:lnTo>
                  <a:lnTo>
                    <a:pt x="3516884" y="7876362"/>
                  </a:lnTo>
                  <a:lnTo>
                    <a:pt x="3617341" y="7876362"/>
                  </a:lnTo>
                  <a:lnTo>
                    <a:pt x="3667633" y="7889049"/>
                  </a:lnTo>
                  <a:lnTo>
                    <a:pt x="3818509" y="7889049"/>
                  </a:lnTo>
                  <a:lnTo>
                    <a:pt x="3868928" y="7901749"/>
                  </a:lnTo>
                  <a:lnTo>
                    <a:pt x="4070350" y="7901749"/>
                  </a:lnTo>
                  <a:lnTo>
                    <a:pt x="4120769" y="7914449"/>
                  </a:lnTo>
                  <a:lnTo>
                    <a:pt x="4272026" y="7914449"/>
                  </a:lnTo>
                  <a:lnTo>
                    <a:pt x="4322445" y="7927149"/>
                  </a:lnTo>
                  <a:lnTo>
                    <a:pt x="4524248" y="7927149"/>
                  </a:lnTo>
                  <a:lnTo>
                    <a:pt x="4574794" y="7939849"/>
                  </a:lnTo>
                  <a:lnTo>
                    <a:pt x="4827270" y="7939849"/>
                  </a:lnTo>
                  <a:lnTo>
                    <a:pt x="4877816" y="7952549"/>
                  </a:lnTo>
                  <a:lnTo>
                    <a:pt x="5180838" y="7952549"/>
                  </a:lnTo>
                  <a:lnTo>
                    <a:pt x="5231384" y="7965249"/>
                  </a:lnTo>
                  <a:lnTo>
                    <a:pt x="5635371" y="7965249"/>
                  </a:lnTo>
                  <a:lnTo>
                    <a:pt x="5685917" y="7977949"/>
                  </a:lnTo>
                  <a:lnTo>
                    <a:pt x="7801737" y="7977949"/>
                  </a:lnTo>
                  <a:lnTo>
                    <a:pt x="7852156" y="7965249"/>
                  </a:lnTo>
                  <a:lnTo>
                    <a:pt x="8256143" y="7965249"/>
                  </a:lnTo>
                  <a:lnTo>
                    <a:pt x="8306562" y="7952549"/>
                  </a:lnTo>
                  <a:lnTo>
                    <a:pt x="8609711" y="7952549"/>
                  </a:lnTo>
                  <a:lnTo>
                    <a:pt x="8660130" y="7939849"/>
                  </a:lnTo>
                  <a:lnTo>
                    <a:pt x="8912606" y="7939849"/>
                  </a:lnTo>
                  <a:lnTo>
                    <a:pt x="8963025" y="7927149"/>
                  </a:lnTo>
                  <a:lnTo>
                    <a:pt x="9164955" y="7927149"/>
                  </a:lnTo>
                  <a:lnTo>
                    <a:pt x="9215374" y="7914449"/>
                  </a:lnTo>
                  <a:lnTo>
                    <a:pt x="9417050" y="7914449"/>
                  </a:lnTo>
                  <a:lnTo>
                    <a:pt x="9467342" y="7901749"/>
                  </a:lnTo>
                  <a:lnTo>
                    <a:pt x="9618472" y="7901749"/>
                  </a:lnTo>
                  <a:lnTo>
                    <a:pt x="9668891" y="7889049"/>
                  </a:lnTo>
                  <a:lnTo>
                    <a:pt x="9819767" y="7889049"/>
                  </a:lnTo>
                  <a:lnTo>
                    <a:pt x="9870059" y="7876362"/>
                  </a:lnTo>
                  <a:lnTo>
                    <a:pt x="10020808" y="7876362"/>
                  </a:lnTo>
                  <a:lnTo>
                    <a:pt x="10070973" y="7863662"/>
                  </a:lnTo>
                  <a:lnTo>
                    <a:pt x="10171430" y="7863662"/>
                  </a:lnTo>
                  <a:lnTo>
                    <a:pt x="10221595" y="7850962"/>
                  </a:lnTo>
                  <a:lnTo>
                    <a:pt x="10371963" y="7850962"/>
                  </a:lnTo>
                  <a:lnTo>
                    <a:pt x="13031216" y="7635113"/>
                  </a:lnTo>
                  <a:lnTo>
                    <a:pt x="13031216" y="790194"/>
                  </a:lnTo>
                  <a:close/>
                </a:path>
                <a:path w="13486765" h="8432800">
                  <a:moveTo>
                    <a:pt x="13486765" y="368312"/>
                  </a:moveTo>
                  <a:lnTo>
                    <a:pt x="13444601" y="365125"/>
                  </a:lnTo>
                  <a:lnTo>
                    <a:pt x="13444601" y="406400"/>
                  </a:lnTo>
                  <a:lnTo>
                    <a:pt x="13444601" y="8025917"/>
                  </a:lnTo>
                  <a:lnTo>
                    <a:pt x="10402951" y="8254505"/>
                  </a:lnTo>
                  <a:lnTo>
                    <a:pt x="10352405" y="8254505"/>
                  </a:lnTo>
                  <a:lnTo>
                    <a:pt x="10301859" y="8267205"/>
                  </a:lnTo>
                  <a:lnTo>
                    <a:pt x="10200640" y="8267205"/>
                  </a:lnTo>
                  <a:lnTo>
                    <a:pt x="10150094" y="8279905"/>
                  </a:lnTo>
                  <a:lnTo>
                    <a:pt x="10048748" y="8279905"/>
                  </a:lnTo>
                  <a:lnTo>
                    <a:pt x="9998075" y="8292605"/>
                  </a:lnTo>
                  <a:lnTo>
                    <a:pt x="9845929" y="8292605"/>
                  </a:lnTo>
                  <a:lnTo>
                    <a:pt x="9795256" y="8305292"/>
                  </a:lnTo>
                  <a:lnTo>
                    <a:pt x="9642983" y="8305292"/>
                  </a:lnTo>
                  <a:lnTo>
                    <a:pt x="9592183" y="8317992"/>
                  </a:lnTo>
                  <a:lnTo>
                    <a:pt x="9439656" y="8317992"/>
                  </a:lnTo>
                  <a:lnTo>
                    <a:pt x="9388856" y="8330692"/>
                  </a:lnTo>
                  <a:lnTo>
                    <a:pt x="9185275" y="8330692"/>
                  </a:lnTo>
                  <a:lnTo>
                    <a:pt x="9134475" y="8343392"/>
                  </a:lnTo>
                  <a:lnTo>
                    <a:pt x="8930767" y="8343392"/>
                  </a:lnTo>
                  <a:lnTo>
                    <a:pt x="8879840" y="8356092"/>
                  </a:lnTo>
                  <a:lnTo>
                    <a:pt x="8625078" y="8356092"/>
                  </a:lnTo>
                  <a:lnTo>
                    <a:pt x="8574151" y="8368792"/>
                  </a:lnTo>
                  <a:lnTo>
                    <a:pt x="8268335" y="8368792"/>
                  </a:lnTo>
                  <a:lnTo>
                    <a:pt x="8217408" y="8381492"/>
                  </a:lnTo>
                  <a:lnTo>
                    <a:pt x="7758938" y="8381492"/>
                  </a:lnTo>
                  <a:lnTo>
                    <a:pt x="7708011" y="8394192"/>
                  </a:lnTo>
                  <a:lnTo>
                    <a:pt x="5777611" y="8394192"/>
                  </a:lnTo>
                  <a:lnTo>
                    <a:pt x="5726684" y="8381492"/>
                  </a:lnTo>
                  <a:lnTo>
                    <a:pt x="5268341" y="8381492"/>
                  </a:lnTo>
                  <a:lnTo>
                    <a:pt x="5217287" y="8368792"/>
                  </a:lnTo>
                  <a:lnTo>
                    <a:pt x="4911598" y="8368792"/>
                  </a:lnTo>
                  <a:lnTo>
                    <a:pt x="4860671" y="8356092"/>
                  </a:lnTo>
                  <a:lnTo>
                    <a:pt x="4605909" y="8356092"/>
                  </a:lnTo>
                  <a:lnTo>
                    <a:pt x="4554982" y="8343392"/>
                  </a:lnTo>
                  <a:lnTo>
                    <a:pt x="4351274" y="8343392"/>
                  </a:lnTo>
                  <a:lnTo>
                    <a:pt x="4300474" y="8330692"/>
                  </a:lnTo>
                  <a:lnTo>
                    <a:pt x="4096893" y="8330692"/>
                  </a:lnTo>
                  <a:lnTo>
                    <a:pt x="4046093" y="8317992"/>
                  </a:lnTo>
                  <a:lnTo>
                    <a:pt x="3893566" y="8317992"/>
                  </a:lnTo>
                  <a:lnTo>
                    <a:pt x="3842766" y="8305292"/>
                  </a:lnTo>
                  <a:lnTo>
                    <a:pt x="3690493" y="8305292"/>
                  </a:lnTo>
                  <a:lnTo>
                    <a:pt x="3639693" y="8292605"/>
                  </a:lnTo>
                  <a:lnTo>
                    <a:pt x="3487547" y="8292605"/>
                  </a:lnTo>
                  <a:lnTo>
                    <a:pt x="3436874" y="8279905"/>
                  </a:lnTo>
                  <a:lnTo>
                    <a:pt x="3335528" y="8279905"/>
                  </a:lnTo>
                  <a:lnTo>
                    <a:pt x="3284982" y="8267205"/>
                  </a:lnTo>
                  <a:lnTo>
                    <a:pt x="3183763" y="8267205"/>
                  </a:lnTo>
                  <a:lnTo>
                    <a:pt x="3133217" y="8254505"/>
                  </a:lnTo>
                  <a:lnTo>
                    <a:pt x="3082671" y="8254505"/>
                  </a:lnTo>
                  <a:lnTo>
                    <a:pt x="41275" y="8025917"/>
                  </a:lnTo>
                  <a:lnTo>
                    <a:pt x="41275" y="406412"/>
                  </a:lnTo>
                  <a:lnTo>
                    <a:pt x="3082671" y="177800"/>
                  </a:lnTo>
                  <a:lnTo>
                    <a:pt x="3133217" y="177800"/>
                  </a:lnTo>
                  <a:lnTo>
                    <a:pt x="3183763" y="165100"/>
                  </a:lnTo>
                  <a:lnTo>
                    <a:pt x="3284982" y="165100"/>
                  </a:lnTo>
                  <a:lnTo>
                    <a:pt x="3335528" y="152400"/>
                  </a:lnTo>
                  <a:lnTo>
                    <a:pt x="3487547" y="152400"/>
                  </a:lnTo>
                  <a:lnTo>
                    <a:pt x="3538220" y="139700"/>
                  </a:lnTo>
                  <a:lnTo>
                    <a:pt x="3690493" y="139700"/>
                  </a:lnTo>
                  <a:lnTo>
                    <a:pt x="3741166" y="127000"/>
                  </a:lnTo>
                  <a:lnTo>
                    <a:pt x="3893566" y="127000"/>
                  </a:lnTo>
                  <a:lnTo>
                    <a:pt x="3944366" y="114300"/>
                  </a:lnTo>
                  <a:lnTo>
                    <a:pt x="4096893" y="114300"/>
                  </a:lnTo>
                  <a:lnTo>
                    <a:pt x="4147820" y="101600"/>
                  </a:lnTo>
                  <a:lnTo>
                    <a:pt x="4351274" y="101600"/>
                  </a:lnTo>
                  <a:lnTo>
                    <a:pt x="4402201" y="88900"/>
                  </a:lnTo>
                  <a:lnTo>
                    <a:pt x="4605909" y="88900"/>
                  </a:lnTo>
                  <a:lnTo>
                    <a:pt x="4656836" y="76200"/>
                  </a:lnTo>
                  <a:lnTo>
                    <a:pt x="4911598" y="76200"/>
                  </a:lnTo>
                  <a:lnTo>
                    <a:pt x="4962525" y="63500"/>
                  </a:lnTo>
                  <a:lnTo>
                    <a:pt x="5268341" y="63500"/>
                  </a:lnTo>
                  <a:lnTo>
                    <a:pt x="5319268" y="50800"/>
                  </a:lnTo>
                  <a:lnTo>
                    <a:pt x="5777611" y="50800"/>
                  </a:lnTo>
                  <a:lnTo>
                    <a:pt x="5828538" y="38100"/>
                  </a:lnTo>
                  <a:lnTo>
                    <a:pt x="7657211" y="38100"/>
                  </a:lnTo>
                  <a:lnTo>
                    <a:pt x="7708011" y="50800"/>
                  </a:lnTo>
                  <a:lnTo>
                    <a:pt x="8166481" y="50800"/>
                  </a:lnTo>
                  <a:lnTo>
                    <a:pt x="8217408" y="63500"/>
                  </a:lnTo>
                  <a:lnTo>
                    <a:pt x="8523224" y="63500"/>
                  </a:lnTo>
                  <a:lnTo>
                    <a:pt x="8574151" y="76200"/>
                  </a:lnTo>
                  <a:lnTo>
                    <a:pt x="8828913" y="76200"/>
                  </a:lnTo>
                  <a:lnTo>
                    <a:pt x="8879840" y="88900"/>
                  </a:lnTo>
                  <a:lnTo>
                    <a:pt x="9083548" y="88900"/>
                  </a:lnTo>
                  <a:lnTo>
                    <a:pt x="9134475" y="101600"/>
                  </a:lnTo>
                  <a:lnTo>
                    <a:pt x="9337929" y="101600"/>
                  </a:lnTo>
                  <a:lnTo>
                    <a:pt x="9388856" y="114300"/>
                  </a:lnTo>
                  <a:lnTo>
                    <a:pt x="9541256" y="114300"/>
                  </a:lnTo>
                  <a:lnTo>
                    <a:pt x="9592183" y="127000"/>
                  </a:lnTo>
                  <a:lnTo>
                    <a:pt x="9744456" y="127000"/>
                  </a:lnTo>
                  <a:lnTo>
                    <a:pt x="9795256" y="139700"/>
                  </a:lnTo>
                  <a:lnTo>
                    <a:pt x="9947402" y="139700"/>
                  </a:lnTo>
                  <a:lnTo>
                    <a:pt x="9998075" y="152400"/>
                  </a:lnTo>
                  <a:lnTo>
                    <a:pt x="10150094" y="152400"/>
                  </a:lnTo>
                  <a:lnTo>
                    <a:pt x="10200640" y="165100"/>
                  </a:lnTo>
                  <a:lnTo>
                    <a:pt x="10301859" y="165100"/>
                  </a:lnTo>
                  <a:lnTo>
                    <a:pt x="10352405" y="177800"/>
                  </a:lnTo>
                  <a:lnTo>
                    <a:pt x="10402951" y="177800"/>
                  </a:lnTo>
                  <a:lnTo>
                    <a:pt x="13444601" y="406400"/>
                  </a:lnTo>
                  <a:lnTo>
                    <a:pt x="13444601" y="365125"/>
                  </a:lnTo>
                  <a:lnTo>
                    <a:pt x="10407269" y="139700"/>
                  </a:lnTo>
                  <a:lnTo>
                    <a:pt x="10356596" y="127000"/>
                  </a:lnTo>
                  <a:lnTo>
                    <a:pt x="10255377" y="127000"/>
                  </a:lnTo>
                  <a:lnTo>
                    <a:pt x="10204704" y="114300"/>
                  </a:lnTo>
                  <a:lnTo>
                    <a:pt x="10052558" y="114300"/>
                  </a:lnTo>
                  <a:lnTo>
                    <a:pt x="10001885" y="101600"/>
                  </a:lnTo>
                  <a:lnTo>
                    <a:pt x="9849612" y="101600"/>
                  </a:lnTo>
                  <a:lnTo>
                    <a:pt x="9798812" y="88900"/>
                  </a:lnTo>
                  <a:lnTo>
                    <a:pt x="9646285" y="88900"/>
                  </a:lnTo>
                  <a:lnTo>
                    <a:pt x="9595485" y="76200"/>
                  </a:lnTo>
                  <a:lnTo>
                    <a:pt x="9442831" y="76200"/>
                  </a:lnTo>
                  <a:lnTo>
                    <a:pt x="9391904" y="63500"/>
                  </a:lnTo>
                  <a:lnTo>
                    <a:pt x="9239123" y="63500"/>
                  </a:lnTo>
                  <a:lnTo>
                    <a:pt x="9188196" y="50800"/>
                  </a:lnTo>
                  <a:lnTo>
                    <a:pt x="8933434" y="50800"/>
                  </a:lnTo>
                  <a:lnTo>
                    <a:pt x="8882507" y="38100"/>
                  </a:lnTo>
                  <a:lnTo>
                    <a:pt x="8678545" y="38100"/>
                  </a:lnTo>
                  <a:lnTo>
                    <a:pt x="8627491" y="25400"/>
                  </a:lnTo>
                  <a:lnTo>
                    <a:pt x="8321548" y="25400"/>
                  </a:lnTo>
                  <a:lnTo>
                    <a:pt x="8270621" y="12700"/>
                  </a:lnTo>
                  <a:lnTo>
                    <a:pt x="7862697" y="12700"/>
                  </a:lnTo>
                  <a:lnTo>
                    <a:pt x="7811770" y="0"/>
                  </a:lnTo>
                  <a:lnTo>
                    <a:pt x="5675884" y="0"/>
                  </a:lnTo>
                  <a:lnTo>
                    <a:pt x="5624957" y="12700"/>
                  </a:lnTo>
                  <a:lnTo>
                    <a:pt x="5217033" y="12700"/>
                  </a:lnTo>
                  <a:lnTo>
                    <a:pt x="5165979" y="25400"/>
                  </a:lnTo>
                  <a:lnTo>
                    <a:pt x="4859909" y="25400"/>
                  </a:lnTo>
                  <a:lnTo>
                    <a:pt x="4808982" y="38100"/>
                  </a:lnTo>
                  <a:lnTo>
                    <a:pt x="4604893" y="38100"/>
                  </a:lnTo>
                  <a:lnTo>
                    <a:pt x="4553966" y="50800"/>
                  </a:lnTo>
                  <a:lnTo>
                    <a:pt x="4299077" y="50800"/>
                  </a:lnTo>
                  <a:lnTo>
                    <a:pt x="4248150" y="63500"/>
                  </a:lnTo>
                  <a:lnTo>
                    <a:pt x="4095369" y="63500"/>
                  </a:lnTo>
                  <a:lnTo>
                    <a:pt x="4044442" y="76200"/>
                  </a:lnTo>
                  <a:lnTo>
                    <a:pt x="3891788" y="76200"/>
                  </a:lnTo>
                  <a:lnTo>
                    <a:pt x="3840861" y="88900"/>
                  </a:lnTo>
                  <a:lnTo>
                    <a:pt x="3688334" y="88900"/>
                  </a:lnTo>
                  <a:lnTo>
                    <a:pt x="3637534" y="101600"/>
                  </a:lnTo>
                  <a:lnTo>
                    <a:pt x="3485134" y="101600"/>
                  </a:lnTo>
                  <a:lnTo>
                    <a:pt x="3434334" y="114300"/>
                  </a:lnTo>
                  <a:lnTo>
                    <a:pt x="3282188" y="114300"/>
                  </a:lnTo>
                  <a:lnTo>
                    <a:pt x="3231515" y="127000"/>
                  </a:lnTo>
                  <a:lnTo>
                    <a:pt x="3130169" y="127000"/>
                  </a:lnTo>
                  <a:lnTo>
                    <a:pt x="3079496" y="139700"/>
                  </a:lnTo>
                  <a:lnTo>
                    <a:pt x="0" y="368300"/>
                  </a:lnTo>
                  <a:lnTo>
                    <a:pt x="0" y="8064017"/>
                  </a:lnTo>
                  <a:lnTo>
                    <a:pt x="3131185" y="8305292"/>
                  </a:lnTo>
                  <a:lnTo>
                    <a:pt x="3232404" y="8305292"/>
                  </a:lnTo>
                  <a:lnTo>
                    <a:pt x="3283077" y="8317992"/>
                  </a:lnTo>
                  <a:lnTo>
                    <a:pt x="3435096" y="8317992"/>
                  </a:lnTo>
                  <a:lnTo>
                    <a:pt x="3485896" y="8330692"/>
                  </a:lnTo>
                  <a:lnTo>
                    <a:pt x="3638169" y="8330692"/>
                  </a:lnTo>
                  <a:lnTo>
                    <a:pt x="3688969" y="8343392"/>
                  </a:lnTo>
                  <a:lnTo>
                    <a:pt x="3790569" y="8343392"/>
                  </a:lnTo>
                  <a:lnTo>
                    <a:pt x="3841369" y="8356092"/>
                  </a:lnTo>
                  <a:lnTo>
                    <a:pt x="4044823" y="8356092"/>
                  </a:lnTo>
                  <a:lnTo>
                    <a:pt x="4095750" y="8368792"/>
                  </a:lnTo>
                  <a:lnTo>
                    <a:pt x="4248531" y="8368792"/>
                  </a:lnTo>
                  <a:lnTo>
                    <a:pt x="4299458" y="8381492"/>
                  </a:lnTo>
                  <a:lnTo>
                    <a:pt x="4503166" y="8381492"/>
                  </a:lnTo>
                  <a:lnTo>
                    <a:pt x="4554220" y="8394192"/>
                  </a:lnTo>
                  <a:lnTo>
                    <a:pt x="4809109" y="8394192"/>
                  </a:lnTo>
                  <a:lnTo>
                    <a:pt x="4860036" y="8406892"/>
                  </a:lnTo>
                  <a:lnTo>
                    <a:pt x="5166106" y="8406892"/>
                  </a:lnTo>
                  <a:lnTo>
                    <a:pt x="5217033" y="8419592"/>
                  </a:lnTo>
                  <a:lnTo>
                    <a:pt x="5624957" y="8419592"/>
                  </a:lnTo>
                  <a:lnTo>
                    <a:pt x="5675884" y="8432292"/>
                  </a:lnTo>
                  <a:lnTo>
                    <a:pt x="7811135" y="8432292"/>
                  </a:lnTo>
                  <a:lnTo>
                    <a:pt x="7862062" y="8419592"/>
                  </a:lnTo>
                  <a:lnTo>
                    <a:pt x="8269859" y="8419592"/>
                  </a:lnTo>
                  <a:lnTo>
                    <a:pt x="8320913" y="8406892"/>
                  </a:lnTo>
                  <a:lnTo>
                    <a:pt x="8626856" y="8406892"/>
                  </a:lnTo>
                  <a:lnTo>
                    <a:pt x="8677783" y="8394192"/>
                  </a:lnTo>
                  <a:lnTo>
                    <a:pt x="8932799" y="8394192"/>
                  </a:lnTo>
                  <a:lnTo>
                    <a:pt x="8983726" y="8381492"/>
                  </a:lnTo>
                  <a:lnTo>
                    <a:pt x="9187561" y="8381492"/>
                  </a:lnTo>
                  <a:lnTo>
                    <a:pt x="9238615" y="8368792"/>
                  </a:lnTo>
                  <a:lnTo>
                    <a:pt x="9391396" y="8368792"/>
                  </a:lnTo>
                  <a:lnTo>
                    <a:pt x="9442323" y="8356092"/>
                  </a:lnTo>
                  <a:lnTo>
                    <a:pt x="9645904" y="8356092"/>
                  </a:lnTo>
                  <a:lnTo>
                    <a:pt x="9696704" y="8343392"/>
                  </a:lnTo>
                  <a:lnTo>
                    <a:pt x="9849231" y="8343392"/>
                  </a:lnTo>
                  <a:lnTo>
                    <a:pt x="9900031" y="8330692"/>
                  </a:lnTo>
                  <a:lnTo>
                    <a:pt x="10001631" y="8330692"/>
                  </a:lnTo>
                  <a:lnTo>
                    <a:pt x="10052431" y="8317992"/>
                  </a:lnTo>
                  <a:lnTo>
                    <a:pt x="10204577" y="8317992"/>
                  </a:lnTo>
                  <a:lnTo>
                    <a:pt x="10255250" y="8305292"/>
                  </a:lnTo>
                  <a:lnTo>
                    <a:pt x="10356596" y="8305292"/>
                  </a:lnTo>
                  <a:lnTo>
                    <a:pt x="10407269" y="8292605"/>
                  </a:lnTo>
                  <a:lnTo>
                    <a:pt x="13486765" y="8064017"/>
                  </a:lnTo>
                  <a:lnTo>
                    <a:pt x="13486765" y="368312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41336" y="577595"/>
              <a:ext cx="2852420" cy="1831975"/>
            </a:xfrm>
            <a:custGeom>
              <a:avLst/>
              <a:gdLst/>
              <a:ahLst/>
              <a:cxnLst/>
              <a:rect l="l" t="t" r="r" b="b"/>
              <a:pathLst>
                <a:path w="2852420" h="1831975">
                  <a:moveTo>
                    <a:pt x="329692" y="0"/>
                  </a:moveTo>
                  <a:lnTo>
                    <a:pt x="0" y="834135"/>
                  </a:lnTo>
                  <a:lnTo>
                    <a:pt x="2522601" y="1831721"/>
                  </a:lnTo>
                  <a:lnTo>
                    <a:pt x="2852420" y="998093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04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13904" y="551687"/>
              <a:ext cx="2908300" cy="1885314"/>
            </a:xfrm>
            <a:custGeom>
              <a:avLst/>
              <a:gdLst/>
              <a:ahLst/>
              <a:cxnLst/>
              <a:rect l="l" t="t" r="r" b="b"/>
              <a:pathLst>
                <a:path w="2908300" h="1885314">
                  <a:moveTo>
                    <a:pt x="2907792" y="1013333"/>
                  </a:moveTo>
                  <a:lnTo>
                    <a:pt x="2854071" y="992098"/>
                  </a:lnTo>
                  <a:lnTo>
                    <a:pt x="2854071" y="1036066"/>
                  </a:lnTo>
                  <a:lnTo>
                    <a:pt x="2538857" y="1831086"/>
                  </a:lnTo>
                  <a:lnTo>
                    <a:pt x="53721" y="849122"/>
                  </a:lnTo>
                  <a:lnTo>
                    <a:pt x="368808" y="54229"/>
                  </a:lnTo>
                  <a:lnTo>
                    <a:pt x="2854071" y="1036066"/>
                  </a:lnTo>
                  <a:lnTo>
                    <a:pt x="2854071" y="992098"/>
                  </a:lnTo>
                  <a:lnTo>
                    <a:pt x="482346" y="54229"/>
                  </a:lnTo>
                  <a:lnTo>
                    <a:pt x="345186" y="0"/>
                  </a:lnTo>
                  <a:lnTo>
                    <a:pt x="0" y="871855"/>
                  </a:lnTo>
                  <a:lnTo>
                    <a:pt x="2562733" y="1884807"/>
                  </a:lnTo>
                  <a:lnTo>
                    <a:pt x="2583942" y="1831086"/>
                  </a:lnTo>
                  <a:lnTo>
                    <a:pt x="2907792" y="1013333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6555" y="3590543"/>
              <a:ext cx="10873740" cy="473506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294888" y="4517135"/>
              <a:ext cx="154305" cy="546735"/>
            </a:xfrm>
            <a:custGeom>
              <a:avLst/>
              <a:gdLst/>
              <a:ahLst/>
              <a:cxnLst/>
              <a:rect l="l" t="t" r="r" b="b"/>
              <a:pathLst>
                <a:path w="154304" h="546735">
                  <a:moveTo>
                    <a:pt x="143637" y="380365"/>
                  </a:moveTo>
                  <a:lnTo>
                    <a:pt x="143510" y="378333"/>
                  </a:lnTo>
                  <a:lnTo>
                    <a:pt x="143256" y="376428"/>
                  </a:lnTo>
                  <a:lnTo>
                    <a:pt x="143129" y="374396"/>
                  </a:lnTo>
                  <a:lnTo>
                    <a:pt x="141732" y="374142"/>
                  </a:lnTo>
                  <a:lnTo>
                    <a:pt x="140970" y="375412"/>
                  </a:lnTo>
                  <a:lnTo>
                    <a:pt x="139573" y="376682"/>
                  </a:lnTo>
                  <a:lnTo>
                    <a:pt x="139700" y="377825"/>
                  </a:lnTo>
                  <a:lnTo>
                    <a:pt x="139700" y="378968"/>
                  </a:lnTo>
                  <a:lnTo>
                    <a:pt x="141351" y="379984"/>
                  </a:lnTo>
                  <a:lnTo>
                    <a:pt x="142240" y="381127"/>
                  </a:lnTo>
                  <a:lnTo>
                    <a:pt x="142748" y="380873"/>
                  </a:lnTo>
                  <a:lnTo>
                    <a:pt x="143637" y="380365"/>
                  </a:lnTo>
                  <a:close/>
                </a:path>
                <a:path w="154304" h="546735">
                  <a:moveTo>
                    <a:pt x="153797" y="454279"/>
                  </a:moveTo>
                  <a:lnTo>
                    <a:pt x="148590" y="432943"/>
                  </a:lnTo>
                  <a:lnTo>
                    <a:pt x="146177" y="431292"/>
                  </a:lnTo>
                  <a:lnTo>
                    <a:pt x="147320" y="430657"/>
                  </a:lnTo>
                  <a:lnTo>
                    <a:pt x="147955" y="429006"/>
                  </a:lnTo>
                  <a:lnTo>
                    <a:pt x="152527" y="426847"/>
                  </a:lnTo>
                  <a:lnTo>
                    <a:pt x="150368" y="423672"/>
                  </a:lnTo>
                  <a:lnTo>
                    <a:pt x="151130" y="420497"/>
                  </a:lnTo>
                  <a:lnTo>
                    <a:pt x="149987" y="418211"/>
                  </a:lnTo>
                  <a:lnTo>
                    <a:pt x="149733" y="416941"/>
                  </a:lnTo>
                  <a:lnTo>
                    <a:pt x="143891" y="416941"/>
                  </a:lnTo>
                  <a:lnTo>
                    <a:pt x="144145" y="416814"/>
                  </a:lnTo>
                  <a:lnTo>
                    <a:pt x="144018" y="407035"/>
                  </a:lnTo>
                  <a:lnTo>
                    <a:pt x="143129" y="404622"/>
                  </a:lnTo>
                  <a:lnTo>
                    <a:pt x="141859" y="399542"/>
                  </a:lnTo>
                  <a:lnTo>
                    <a:pt x="141732" y="397383"/>
                  </a:lnTo>
                  <a:lnTo>
                    <a:pt x="147447" y="399669"/>
                  </a:lnTo>
                  <a:lnTo>
                    <a:pt x="145796" y="393954"/>
                  </a:lnTo>
                  <a:lnTo>
                    <a:pt x="141732" y="397256"/>
                  </a:lnTo>
                  <a:lnTo>
                    <a:pt x="140843" y="393065"/>
                  </a:lnTo>
                  <a:lnTo>
                    <a:pt x="139065" y="386842"/>
                  </a:lnTo>
                  <a:lnTo>
                    <a:pt x="137541" y="376428"/>
                  </a:lnTo>
                  <a:lnTo>
                    <a:pt x="137033" y="370967"/>
                  </a:lnTo>
                  <a:lnTo>
                    <a:pt x="136017" y="364490"/>
                  </a:lnTo>
                  <a:lnTo>
                    <a:pt x="140589" y="363728"/>
                  </a:lnTo>
                  <a:lnTo>
                    <a:pt x="140335" y="361061"/>
                  </a:lnTo>
                  <a:lnTo>
                    <a:pt x="140843" y="358013"/>
                  </a:lnTo>
                  <a:lnTo>
                    <a:pt x="135128" y="356489"/>
                  </a:lnTo>
                  <a:lnTo>
                    <a:pt x="132969" y="349123"/>
                  </a:lnTo>
                  <a:lnTo>
                    <a:pt x="133731" y="345948"/>
                  </a:lnTo>
                  <a:lnTo>
                    <a:pt x="133985" y="345821"/>
                  </a:lnTo>
                  <a:lnTo>
                    <a:pt x="134747" y="346837"/>
                  </a:lnTo>
                  <a:lnTo>
                    <a:pt x="135763" y="346329"/>
                  </a:lnTo>
                  <a:lnTo>
                    <a:pt x="136906" y="347218"/>
                  </a:lnTo>
                  <a:lnTo>
                    <a:pt x="138684" y="346329"/>
                  </a:lnTo>
                  <a:lnTo>
                    <a:pt x="136906" y="344424"/>
                  </a:lnTo>
                  <a:lnTo>
                    <a:pt x="134620" y="342773"/>
                  </a:lnTo>
                  <a:lnTo>
                    <a:pt x="132842" y="343535"/>
                  </a:lnTo>
                  <a:lnTo>
                    <a:pt x="131826" y="339852"/>
                  </a:lnTo>
                  <a:lnTo>
                    <a:pt x="131572" y="337058"/>
                  </a:lnTo>
                  <a:lnTo>
                    <a:pt x="133477" y="330581"/>
                  </a:lnTo>
                  <a:lnTo>
                    <a:pt x="134874" y="327152"/>
                  </a:lnTo>
                  <a:lnTo>
                    <a:pt x="132080" y="321437"/>
                  </a:lnTo>
                  <a:lnTo>
                    <a:pt x="132207" y="315722"/>
                  </a:lnTo>
                  <a:lnTo>
                    <a:pt x="132969" y="312674"/>
                  </a:lnTo>
                  <a:lnTo>
                    <a:pt x="131826" y="307594"/>
                  </a:lnTo>
                  <a:lnTo>
                    <a:pt x="129540" y="307213"/>
                  </a:lnTo>
                  <a:lnTo>
                    <a:pt x="128270" y="306451"/>
                  </a:lnTo>
                  <a:lnTo>
                    <a:pt x="127000" y="302768"/>
                  </a:lnTo>
                  <a:lnTo>
                    <a:pt x="124206" y="298577"/>
                  </a:lnTo>
                  <a:lnTo>
                    <a:pt x="124206" y="294259"/>
                  </a:lnTo>
                  <a:lnTo>
                    <a:pt x="129540" y="290322"/>
                  </a:lnTo>
                  <a:lnTo>
                    <a:pt x="129286" y="283464"/>
                  </a:lnTo>
                  <a:lnTo>
                    <a:pt x="127127" y="280289"/>
                  </a:lnTo>
                  <a:lnTo>
                    <a:pt x="126365" y="283464"/>
                  </a:lnTo>
                  <a:lnTo>
                    <a:pt x="125349" y="285369"/>
                  </a:lnTo>
                  <a:lnTo>
                    <a:pt x="123825" y="284607"/>
                  </a:lnTo>
                  <a:lnTo>
                    <a:pt x="123190" y="284988"/>
                  </a:lnTo>
                  <a:lnTo>
                    <a:pt x="122682" y="283845"/>
                  </a:lnTo>
                  <a:lnTo>
                    <a:pt x="124079" y="281813"/>
                  </a:lnTo>
                  <a:lnTo>
                    <a:pt x="123444" y="279273"/>
                  </a:lnTo>
                  <a:lnTo>
                    <a:pt x="126746" y="279019"/>
                  </a:lnTo>
                  <a:lnTo>
                    <a:pt x="127762" y="275844"/>
                  </a:lnTo>
                  <a:lnTo>
                    <a:pt x="126111" y="266700"/>
                  </a:lnTo>
                  <a:lnTo>
                    <a:pt x="124714" y="260350"/>
                  </a:lnTo>
                  <a:lnTo>
                    <a:pt x="122936" y="250063"/>
                  </a:lnTo>
                  <a:lnTo>
                    <a:pt x="121158" y="248031"/>
                  </a:lnTo>
                  <a:lnTo>
                    <a:pt x="116967" y="247142"/>
                  </a:lnTo>
                  <a:lnTo>
                    <a:pt x="110998" y="231775"/>
                  </a:lnTo>
                  <a:lnTo>
                    <a:pt x="111379" y="230251"/>
                  </a:lnTo>
                  <a:lnTo>
                    <a:pt x="115062" y="225679"/>
                  </a:lnTo>
                  <a:lnTo>
                    <a:pt x="110871" y="226314"/>
                  </a:lnTo>
                  <a:lnTo>
                    <a:pt x="109728" y="222631"/>
                  </a:lnTo>
                  <a:lnTo>
                    <a:pt x="108966" y="218694"/>
                  </a:lnTo>
                  <a:lnTo>
                    <a:pt x="112014" y="217297"/>
                  </a:lnTo>
                  <a:lnTo>
                    <a:pt x="111760" y="216027"/>
                  </a:lnTo>
                  <a:lnTo>
                    <a:pt x="105283" y="207899"/>
                  </a:lnTo>
                  <a:lnTo>
                    <a:pt x="103124" y="200406"/>
                  </a:lnTo>
                  <a:lnTo>
                    <a:pt x="101727" y="189992"/>
                  </a:lnTo>
                  <a:lnTo>
                    <a:pt x="100711" y="186182"/>
                  </a:lnTo>
                  <a:lnTo>
                    <a:pt x="99314" y="178435"/>
                  </a:lnTo>
                  <a:lnTo>
                    <a:pt x="100076" y="176657"/>
                  </a:lnTo>
                  <a:lnTo>
                    <a:pt x="99695" y="172593"/>
                  </a:lnTo>
                  <a:lnTo>
                    <a:pt x="94742" y="167894"/>
                  </a:lnTo>
                  <a:lnTo>
                    <a:pt x="92075" y="162179"/>
                  </a:lnTo>
                  <a:lnTo>
                    <a:pt x="91440" y="155448"/>
                  </a:lnTo>
                  <a:lnTo>
                    <a:pt x="91948" y="146812"/>
                  </a:lnTo>
                  <a:lnTo>
                    <a:pt x="84709" y="148844"/>
                  </a:lnTo>
                  <a:lnTo>
                    <a:pt x="86868" y="142240"/>
                  </a:lnTo>
                  <a:lnTo>
                    <a:pt x="83058" y="135636"/>
                  </a:lnTo>
                  <a:lnTo>
                    <a:pt x="81661" y="126492"/>
                  </a:lnTo>
                  <a:lnTo>
                    <a:pt x="85471" y="124587"/>
                  </a:lnTo>
                  <a:lnTo>
                    <a:pt x="84455" y="123698"/>
                  </a:lnTo>
                  <a:lnTo>
                    <a:pt x="83058" y="122936"/>
                  </a:lnTo>
                  <a:lnTo>
                    <a:pt x="80391" y="122809"/>
                  </a:lnTo>
                  <a:lnTo>
                    <a:pt x="80137" y="121539"/>
                  </a:lnTo>
                  <a:lnTo>
                    <a:pt x="82169" y="117856"/>
                  </a:lnTo>
                  <a:lnTo>
                    <a:pt x="82423" y="116205"/>
                  </a:lnTo>
                  <a:lnTo>
                    <a:pt x="83312" y="114427"/>
                  </a:lnTo>
                  <a:lnTo>
                    <a:pt x="80518" y="115824"/>
                  </a:lnTo>
                  <a:lnTo>
                    <a:pt x="79375" y="114935"/>
                  </a:lnTo>
                  <a:lnTo>
                    <a:pt x="79375" y="106553"/>
                  </a:lnTo>
                  <a:lnTo>
                    <a:pt x="78994" y="101092"/>
                  </a:lnTo>
                  <a:lnTo>
                    <a:pt x="77978" y="98679"/>
                  </a:lnTo>
                  <a:lnTo>
                    <a:pt x="74930" y="97409"/>
                  </a:lnTo>
                  <a:lnTo>
                    <a:pt x="74422" y="87757"/>
                  </a:lnTo>
                  <a:lnTo>
                    <a:pt x="71374" y="83693"/>
                  </a:lnTo>
                  <a:lnTo>
                    <a:pt x="68961" y="74930"/>
                  </a:lnTo>
                  <a:lnTo>
                    <a:pt x="64516" y="70104"/>
                  </a:lnTo>
                  <a:lnTo>
                    <a:pt x="67183" y="63119"/>
                  </a:lnTo>
                  <a:lnTo>
                    <a:pt x="67310" y="61722"/>
                  </a:lnTo>
                  <a:lnTo>
                    <a:pt x="64135" y="56261"/>
                  </a:lnTo>
                  <a:lnTo>
                    <a:pt x="64262" y="51943"/>
                  </a:lnTo>
                  <a:lnTo>
                    <a:pt x="63373" y="46736"/>
                  </a:lnTo>
                  <a:lnTo>
                    <a:pt x="63373" y="43942"/>
                  </a:lnTo>
                  <a:lnTo>
                    <a:pt x="61722" y="40513"/>
                  </a:lnTo>
                  <a:lnTo>
                    <a:pt x="59436" y="34544"/>
                  </a:lnTo>
                  <a:lnTo>
                    <a:pt x="57404" y="32639"/>
                  </a:lnTo>
                  <a:lnTo>
                    <a:pt x="60706" y="28321"/>
                  </a:lnTo>
                  <a:lnTo>
                    <a:pt x="59563" y="26035"/>
                  </a:lnTo>
                  <a:lnTo>
                    <a:pt x="58039" y="19812"/>
                  </a:lnTo>
                  <a:lnTo>
                    <a:pt x="57785" y="17145"/>
                  </a:lnTo>
                  <a:lnTo>
                    <a:pt x="56261" y="10795"/>
                  </a:lnTo>
                  <a:lnTo>
                    <a:pt x="55753" y="6858"/>
                  </a:lnTo>
                  <a:lnTo>
                    <a:pt x="50419" y="6604"/>
                  </a:lnTo>
                  <a:lnTo>
                    <a:pt x="52959" y="1143"/>
                  </a:lnTo>
                  <a:lnTo>
                    <a:pt x="48006" y="3429"/>
                  </a:lnTo>
                  <a:lnTo>
                    <a:pt x="45974" y="7239"/>
                  </a:lnTo>
                  <a:lnTo>
                    <a:pt x="43942" y="2540"/>
                  </a:lnTo>
                  <a:lnTo>
                    <a:pt x="42164" y="2032"/>
                  </a:lnTo>
                  <a:lnTo>
                    <a:pt x="41910" y="2159"/>
                  </a:lnTo>
                  <a:lnTo>
                    <a:pt x="38989" y="6350"/>
                  </a:lnTo>
                  <a:lnTo>
                    <a:pt x="35814" y="3683"/>
                  </a:lnTo>
                  <a:lnTo>
                    <a:pt x="31496" y="2921"/>
                  </a:lnTo>
                  <a:lnTo>
                    <a:pt x="29464" y="3937"/>
                  </a:lnTo>
                  <a:lnTo>
                    <a:pt x="24511" y="9017"/>
                  </a:lnTo>
                  <a:lnTo>
                    <a:pt x="21336" y="13335"/>
                  </a:lnTo>
                  <a:lnTo>
                    <a:pt x="21590" y="16002"/>
                  </a:lnTo>
                  <a:lnTo>
                    <a:pt x="21082" y="17653"/>
                  </a:lnTo>
                  <a:lnTo>
                    <a:pt x="15621" y="16129"/>
                  </a:lnTo>
                  <a:lnTo>
                    <a:pt x="14732" y="13716"/>
                  </a:lnTo>
                  <a:lnTo>
                    <a:pt x="18161" y="3683"/>
                  </a:lnTo>
                  <a:lnTo>
                    <a:pt x="14732" y="2413"/>
                  </a:lnTo>
                  <a:lnTo>
                    <a:pt x="11049" y="0"/>
                  </a:lnTo>
                  <a:lnTo>
                    <a:pt x="10795" y="4318"/>
                  </a:lnTo>
                  <a:lnTo>
                    <a:pt x="9906" y="3302"/>
                  </a:lnTo>
                  <a:lnTo>
                    <a:pt x="1397" y="11557"/>
                  </a:lnTo>
                  <a:lnTo>
                    <a:pt x="635" y="11938"/>
                  </a:lnTo>
                  <a:lnTo>
                    <a:pt x="3683" y="17526"/>
                  </a:lnTo>
                  <a:lnTo>
                    <a:pt x="0" y="22098"/>
                  </a:lnTo>
                  <a:lnTo>
                    <a:pt x="1270" y="29972"/>
                  </a:lnTo>
                  <a:lnTo>
                    <a:pt x="508" y="34417"/>
                  </a:lnTo>
                  <a:lnTo>
                    <a:pt x="2540" y="46101"/>
                  </a:lnTo>
                  <a:lnTo>
                    <a:pt x="4572" y="53594"/>
                  </a:lnTo>
                  <a:lnTo>
                    <a:pt x="7112" y="66421"/>
                  </a:lnTo>
                  <a:lnTo>
                    <a:pt x="7620" y="71755"/>
                  </a:lnTo>
                  <a:lnTo>
                    <a:pt x="9906" y="83312"/>
                  </a:lnTo>
                  <a:lnTo>
                    <a:pt x="11684" y="89535"/>
                  </a:lnTo>
                  <a:lnTo>
                    <a:pt x="13462" y="97028"/>
                  </a:lnTo>
                  <a:lnTo>
                    <a:pt x="27559" y="146558"/>
                  </a:lnTo>
                  <a:lnTo>
                    <a:pt x="27292" y="149479"/>
                  </a:lnTo>
                  <a:lnTo>
                    <a:pt x="28575" y="155829"/>
                  </a:lnTo>
                  <a:lnTo>
                    <a:pt x="33909" y="163195"/>
                  </a:lnTo>
                  <a:lnTo>
                    <a:pt x="33515" y="167513"/>
                  </a:lnTo>
                  <a:lnTo>
                    <a:pt x="33515" y="170434"/>
                  </a:lnTo>
                  <a:lnTo>
                    <a:pt x="35560" y="173609"/>
                  </a:lnTo>
                  <a:lnTo>
                    <a:pt x="36576" y="177292"/>
                  </a:lnTo>
                  <a:lnTo>
                    <a:pt x="36703" y="180086"/>
                  </a:lnTo>
                  <a:lnTo>
                    <a:pt x="40132" y="186944"/>
                  </a:lnTo>
                  <a:lnTo>
                    <a:pt x="41402" y="191897"/>
                  </a:lnTo>
                  <a:lnTo>
                    <a:pt x="42799" y="203835"/>
                  </a:lnTo>
                  <a:lnTo>
                    <a:pt x="46228" y="210693"/>
                  </a:lnTo>
                  <a:lnTo>
                    <a:pt x="49530" y="221742"/>
                  </a:lnTo>
                  <a:lnTo>
                    <a:pt x="52705" y="235712"/>
                  </a:lnTo>
                  <a:lnTo>
                    <a:pt x="54102" y="247650"/>
                  </a:lnTo>
                  <a:lnTo>
                    <a:pt x="55499" y="252476"/>
                  </a:lnTo>
                  <a:lnTo>
                    <a:pt x="59563" y="261874"/>
                  </a:lnTo>
                  <a:lnTo>
                    <a:pt x="58293" y="266700"/>
                  </a:lnTo>
                  <a:lnTo>
                    <a:pt x="59309" y="274574"/>
                  </a:lnTo>
                  <a:lnTo>
                    <a:pt x="61468" y="283337"/>
                  </a:lnTo>
                  <a:lnTo>
                    <a:pt x="62484" y="285750"/>
                  </a:lnTo>
                  <a:lnTo>
                    <a:pt x="63500" y="293751"/>
                  </a:lnTo>
                  <a:lnTo>
                    <a:pt x="64770" y="301498"/>
                  </a:lnTo>
                  <a:lnTo>
                    <a:pt x="65913" y="309372"/>
                  </a:lnTo>
                  <a:lnTo>
                    <a:pt x="70993" y="326644"/>
                  </a:lnTo>
                  <a:lnTo>
                    <a:pt x="72263" y="331597"/>
                  </a:lnTo>
                  <a:lnTo>
                    <a:pt x="73914" y="335026"/>
                  </a:lnTo>
                  <a:lnTo>
                    <a:pt x="73406" y="339471"/>
                  </a:lnTo>
                  <a:lnTo>
                    <a:pt x="75819" y="352298"/>
                  </a:lnTo>
                  <a:lnTo>
                    <a:pt x="76581" y="353441"/>
                  </a:lnTo>
                  <a:lnTo>
                    <a:pt x="76454" y="353568"/>
                  </a:lnTo>
                  <a:lnTo>
                    <a:pt x="77216" y="360172"/>
                  </a:lnTo>
                  <a:lnTo>
                    <a:pt x="80899" y="372491"/>
                  </a:lnTo>
                  <a:lnTo>
                    <a:pt x="82169" y="378841"/>
                  </a:lnTo>
                  <a:lnTo>
                    <a:pt x="82042" y="378968"/>
                  </a:lnTo>
                  <a:lnTo>
                    <a:pt x="82423" y="380111"/>
                  </a:lnTo>
                  <a:lnTo>
                    <a:pt x="82042" y="380365"/>
                  </a:lnTo>
                  <a:lnTo>
                    <a:pt x="80264" y="383921"/>
                  </a:lnTo>
                  <a:lnTo>
                    <a:pt x="82169" y="385826"/>
                  </a:lnTo>
                  <a:lnTo>
                    <a:pt x="85090" y="392938"/>
                  </a:lnTo>
                  <a:lnTo>
                    <a:pt x="85979" y="396621"/>
                  </a:lnTo>
                  <a:lnTo>
                    <a:pt x="88138" y="408305"/>
                  </a:lnTo>
                  <a:lnTo>
                    <a:pt x="88519" y="415163"/>
                  </a:lnTo>
                  <a:lnTo>
                    <a:pt x="90551" y="425450"/>
                  </a:lnTo>
                  <a:lnTo>
                    <a:pt x="92202" y="427482"/>
                  </a:lnTo>
                  <a:lnTo>
                    <a:pt x="91567" y="434721"/>
                  </a:lnTo>
                  <a:lnTo>
                    <a:pt x="93726" y="437896"/>
                  </a:lnTo>
                  <a:lnTo>
                    <a:pt x="94996" y="444373"/>
                  </a:lnTo>
                  <a:lnTo>
                    <a:pt x="94742" y="447294"/>
                  </a:lnTo>
                  <a:lnTo>
                    <a:pt x="95758" y="457962"/>
                  </a:lnTo>
                  <a:lnTo>
                    <a:pt x="97663" y="468376"/>
                  </a:lnTo>
                  <a:lnTo>
                    <a:pt x="99695" y="475742"/>
                  </a:lnTo>
                  <a:lnTo>
                    <a:pt x="100838" y="482219"/>
                  </a:lnTo>
                  <a:lnTo>
                    <a:pt x="101473" y="484759"/>
                  </a:lnTo>
                  <a:lnTo>
                    <a:pt x="100457" y="497840"/>
                  </a:lnTo>
                  <a:lnTo>
                    <a:pt x="104394" y="505841"/>
                  </a:lnTo>
                  <a:lnTo>
                    <a:pt x="107315" y="515620"/>
                  </a:lnTo>
                  <a:lnTo>
                    <a:pt x="108458" y="520700"/>
                  </a:lnTo>
                  <a:lnTo>
                    <a:pt x="108585" y="522097"/>
                  </a:lnTo>
                  <a:lnTo>
                    <a:pt x="114808" y="526161"/>
                  </a:lnTo>
                  <a:lnTo>
                    <a:pt x="116713" y="530860"/>
                  </a:lnTo>
                  <a:lnTo>
                    <a:pt x="119126" y="539496"/>
                  </a:lnTo>
                  <a:lnTo>
                    <a:pt x="122047" y="542417"/>
                  </a:lnTo>
                  <a:lnTo>
                    <a:pt x="124841" y="546608"/>
                  </a:lnTo>
                  <a:lnTo>
                    <a:pt x="127381" y="545465"/>
                  </a:lnTo>
                  <a:lnTo>
                    <a:pt x="128397" y="543560"/>
                  </a:lnTo>
                  <a:lnTo>
                    <a:pt x="126746" y="540131"/>
                  </a:lnTo>
                  <a:lnTo>
                    <a:pt x="127127" y="538480"/>
                  </a:lnTo>
                  <a:lnTo>
                    <a:pt x="128905" y="534924"/>
                  </a:lnTo>
                  <a:lnTo>
                    <a:pt x="128524" y="533654"/>
                  </a:lnTo>
                  <a:lnTo>
                    <a:pt x="128270" y="530987"/>
                  </a:lnTo>
                  <a:lnTo>
                    <a:pt x="127508" y="528574"/>
                  </a:lnTo>
                  <a:lnTo>
                    <a:pt x="127508" y="527177"/>
                  </a:lnTo>
                  <a:lnTo>
                    <a:pt x="128778" y="526542"/>
                  </a:lnTo>
                  <a:lnTo>
                    <a:pt x="130556" y="527050"/>
                  </a:lnTo>
                  <a:lnTo>
                    <a:pt x="132969" y="523113"/>
                  </a:lnTo>
                  <a:lnTo>
                    <a:pt x="136017" y="523113"/>
                  </a:lnTo>
                  <a:lnTo>
                    <a:pt x="143002" y="524002"/>
                  </a:lnTo>
                  <a:lnTo>
                    <a:pt x="144653" y="521843"/>
                  </a:lnTo>
                  <a:lnTo>
                    <a:pt x="145415" y="515874"/>
                  </a:lnTo>
                  <a:lnTo>
                    <a:pt x="148844" y="511429"/>
                  </a:lnTo>
                  <a:lnTo>
                    <a:pt x="149098" y="508508"/>
                  </a:lnTo>
                  <a:lnTo>
                    <a:pt x="148717" y="507238"/>
                  </a:lnTo>
                  <a:lnTo>
                    <a:pt x="150241" y="500888"/>
                  </a:lnTo>
                  <a:lnTo>
                    <a:pt x="152400" y="495681"/>
                  </a:lnTo>
                  <a:lnTo>
                    <a:pt x="153797" y="483743"/>
                  </a:lnTo>
                  <a:lnTo>
                    <a:pt x="153797" y="478155"/>
                  </a:lnTo>
                  <a:lnTo>
                    <a:pt x="153797" y="454279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266942"/>
              <a:ext cx="4948427" cy="502005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733043"/>
              <a:ext cx="1350263" cy="2887979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99761" y="7917053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20792" y="7292085"/>
            <a:ext cx="233426" cy="3092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56962" y="6764273"/>
            <a:ext cx="219328" cy="23558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266919" y="6585966"/>
            <a:ext cx="220345" cy="226187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8106390" y="6236715"/>
            <a:ext cx="181610" cy="285750"/>
          </a:xfrm>
          <a:custGeom>
            <a:avLst/>
            <a:gdLst/>
            <a:ahLst/>
            <a:cxnLst/>
            <a:rect l="l" t="t" r="r" b="b"/>
            <a:pathLst>
              <a:path w="181609" h="285750">
                <a:moveTo>
                  <a:pt x="181102" y="26416"/>
                </a:moveTo>
                <a:lnTo>
                  <a:pt x="166624" y="34925"/>
                </a:lnTo>
                <a:lnTo>
                  <a:pt x="159766" y="24765"/>
                </a:lnTo>
                <a:lnTo>
                  <a:pt x="150241" y="17018"/>
                </a:lnTo>
                <a:lnTo>
                  <a:pt x="137922" y="12446"/>
                </a:lnTo>
                <a:lnTo>
                  <a:pt x="135382" y="12306"/>
                </a:lnTo>
                <a:lnTo>
                  <a:pt x="135382" y="56388"/>
                </a:lnTo>
                <a:lnTo>
                  <a:pt x="123063" y="66167"/>
                </a:lnTo>
                <a:lnTo>
                  <a:pt x="111125" y="76454"/>
                </a:lnTo>
                <a:lnTo>
                  <a:pt x="99695" y="87122"/>
                </a:lnTo>
                <a:lnTo>
                  <a:pt x="88646" y="98425"/>
                </a:lnTo>
                <a:lnTo>
                  <a:pt x="92202" y="87503"/>
                </a:lnTo>
                <a:lnTo>
                  <a:pt x="96012" y="76708"/>
                </a:lnTo>
                <a:lnTo>
                  <a:pt x="118237" y="50165"/>
                </a:lnTo>
                <a:lnTo>
                  <a:pt x="127127" y="47879"/>
                </a:lnTo>
                <a:lnTo>
                  <a:pt x="132461" y="50673"/>
                </a:lnTo>
                <a:lnTo>
                  <a:pt x="135382" y="56388"/>
                </a:lnTo>
                <a:lnTo>
                  <a:pt x="135382" y="12306"/>
                </a:lnTo>
                <a:lnTo>
                  <a:pt x="122301" y="11557"/>
                </a:lnTo>
                <a:lnTo>
                  <a:pt x="118999" y="11938"/>
                </a:lnTo>
                <a:lnTo>
                  <a:pt x="112649" y="4064"/>
                </a:lnTo>
                <a:lnTo>
                  <a:pt x="103378" y="0"/>
                </a:lnTo>
                <a:lnTo>
                  <a:pt x="93599" y="1143"/>
                </a:lnTo>
                <a:lnTo>
                  <a:pt x="85725" y="9017"/>
                </a:lnTo>
                <a:lnTo>
                  <a:pt x="84074" y="11938"/>
                </a:lnTo>
                <a:lnTo>
                  <a:pt x="78359" y="23114"/>
                </a:lnTo>
                <a:lnTo>
                  <a:pt x="75057" y="30226"/>
                </a:lnTo>
                <a:lnTo>
                  <a:pt x="68453" y="34925"/>
                </a:lnTo>
                <a:lnTo>
                  <a:pt x="63119" y="39370"/>
                </a:lnTo>
                <a:lnTo>
                  <a:pt x="54229" y="47879"/>
                </a:lnTo>
                <a:lnTo>
                  <a:pt x="43942" y="58166"/>
                </a:lnTo>
                <a:lnTo>
                  <a:pt x="43942" y="121412"/>
                </a:lnTo>
                <a:lnTo>
                  <a:pt x="38862" y="147193"/>
                </a:lnTo>
                <a:lnTo>
                  <a:pt x="37592" y="155194"/>
                </a:lnTo>
                <a:lnTo>
                  <a:pt x="37211" y="147193"/>
                </a:lnTo>
                <a:lnTo>
                  <a:pt x="37846" y="139319"/>
                </a:lnTo>
                <a:lnTo>
                  <a:pt x="39497" y="131699"/>
                </a:lnTo>
                <a:lnTo>
                  <a:pt x="42545" y="123698"/>
                </a:lnTo>
                <a:lnTo>
                  <a:pt x="43307" y="122682"/>
                </a:lnTo>
                <a:lnTo>
                  <a:pt x="43942" y="121412"/>
                </a:lnTo>
                <a:lnTo>
                  <a:pt x="43942" y="58166"/>
                </a:lnTo>
                <a:lnTo>
                  <a:pt x="43307" y="58801"/>
                </a:lnTo>
                <a:lnTo>
                  <a:pt x="29718" y="74676"/>
                </a:lnTo>
                <a:lnTo>
                  <a:pt x="17526" y="91567"/>
                </a:lnTo>
                <a:lnTo>
                  <a:pt x="13843" y="98425"/>
                </a:lnTo>
                <a:lnTo>
                  <a:pt x="7747" y="109601"/>
                </a:lnTo>
                <a:lnTo>
                  <a:pt x="4826" y="121412"/>
                </a:lnTo>
                <a:lnTo>
                  <a:pt x="0" y="140843"/>
                </a:lnTo>
                <a:lnTo>
                  <a:pt x="1270" y="155194"/>
                </a:lnTo>
                <a:lnTo>
                  <a:pt x="2921" y="172974"/>
                </a:lnTo>
                <a:lnTo>
                  <a:pt x="16891" y="200533"/>
                </a:lnTo>
                <a:lnTo>
                  <a:pt x="42037" y="218821"/>
                </a:lnTo>
                <a:lnTo>
                  <a:pt x="38989" y="226441"/>
                </a:lnTo>
                <a:lnTo>
                  <a:pt x="36195" y="234315"/>
                </a:lnTo>
                <a:lnTo>
                  <a:pt x="33909" y="242189"/>
                </a:lnTo>
                <a:lnTo>
                  <a:pt x="34163" y="248285"/>
                </a:lnTo>
                <a:lnTo>
                  <a:pt x="34290" y="250571"/>
                </a:lnTo>
                <a:lnTo>
                  <a:pt x="34417" y="253365"/>
                </a:lnTo>
                <a:lnTo>
                  <a:pt x="40767" y="261747"/>
                </a:lnTo>
                <a:lnTo>
                  <a:pt x="50673" y="265684"/>
                </a:lnTo>
                <a:lnTo>
                  <a:pt x="61595" y="263398"/>
                </a:lnTo>
                <a:lnTo>
                  <a:pt x="68580" y="259588"/>
                </a:lnTo>
                <a:lnTo>
                  <a:pt x="75057" y="255143"/>
                </a:lnTo>
                <a:lnTo>
                  <a:pt x="81534" y="250571"/>
                </a:lnTo>
                <a:lnTo>
                  <a:pt x="85090" y="251841"/>
                </a:lnTo>
                <a:lnTo>
                  <a:pt x="88900" y="252857"/>
                </a:lnTo>
                <a:lnTo>
                  <a:pt x="93345" y="253111"/>
                </a:lnTo>
                <a:lnTo>
                  <a:pt x="100076" y="253238"/>
                </a:lnTo>
                <a:lnTo>
                  <a:pt x="106680" y="252476"/>
                </a:lnTo>
                <a:lnTo>
                  <a:pt x="112903" y="250698"/>
                </a:lnTo>
                <a:lnTo>
                  <a:pt x="118872" y="248285"/>
                </a:lnTo>
                <a:lnTo>
                  <a:pt x="112649" y="258191"/>
                </a:lnTo>
                <a:lnTo>
                  <a:pt x="110109" y="272415"/>
                </a:lnTo>
                <a:lnTo>
                  <a:pt x="118745" y="282702"/>
                </a:lnTo>
                <a:lnTo>
                  <a:pt x="132461" y="285369"/>
                </a:lnTo>
                <a:lnTo>
                  <a:pt x="145161" y="277114"/>
                </a:lnTo>
                <a:lnTo>
                  <a:pt x="171069" y="233426"/>
                </a:lnTo>
                <a:lnTo>
                  <a:pt x="181102" y="211328"/>
                </a:lnTo>
                <a:lnTo>
                  <a:pt x="181102" y="26416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07204" y="5915914"/>
            <a:ext cx="229361" cy="267462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8233262" y="5512308"/>
            <a:ext cx="54610" cy="153035"/>
          </a:xfrm>
          <a:custGeom>
            <a:avLst/>
            <a:gdLst/>
            <a:ahLst/>
            <a:cxnLst/>
            <a:rect l="l" t="t" r="r" b="b"/>
            <a:pathLst>
              <a:path w="54609" h="153035">
                <a:moveTo>
                  <a:pt x="54228" y="0"/>
                </a:moveTo>
                <a:lnTo>
                  <a:pt x="20827" y="41401"/>
                </a:lnTo>
                <a:lnTo>
                  <a:pt x="1650" y="89662"/>
                </a:lnTo>
                <a:lnTo>
                  <a:pt x="0" y="105155"/>
                </a:lnTo>
                <a:lnTo>
                  <a:pt x="1396" y="120395"/>
                </a:lnTo>
                <a:lnTo>
                  <a:pt x="6984" y="134874"/>
                </a:lnTo>
                <a:lnTo>
                  <a:pt x="19557" y="147827"/>
                </a:lnTo>
                <a:lnTo>
                  <a:pt x="35305" y="152526"/>
                </a:lnTo>
                <a:lnTo>
                  <a:pt x="52450" y="150494"/>
                </a:lnTo>
                <a:lnTo>
                  <a:pt x="54228" y="149605"/>
                </a:lnTo>
                <a:lnTo>
                  <a:pt x="5422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5983223" y="3883152"/>
            <a:ext cx="6719570" cy="897890"/>
            <a:chOff x="5983223" y="3883152"/>
            <a:chExt cx="6719570" cy="897890"/>
          </a:xfrm>
        </p:grpSpPr>
        <p:sp>
          <p:nvSpPr>
            <p:cNvPr id="27" name="object 27" descr=""/>
            <p:cNvSpPr/>
            <p:nvPr/>
          </p:nvSpPr>
          <p:spPr>
            <a:xfrm>
              <a:off x="6001511" y="3901440"/>
              <a:ext cx="6681470" cy="859790"/>
            </a:xfrm>
            <a:custGeom>
              <a:avLst/>
              <a:gdLst/>
              <a:ahLst/>
              <a:cxnLst/>
              <a:rect l="l" t="t" r="r" b="b"/>
              <a:pathLst>
                <a:path w="6681470" h="859789">
                  <a:moveTo>
                    <a:pt x="6250686" y="0"/>
                  </a:moveTo>
                  <a:lnTo>
                    <a:pt x="430275" y="0"/>
                  </a:lnTo>
                  <a:lnTo>
                    <a:pt x="383413" y="2539"/>
                  </a:lnTo>
                  <a:lnTo>
                    <a:pt x="337947" y="9906"/>
                  </a:lnTo>
                  <a:lnTo>
                    <a:pt x="294259" y="21844"/>
                  </a:lnTo>
                  <a:lnTo>
                    <a:pt x="252602" y="38226"/>
                  </a:lnTo>
                  <a:lnTo>
                    <a:pt x="213105" y="58674"/>
                  </a:lnTo>
                  <a:lnTo>
                    <a:pt x="176149" y="82931"/>
                  </a:lnTo>
                  <a:lnTo>
                    <a:pt x="141986" y="110744"/>
                  </a:lnTo>
                  <a:lnTo>
                    <a:pt x="110871" y="141732"/>
                  </a:lnTo>
                  <a:lnTo>
                    <a:pt x="83058" y="175895"/>
                  </a:lnTo>
                  <a:lnTo>
                    <a:pt x="58800" y="212725"/>
                  </a:lnTo>
                  <a:lnTo>
                    <a:pt x="38353" y="252222"/>
                  </a:lnTo>
                  <a:lnTo>
                    <a:pt x="21971" y="293877"/>
                  </a:lnTo>
                  <a:lnTo>
                    <a:pt x="9905" y="337438"/>
                  </a:lnTo>
                  <a:lnTo>
                    <a:pt x="2539" y="382777"/>
                  </a:lnTo>
                  <a:lnTo>
                    <a:pt x="0" y="429640"/>
                  </a:lnTo>
                  <a:lnTo>
                    <a:pt x="2539" y="476504"/>
                  </a:lnTo>
                  <a:lnTo>
                    <a:pt x="9905" y="521843"/>
                  </a:lnTo>
                  <a:lnTo>
                    <a:pt x="21971" y="565404"/>
                  </a:lnTo>
                  <a:lnTo>
                    <a:pt x="38353" y="607060"/>
                  </a:lnTo>
                  <a:lnTo>
                    <a:pt x="58800" y="646430"/>
                  </a:lnTo>
                  <a:lnTo>
                    <a:pt x="83058" y="683387"/>
                  </a:lnTo>
                  <a:lnTo>
                    <a:pt x="110871" y="717550"/>
                  </a:lnTo>
                  <a:lnTo>
                    <a:pt x="141986" y="748538"/>
                  </a:lnTo>
                  <a:lnTo>
                    <a:pt x="176149" y="776351"/>
                  </a:lnTo>
                  <a:lnTo>
                    <a:pt x="213105" y="800608"/>
                  </a:lnTo>
                  <a:lnTo>
                    <a:pt x="252602" y="821055"/>
                  </a:lnTo>
                  <a:lnTo>
                    <a:pt x="294259" y="837438"/>
                  </a:lnTo>
                  <a:lnTo>
                    <a:pt x="337947" y="849376"/>
                  </a:lnTo>
                  <a:lnTo>
                    <a:pt x="383413" y="856742"/>
                  </a:lnTo>
                  <a:lnTo>
                    <a:pt x="430275" y="859282"/>
                  </a:lnTo>
                  <a:lnTo>
                    <a:pt x="6250686" y="859282"/>
                  </a:lnTo>
                  <a:lnTo>
                    <a:pt x="6299327" y="856488"/>
                  </a:lnTo>
                  <a:lnTo>
                    <a:pt x="6346824" y="848360"/>
                  </a:lnTo>
                  <a:lnTo>
                    <a:pt x="6393053" y="835151"/>
                  </a:lnTo>
                  <a:lnTo>
                    <a:pt x="6437376" y="816737"/>
                  </a:lnTo>
                  <a:lnTo>
                    <a:pt x="6479413" y="793623"/>
                  </a:lnTo>
                  <a:lnTo>
                    <a:pt x="6518783" y="765810"/>
                  </a:lnTo>
                  <a:lnTo>
                    <a:pt x="6554978" y="733425"/>
                  </a:lnTo>
                  <a:lnTo>
                    <a:pt x="6587363" y="697230"/>
                  </a:lnTo>
                  <a:lnTo>
                    <a:pt x="6615176" y="657860"/>
                  </a:lnTo>
                  <a:lnTo>
                    <a:pt x="6638417" y="615950"/>
                  </a:lnTo>
                  <a:lnTo>
                    <a:pt x="6656832" y="571626"/>
                  </a:lnTo>
                  <a:lnTo>
                    <a:pt x="6670040" y="525526"/>
                  </a:lnTo>
                  <a:lnTo>
                    <a:pt x="6678167" y="478155"/>
                  </a:lnTo>
                  <a:lnTo>
                    <a:pt x="6680961" y="429640"/>
                  </a:lnTo>
                  <a:lnTo>
                    <a:pt x="6678421" y="382777"/>
                  </a:lnTo>
                  <a:lnTo>
                    <a:pt x="6671056" y="337438"/>
                  </a:lnTo>
                  <a:lnTo>
                    <a:pt x="6658990" y="293877"/>
                  </a:lnTo>
                  <a:lnTo>
                    <a:pt x="6642608" y="252222"/>
                  </a:lnTo>
                  <a:lnTo>
                    <a:pt x="6622161" y="212725"/>
                  </a:lnTo>
                  <a:lnTo>
                    <a:pt x="6597904" y="175895"/>
                  </a:lnTo>
                  <a:lnTo>
                    <a:pt x="6570090" y="141732"/>
                  </a:lnTo>
                  <a:lnTo>
                    <a:pt x="6538976" y="110744"/>
                  </a:lnTo>
                  <a:lnTo>
                    <a:pt x="6504813" y="82931"/>
                  </a:lnTo>
                  <a:lnTo>
                    <a:pt x="6467856" y="58674"/>
                  </a:lnTo>
                  <a:lnTo>
                    <a:pt x="6428359" y="38226"/>
                  </a:lnTo>
                  <a:lnTo>
                    <a:pt x="6386703" y="21844"/>
                  </a:lnTo>
                  <a:lnTo>
                    <a:pt x="6343015" y="9906"/>
                  </a:lnTo>
                  <a:lnTo>
                    <a:pt x="6297548" y="2539"/>
                  </a:lnTo>
                  <a:lnTo>
                    <a:pt x="6250686" y="0"/>
                  </a:lnTo>
                  <a:close/>
                </a:path>
              </a:pathLst>
            </a:custGeom>
            <a:solidFill>
              <a:srgbClr val="FAD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002273" y="3902202"/>
              <a:ext cx="6681470" cy="859790"/>
            </a:xfrm>
            <a:custGeom>
              <a:avLst/>
              <a:gdLst/>
              <a:ahLst/>
              <a:cxnLst/>
              <a:rect l="l" t="t" r="r" b="b"/>
              <a:pathLst>
                <a:path w="6681470" h="859789">
                  <a:moveTo>
                    <a:pt x="430275" y="0"/>
                  </a:moveTo>
                  <a:lnTo>
                    <a:pt x="6250685" y="0"/>
                  </a:lnTo>
                  <a:lnTo>
                    <a:pt x="6297549" y="2539"/>
                  </a:lnTo>
                  <a:lnTo>
                    <a:pt x="6343015" y="9906"/>
                  </a:lnTo>
                  <a:lnTo>
                    <a:pt x="6386703" y="21844"/>
                  </a:lnTo>
                  <a:lnTo>
                    <a:pt x="6428358" y="38226"/>
                  </a:lnTo>
                  <a:lnTo>
                    <a:pt x="6467856" y="58674"/>
                  </a:lnTo>
                  <a:lnTo>
                    <a:pt x="6504812" y="82931"/>
                  </a:lnTo>
                  <a:lnTo>
                    <a:pt x="6538976" y="110744"/>
                  </a:lnTo>
                  <a:lnTo>
                    <a:pt x="6570091" y="141732"/>
                  </a:lnTo>
                  <a:lnTo>
                    <a:pt x="6597904" y="175895"/>
                  </a:lnTo>
                  <a:lnTo>
                    <a:pt x="6622160" y="212725"/>
                  </a:lnTo>
                  <a:lnTo>
                    <a:pt x="6642608" y="252222"/>
                  </a:lnTo>
                  <a:lnTo>
                    <a:pt x="6658991" y="293877"/>
                  </a:lnTo>
                  <a:lnTo>
                    <a:pt x="6671056" y="337438"/>
                  </a:lnTo>
                  <a:lnTo>
                    <a:pt x="6678422" y="382777"/>
                  </a:lnTo>
                  <a:lnTo>
                    <a:pt x="6680961" y="429640"/>
                  </a:lnTo>
                  <a:lnTo>
                    <a:pt x="6678168" y="478155"/>
                  </a:lnTo>
                  <a:lnTo>
                    <a:pt x="6670040" y="525526"/>
                  </a:lnTo>
                  <a:lnTo>
                    <a:pt x="6656832" y="571626"/>
                  </a:lnTo>
                  <a:lnTo>
                    <a:pt x="6638417" y="615950"/>
                  </a:lnTo>
                  <a:lnTo>
                    <a:pt x="6615176" y="657860"/>
                  </a:lnTo>
                  <a:lnTo>
                    <a:pt x="6587362" y="697230"/>
                  </a:lnTo>
                  <a:lnTo>
                    <a:pt x="6554978" y="733425"/>
                  </a:lnTo>
                  <a:lnTo>
                    <a:pt x="6518783" y="765810"/>
                  </a:lnTo>
                  <a:lnTo>
                    <a:pt x="6479412" y="793623"/>
                  </a:lnTo>
                  <a:lnTo>
                    <a:pt x="6437376" y="816737"/>
                  </a:lnTo>
                  <a:lnTo>
                    <a:pt x="6393053" y="835151"/>
                  </a:lnTo>
                  <a:lnTo>
                    <a:pt x="6346825" y="848360"/>
                  </a:lnTo>
                  <a:lnTo>
                    <a:pt x="6299327" y="856488"/>
                  </a:lnTo>
                  <a:lnTo>
                    <a:pt x="6250685" y="859282"/>
                  </a:lnTo>
                  <a:lnTo>
                    <a:pt x="430275" y="859282"/>
                  </a:lnTo>
                  <a:lnTo>
                    <a:pt x="383413" y="856742"/>
                  </a:lnTo>
                  <a:lnTo>
                    <a:pt x="337947" y="849376"/>
                  </a:lnTo>
                  <a:lnTo>
                    <a:pt x="294259" y="837438"/>
                  </a:lnTo>
                  <a:lnTo>
                    <a:pt x="252602" y="821055"/>
                  </a:lnTo>
                  <a:lnTo>
                    <a:pt x="213105" y="800608"/>
                  </a:lnTo>
                  <a:lnTo>
                    <a:pt x="176149" y="776351"/>
                  </a:lnTo>
                  <a:lnTo>
                    <a:pt x="141986" y="748538"/>
                  </a:lnTo>
                  <a:lnTo>
                    <a:pt x="110871" y="717550"/>
                  </a:lnTo>
                  <a:lnTo>
                    <a:pt x="83058" y="683387"/>
                  </a:lnTo>
                  <a:lnTo>
                    <a:pt x="58800" y="646430"/>
                  </a:lnTo>
                  <a:lnTo>
                    <a:pt x="38353" y="607060"/>
                  </a:lnTo>
                  <a:lnTo>
                    <a:pt x="21971" y="565403"/>
                  </a:lnTo>
                  <a:lnTo>
                    <a:pt x="9905" y="521843"/>
                  </a:lnTo>
                  <a:lnTo>
                    <a:pt x="2539" y="476503"/>
                  </a:lnTo>
                  <a:lnTo>
                    <a:pt x="0" y="429640"/>
                  </a:lnTo>
                  <a:lnTo>
                    <a:pt x="2539" y="382777"/>
                  </a:lnTo>
                  <a:lnTo>
                    <a:pt x="9905" y="337438"/>
                  </a:lnTo>
                  <a:lnTo>
                    <a:pt x="21971" y="293877"/>
                  </a:lnTo>
                  <a:lnTo>
                    <a:pt x="38353" y="252222"/>
                  </a:lnTo>
                  <a:lnTo>
                    <a:pt x="58800" y="212725"/>
                  </a:lnTo>
                  <a:lnTo>
                    <a:pt x="83058" y="175895"/>
                  </a:lnTo>
                  <a:lnTo>
                    <a:pt x="110871" y="141732"/>
                  </a:lnTo>
                  <a:lnTo>
                    <a:pt x="141986" y="110744"/>
                  </a:lnTo>
                  <a:lnTo>
                    <a:pt x="176149" y="82931"/>
                  </a:lnTo>
                  <a:lnTo>
                    <a:pt x="213105" y="58674"/>
                  </a:lnTo>
                  <a:lnTo>
                    <a:pt x="252602" y="38226"/>
                  </a:lnTo>
                  <a:lnTo>
                    <a:pt x="294259" y="21844"/>
                  </a:lnTo>
                  <a:lnTo>
                    <a:pt x="337947" y="9906"/>
                  </a:lnTo>
                  <a:lnTo>
                    <a:pt x="383413" y="2539"/>
                  </a:lnTo>
                  <a:lnTo>
                    <a:pt x="430275" y="0"/>
                  </a:lnTo>
                  <a:close/>
                </a:path>
              </a:pathLst>
            </a:custGeom>
            <a:ln w="38099">
              <a:solidFill>
                <a:srgbClr val="211F1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3383660" y="800100"/>
            <a:ext cx="402590" cy="263525"/>
          </a:xfrm>
          <a:custGeom>
            <a:avLst/>
            <a:gdLst/>
            <a:ahLst/>
            <a:cxnLst/>
            <a:rect l="l" t="t" r="r" b="b"/>
            <a:pathLst>
              <a:path w="402589" h="263525">
                <a:moveTo>
                  <a:pt x="69087" y="0"/>
                </a:moveTo>
                <a:lnTo>
                  <a:pt x="21843" y="7620"/>
                </a:lnTo>
                <a:lnTo>
                  <a:pt x="0" y="15748"/>
                </a:lnTo>
                <a:lnTo>
                  <a:pt x="98678" y="29718"/>
                </a:lnTo>
                <a:lnTo>
                  <a:pt x="150875" y="38480"/>
                </a:lnTo>
                <a:lnTo>
                  <a:pt x="200787" y="57403"/>
                </a:lnTo>
                <a:lnTo>
                  <a:pt x="248792" y="81152"/>
                </a:lnTo>
                <a:lnTo>
                  <a:pt x="291464" y="112014"/>
                </a:lnTo>
                <a:lnTo>
                  <a:pt x="322199" y="151638"/>
                </a:lnTo>
                <a:lnTo>
                  <a:pt x="344042" y="197611"/>
                </a:lnTo>
                <a:lnTo>
                  <a:pt x="362965" y="257809"/>
                </a:lnTo>
                <a:lnTo>
                  <a:pt x="402589" y="263398"/>
                </a:lnTo>
                <a:lnTo>
                  <a:pt x="399541" y="257301"/>
                </a:lnTo>
                <a:lnTo>
                  <a:pt x="398525" y="253873"/>
                </a:lnTo>
                <a:lnTo>
                  <a:pt x="397128" y="250317"/>
                </a:lnTo>
                <a:lnTo>
                  <a:pt x="379856" y="195199"/>
                </a:lnTo>
                <a:lnTo>
                  <a:pt x="360299" y="152146"/>
                </a:lnTo>
                <a:lnTo>
                  <a:pt x="335406" y="113283"/>
                </a:lnTo>
                <a:lnTo>
                  <a:pt x="304038" y="79121"/>
                </a:lnTo>
                <a:lnTo>
                  <a:pt x="265302" y="50292"/>
                </a:lnTo>
                <a:lnTo>
                  <a:pt x="218059" y="27304"/>
                </a:lnTo>
                <a:lnTo>
                  <a:pt x="167004" y="10668"/>
                </a:lnTo>
                <a:lnTo>
                  <a:pt x="117348" y="1270"/>
                </a:lnTo>
                <a:lnTo>
                  <a:pt x="690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000627" y="888872"/>
            <a:ext cx="398145" cy="281305"/>
          </a:xfrm>
          <a:custGeom>
            <a:avLst/>
            <a:gdLst/>
            <a:ahLst/>
            <a:cxnLst/>
            <a:rect l="l" t="t" r="r" b="b"/>
            <a:pathLst>
              <a:path w="398145" h="281305">
                <a:moveTo>
                  <a:pt x="92456" y="0"/>
                </a:moveTo>
                <a:lnTo>
                  <a:pt x="43814" y="3809"/>
                </a:lnTo>
                <a:lnTo>
                  <a:pt x="0" y="22098"/>
                </a:lnTo>
                <a:lnTo>
                  <a:pt x="96900" y="35813"/>
                </a:lnTo>
                <a:lnTo>
                  <a:pt x="115697" y="38861"/>
                </a:lnTo>
                <a:lnTo>
                  <a:pt x="160782" y="55245"/>
                </a:lnTo>
                <a:lnTo>
                  <a:pt x="204088" y="74168"/>
                </a:lnTo>
                <a:lnTo>
                  <a:pt x="244221" y="97281"/>
                </a:lnTo>
                <a:lnTo>
                  <a:pt x="280035" y="125856"/>
                </a:lnTo>
                <a:lnTo>
                  <a:pt x="310261" y="161417"/>
                </a:lnTo>
                <a:lnTo>
                  <a:pt x="333883" y="205485"/>
                </a:lnTo>
                <a:lnTo>
                  <a:pt x="339344" y="218567"/>
                </a:lnTo>
                <a:lnTo>
                  <a:pt x="345948" y="231267"/>
                </a:lnTo>
                <a:lnTo>
                  <a:pt x="369570" y="262890"/>
                </a:lnTo>
                <a:lnTo>
                  <a:pt x="397890" y="281304"/>
                </a:lnTo>
                <a:lnTo>
                  <a:pt x="392430" y="260096"/>
                </a:lnTo>
                <a:lnTo>
                  <a:pt x="371221" y="205994"/>
                </a:lnTo>
                <a:lnTo>
                  <a:pt x="347472" y="157606"/>
                </a:lnTo>
                <a:lnTo>
                  <a:pt x="316102" y="115697"/>
                </a:lnTo>
                <a:lnTo>
                  <a:pt x="277368" y="80263"/>
                </a:lnTo>
                <a:lnTo>
                  <a:pt x="231521" y="50926"/>
                </a:lnTo>
                <a:lnTo>
                  <a:pt x="185927" y="27685"/>
                </a:lnTo>
                <a:lnTo>
                  <a:pt x="139700" y="9271"/>
                </a:lnTo>
                <a:lnTo>
                  <a:pt x="9245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3070479" y="815847"/>
            <a:ext cx="412115" cy="346075"/>
          </a:xfrm>
          <a:custGeom>
            <a:avLst/>
            <a:gdLst/>
            <a:ahLst/>
            <a:cxnLst/>
            <a:rect l="l" t="t" r="r" b="b"/>
            <a:pathLst>
              <a:path w="412114" h="346075">
                <a:moveTo>
                  <a:pt x="313181" y="0"/>
                </a:moveTo>
                <a:lnTo>
                  <a:pt x="288670" y="9144"/>
                </a:lnTo>
                <a:lnTo>
                  <a:pt x="243078" y="36956"/>
                </a:lnTo>
                <a:lnTo>
                  <a:pt x="224281" y="50419"/>
                </a:lnTo>
                <a:lnTo>
                  <a:pt x="186181" y="76453"/>
                </a:lnTo>
                <a:lnTo>
                  <a:pt x="132841" y="120015"/>
                </a:lnTo>
                <a:lnTo>
                  <a:pt x="103123" y="153416"/>
                </a:lnTo>
                <a:lnTo>
                  <a:pt x="79247" y="190880"/>
                </a:lnTo>
                <a:lnTo>
                  <a:pt x="62102" y="233425"/>
                </a:lnTo>
                <a:lnTo>
                  <a:pt x="59562" y="240156"/>
                </a:lnTo>
                <a:lnTo>
                  <a:pt x="53593" y="253110"/>
                </a:lnTo>
                <a:lnTo>
                  <a:pt x="50291" y="259460"/>
                </a:lnTo>
                <a:lnTo>
                  <a:pt x="0" y="252349"/>
                </a:lnTo>
                <a:lnTo>
                  <a:pt x="6603" y="270255"/>
                </a:lnTo>
                <a:lnTo>
                  <a:pt x="17906" y="299211"/>
                </a:lnTo>
                <a:lnTo>
                  <a:pt x="23621" y="311150"/>
                </a:lnTo>
                <a:lnTo>
                  <a:pt x="29971" y="322833"/>
                </a:lnTo>
                <a:lnTo>
                  <a:pt x="43179" y="346075"/>
                </a:lnTo>
                <a:lnTo>
                  <a:pt x="51943" y="334899"/>
                </a:lnTo>
                <a:lnTo>
                  <a:pt x="61087" y="323723"/>
                </a:lnTo>
                <a:lnTo>
                  <a:pt x="69087" y="312420"/>
                </a:lnTo>
                <a:lnTo>
                  <a:pt x="74040" y="300354"/>
                </a:lnTo>
                <a:lnTo>
                  <a:pt x="89662" y="249300"/>
                </a:lnTo>
                <a:lnTo>
                  <a:pt x="112394" y="203834"/>
                </a:lnTo>
                <a:lnTo>
                  <a:pt x="141350" y="163449"/>
                </a:lnTo>
                <a:lnTo>
                  <a:pt x="176148" y="127380"/>
                </a:lnTo>
                <a:lnTo>
                  <a:pt x="215645" y="95250"/>
                </a:lnTo>
                <a:lnTo>
                  <a:pt x="259206" y="66421"/>
                </a:lnTo>
                <a:lnTo>
                  <a:pt x="306578" y="40767"/>
                </a:lnTo>
                <a:lnTo>
                  <a:pt x="356996" y="21208"/>
                </a:lnTo>
                <a:lnTo>
                  <a:pt x="411860" y="13970"/>
                </a:lnTo>
                <a:lnTo>
                  <a:pt x="31318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746627" y="910971"/>
            <a:ext cx="351155" cy="186690"/>
          </a:xfrm>
          <a:custGeom>
            <a:avLst/>
            <a:gdLst/>
            <a:ahLst/>
            <a:cxnLst/>
            <a:rect l="l" t="t" r="r" b="b"/>
            <a:pathLst>
              <a:path w="351154" h="186690">
                <a:moveTo>
                  <a:pt x="254000" y="0"/>
                </a:moveTo>
                <a:lnTo>
                  <a:pt x="240792" y="5714"/>
                </a:lnTo>
                <a:lnTo>
                  <a:pt x="233807" y="7747"/>
                </a:lnTo>
                <a:lnTo>
                  <a:pt x="164846" y="43687"/>
                </a:lnTo>
                <a:lnTo>
                  <a:pt x="111887" y="77977"/>
                </a:lnTo>
                <a:lnTo>
                  <a:pt x="75184" y="112902"/>
                </a:lnTo>
                <a:lnTo>
                  <a:pt x="57785" y="132587"/>
                </a:lnTo>
                <a:lnTo>
                  <a:pt x="39624" y="152526"/>
                </a:lnTo>
                <a:lnTo>
                  <a:pt x="0" y="146938"/>
                </a:lnTo>
                <a:lnTo>
                  <a:pt x="888" y="149859"/>
                </a:lnTo>
                <a:lnTo>
                  <a:pt x="6476" y="163322"/>
                </a:lnTo>
                <a:lnTo>
                  <a:pt x="13588" y="175005"/>
                </a:lnTo>
                <a:lnTo>
                  <a:pt x="22606" y="183006"/>
                </a:lnTo>
                <a:lnTo>
                  <a:pt x="37973" y="186562"/>
                </a:lnTo>
                <a:lnTo>
                  <a:pt x="52070" y="181482"/>
                </a:lnTo>
                <a:lnTo>
                  <a:pt x="64897" y="171450"/>
                </a:lnTo>
                <a:lnTo>
                  <a:pt x="76835" y="160274"/>
                </a:lnTo>
                <a:lnTo>
                  <a:pt x="80263" y="157352"/>
                </a:lnTo>
                <a:lnTo>
                  <a:pt x="120650" y="114046"/>
                </a:lnTo>
                <a:lnTo>
                  <a:pt x="158876" y="81406"/>
                </a:lnTo>
                <a:lnTo>
                  <a:pt x="201422" y="54990"/>
                </a:lnTo>
                <a:lnTo>
                  <a:pt x="250189" y="37083"/>
                </a:lnTo>
                <a:lnTo>
                  <a:pt x="260223" y="33654"/>
                </a:lnTo>
                <a:lnTo>
                  <a:pt x="269748" y="29463"/>
                </a:lnTo>
                <a:lnTo>
                  <a:pt x="279400" y="25526"/>
                </a:lnTo>
                <a:lnTo>
                  <a:pt x="289178" y="22986"/>
                </a:lnTo>
                <a:lnTo>
                  <a:pt x="330581" y="15239"/>
                </a:lnTo>
                <a:lnTo>
                  <a:pt x="350900" y="13715"/>
                </a:lnTo>
                <a:lnTo>
                  <a:pt x="25400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45460" y="996822"/>
            <a:ext cx="75310" cy="7848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417567" y="982344"/>
            <a:ext cx="383921" cy="204215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2618232" y="875538"/>
            <a:ext cx="408305" cy="212725"/>
            <a:chOff x="2618232" y="875538"/>
            <a:chExt cx="408305" cy="212725"/>
          </a:xfrm>
        </p:grpSpPr>
        <p:sp>
          <p:nvSpPr>
            <p:cNvPr id="36" name="object 36" descr=""/>
            <p:cNvSpPr/>
            <p:nvPr/>
          </p:nvSpPr>
          <p:spPr>
            <a:xfrm>
              <a:off x="2764663" y="875538"/>
              <a:ext cx="261620" cy="109220"/>
            </a:xfrm>
            <a:custGeom>
              <a:avLst/>
              <a:gdLst/>
              <a:ahLst/>
              <a:cxnLst/>
              <a:rect l="l" t="t" r="r" b="b"/>
              <a:pathLst>
                <a:path w="261619" h="109219">
                  <a:moveTo>
                    <a:pt x="92582" y="0"/>
                  </a:moveTo>
                  <a:lnTo>
                    <a:pt x="44323" y="4190"/>
                  </a:lnTo>
                  <a:lnTo>
                    <a:pt x="0" y="17779"/>
                  </a:lnTo>
                  <a:lnTo>
                    <a:pt x="121031" y="34925"/>
                  </a:lnTo>
                  <a:lnTo>
                    <a:pt x="151764" y="47878"/>
                  </a:lnTo>
                  <a:lnTo>
                    <a:pt x="178816" y="64007"/>
                  </a:lnTo>
                  <a:lnTo>
                    <a:pt x="206248" y="79247"/>
                  </a:lnTo>
                  <a:lnTo>
                    <a:pt x="261619" y="109219"/>
                  </a:lnTo>
                  <a:lnTo>
                    <a:pt x="239268" y="64642"/>
                  </a:lnTo>
                  <a:lnTo>
                    <a:pt x="184404" y="24510"/>
                  </a:lnTo>
                  <a:lnTo>
                    <a:pt x="139319" y="6857"/>
                  </a:lnTo>
                  <a:lnTo>
                    <a:pt x="92582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8232" y="893318"/>
              <a:ext cx="267462" cy="194945"/>
            </a:xfrm>
            <a:prstGeom prst="rect">
              <a:avLst/>
            </a:prstGeom>
          </p:spPr>
        </p:pic>
      </p:grpSp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157960" y="4959096"/>
            <a:ext cx="3473196" cy="5035296"/>
          </a:xfrm>
          <a:prstGeom prst="rect">
            <a:avLst/>
          </a:prstGeom>
        </p:spPr>
      </p:pic>
      <p:sp>
        <p:nvSpPr>
          <p:cNvPr id="39" name="object 39" descr=""/>
          <p:cNvSpPr/>
          <p:nvPr/>
        </p:nvSpPr>
        <p:spPr>
          <a:xfrm>
            <a:off x="1001267" y="7478268"/>
            <a:ext cx="708660" cy="1019175"/>
          </a:xfrm>
          <a:custGeom>
            <a:avLst/>
            <a:gdLst/>
            <a:ahLst/>
            <a:cxnLst/>
            <a:rect l="l" t="t" r="r" b="b"/>
            <a:pathLst>
              <a:path w="708660" h="1019175">
                <a:moveTo>
                  <a:pt x="331850" y="0"/>
                </a:moveTo>
                <a:lnTo>
                  <a:pt x="323850" y="634"/>
                </a:lnTo>
                <a:lnTo>
                  <a:pt x="318769" y="5460"/>
                </a:lnTo>
                <a:lnTo>
                  <a:pt x="314832" y="14477"/>
                </a:lnTo>
                <a:lnTo>
                  <a:pt x="315087" y="20827"/>
                </a:lnTo>
                <a:lnTo>
                  <a:pt x="322960" y="120268"/>
                </a:lnTo>
                <a:lnTo>
                  <a:pt x="339090" y="432561"/>
                </a:lnTo>
                <a:lnTo>
                  <a:pt x="341756" y="511809"/>
                </a:lnTo>
                <a:lnTo>
                  <a:pt x="336422" y="509523"/>
                </a:lnTo>
                <a:lnTo>
                  <a:pt x="50838" y="314451"/>
                </a:lnTo>
                <a:lnTo>
                  <a:pt x="41401" y="308355"/>
                </a:lnTo>
                <a:lnTo>
                  <a:pt x="31648" y="302767"/>
                </a:lnTo>
                <a:lnTo>
                  <a:pt x="25311" y="299465"/>
                </a:lnTo>
                <a:lnTo>
                  <a:pt x="16548" y="299338"/>
                </a:lnTo>
                <a:lnTo>
                  <a:pt x="6007" y="300100"/>
                </a:lnTo>
                <a:lnTo>
                  <a:pt x="1130" y="305688"/>
                </a:lnTo>
                <a:lnTo>
                  <a:pt x="0" y="313308"/>
                </a:lnTo>
                <a:lnTo>
                  <a:pt x="2273" y="319785"/>
                </a:lnTo>
                <a:lnTo>
                  <a:pt x="38404" y="347852"/>
                </a:lnTo>
                <a:lnTo>
                  <a:pt x="55181" y="360298"/>
                </a:lnTo>
                <a:lnTo>
                  <a:pt x="72199" y="372490"/>
                </a:lnTo>
                <a:lnTo>
                  <a:pt x="254698" y="496569"/>
                </a:lnTo>
                <a:lnTo>
                  <a:pt x="324993" y="545210"/>
                </a:lnTo>
                <a:lnTo>
                  <a:pt x="282320" y="594232"/>
                </a:lnTo>
                <a:lnTo>
                  <a:pt x="239356" y="630427"/>
                </a:lnTo>
                <a:lnTo>
                  <a:pt x="154609" y="698372"/>
                </a:lnTo>
                <a:lnTo>
                  <a:pt x="151193" y="701674"/>
                </a:lnTo>
                <a:lnTo>
                  <a:pt x="142925" y="711580"/>
                </a:lnTo>
                <a:lnTo>
                  <a:pt x="141135" y="718692"/>
                </a:lnTo>
                <a:lnTo>
                  <a:pt x="150228" y="733551"/>
                </a:lnTo>
                <a:lnTo>
                  <a:pt x="157848" y="735583"/>
                </a:lnTo>
                <a:lnTo>
                  <a:pt x="172110" y="731392"/>
                </a:lnTo>
                <a:lnTo>
                  <a:pt x="223088" y="692022"/>
                </a:lnTo>
                <a:lnTo>
                  <a:pt x="261975" y="659510"/>
                </a:lnTo>
                <a:lnTo>
                  <a:pt x="299719" y="625855"/>
                </a:lnTo>
                <a:lnTo>
                  <a:pt x="338200" y="587628"/>
                </a:lnTo>
                <a:lnTo>
                  <a:pt x="344678" y="581659"/>
                </a:lnTo>
                <a:lnTo>
                  <a:pt x="345694" y="589533"/>
                </a:lnTo>
                <a:lnTo>
                  <a:pt x="376047" y="1007109"/>
                </a:lnTo>
                <a:lnTo>
                  <a:pt x="382016" y="1014094"/>
                </a:lnTo>
                <a:lnTo>
                  <a:pt x="387731" y="1019174"/>
                </a:lnTo>
                <a:lnTo>
                  <a:pt x="396747" y="1018793"/>
                </a:lnTo>
                <a:lnTo>
                  <a:pt x="402209" y="1013332"/>
                </a:lnTo>
                <a:lnTo>
                  <a:pt x="407288" y="1004569"/>
                </a:lnTo>
                <a:lnTo>
                  <a:pt x="407543" y="998346"/>
                </a:lnTo>
                <a:lnTo>
                  <a:pt x="406145" y="958849"/>
                </a:lnTo>
                <a:lnTo>
                  <a:pt x="405256" y="941704"/>
                </a:lnTo>
                <a:lnTo>
                  <a:pt x="378332" y="590676"/>
                </a:lnTo>
                <a:lnTo>
                  <a:pt x="378459" y="583437"/>
                </a:lnTo>
                <a:lnTo>
                  <a:pt x="526415" y="676401"/>
                </a:lnTo>
                <a:lnTo>
                  <a:pt x="595248" y="721359"/>
                </a:lnTo>
                <a:lnTo>
                  <a:pt x="664971" y="770762"/>
                </a:lnTo>
                <a:lnTo>
                  <a:pt x="676275" y="779144"/>
                </a:lnTo>
                <a:lnTo>
                  <a:pt x="682117" y="783081"/>
                </a:lnTo>
                <a:lnTo>
                  <a:pt x="688720" y="786002"/>
                </a:lnTo>
                <a:lnTo>
                  <a:pt x="694944" y="786510"/>
                </a:lnTo>
                <a:lnTo>
                  <a:pt x="700658" y="784859"/>
                </a:lnTo>
                <a:lnTo>
                  <a:pt x="705231" y="780922"/>
                </a:lnTo>
                <a:lnTo>
                  <a:pt x="708025" y="775715"/>
                </a:lnTo>
                <a:lnTo>
                  <a:pt x="708532" y="769873"/>
                </a:lnTo>
                <a:lnTo>
                  <a:pt x="681482" y="739139"/>
                </a:lnTo>
                <a:lnTo>
                  <a:pt x="627888" y="701801"/>
                </a:lnTo>
                <a:lnTo>
                  <a:pt x="573659" y="665098"/>
                </a:lnTo>
                <a:lnTo>
                  <a:pt x="486409" y="608456"/>
                </a:lnTo>
                <a:lnTo>
                  <a:pt x="398779" y="552195"/>
                </a:lnTo>
                <a:lnTo>
                  <a:pt x="395859" y="550925"/>
                </a:lnTo>
                <a:lnTo>
                  <a:pt x="389509" y="546099"/>
                </a:lnTo>
                <a:lnTo>
                  <a:pt x="425195" y="518921"/>
                </a:lnTo>
                <a:lnTo>
                  <a:pt x="456945" y="488187"/>
                </a:lnTo>
                <a:lnTo>
                  <a:pt x="486791" y="455802"/>
                </a:lnTo>
                <a:lnTo>
                  <a:pt x="517016" y="423798"/>
                </a:lnTo>
                <a:lnTo>
                  <a:pt x="528573" y="412368"/>
                </a:lnTo>
                <a:lnTo>
                  <a:pt x="567944" y="375411"/>
                </a:lnTo>
                <a:lnTo>
                  <a:pt x="576072" y="368299"/>
                </a:lnTo>
                <a:lnTo>
                  <a:pt x="582041" y="361949"/>
                </a:lnTo>
                <a:lnTo>
                  <a:pt x="585216" y="356488"/>
                </a:lnTo>
                <a:lnTo>
                  <a:pt x="585597" y="351789"/>
                </a:lnTo>
                <a:lnTo>
                  <a:pt x="583057" y="347852"/>
                </a:lnTo>
                <a:lnTo>
                  <a:pt x="577341" y="344677"/>
                </a:lnTo>
                <a:lnTo>
                  <a:pt x="562101" y="350900"/>
                </a:lnTo>
                <a:lnTo>
                  <a:pt x="525018" y="382142"/>
                </a:lnTo>
                <a:lnTo>
                  <a:pt x="488569" y="414146"/>
                </a:lnTo>
                <a:lnTo>
                  <a:pt x="470662" y="431418"/>
                </a:lnTo>
                <a:lnTo>
                  <a:pt x="435356" y="466851"/>
                </a:lnTo>
                <a:lnTo>
                  <a:pt x="417448" y="484250"/>
                </a:lnTo>
                <a:lnTo>
                  <a:pt x="407669" y="492759"/>
                </a:lnTo>
                <a:lnTo>
                  <a:pt x="375284" y="518286"/>
                </a:lnTo>
                <a:lnTo>
                  <a:pt x="374269" y="505713"/>
                </a:lnTo>
                <a:lnTo>
                  <a:pt x="362584" y="254253"/>
                </a:lnTo>
                <a:lnTo>
                  <a:pt x="357250" y="153669"/>
                </a:lnTo>
                <a:lnTo>
                  <a:pt x="354584" y="119379"/>
                </a:lnTo>
                <a:lnTo>
                  <a:pt x="350900" y="85216"/>
                </a:lnTo>
                <a:lnTo>
                  <a:pt x="342391" y="13588"/>
                </a:lnTo>
                <a:lnTo>
                  <a:pt x="342265" y="9778"/>
                </a:lnTo>
                <a:lnTo>
                  <a:pt x="33185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6549115" y="1033272"/>
            <a:ext cx="709930" cy="1019175"/>
          </a:xfrm>
          <a:custGeom>
            <a:avLst/>
            <a:gdLst/>
            <a:ahLst/>
            <a:cxnLst/>
            <a:rect l="l" t="t" r="r" b="b"/>
            <a:pathLst>
              <a:path w="709930" h="1019175">
                <a:moveTo>
                  <a:pt x="377190" y="0"/>
                </a:moveTo>
                <a:lnTo>
                  <a:pt x="366776" y="9778"/>
                </a:lnTo>
                <a:lnTo>
                  <a:pt x="366649" y="13588"/>
                </a:lnTo>
                <a:lnTo>
                  <a:pt x="358267" y="85217"/>
                </a:lnTo>
                <a:lnTo>
                  <a:pt x="354584" y="119379"/>
                </a:lnTo>
                <a:lnTo>
                  <a:pt x="351790" y="153670"/>
                </a:lnTo>
                <a:lnTo>
                  <a:pt x="346455" y="254253"/>
                </a:lnTo>
                <a:lnTo>
                  <a:pt x="334772" y="505713"/>
                </a:lnTo>
                <a:lnTo>
                  <a:pt x="333755" y="518286"/>
                </a:lnTo>
                <a:lnTo>
                  <a:pt x="301244" y="492759"/>
                </a:lnTo>
                <a:lnTo>
                  <a:pt x="291592" y="484250"/>
                </a:lnTo>
                <a:lnTo>
                  <a:pt x="273685" y="466851"/>
                </a:lnTo>
                <a:lnTo>
                  <a:pt x="238251" y="431419"/>
                </a:lnTo>
                <a:lnTo>
                  <a:pt x="220218" y="414147"/>
                </a:lnTo>
                <a:lnTo>
                  <a:pt x="183769" y="382143"/>
                </a:lnTo>
                <a:lnTo>
                  <a:pt x="146685" y="350900"/>
                </a:lnTo>
                <a:lnTo>
                  <a:pt x="131318" y="344677"/>
                </a:lnTo>
                <a:lnTo>
                  <a:pt x="125730" y="347852"/>
                </a:lnTo>
                <a:lnTo>
                  <a:pt x="123190" y="351789"/>
                </a:lnTo>
                <a:lnTo>
                  <a:pt x="123444" y="356488"/>
                </a:lnTo>
                <a:lnTo>
                  <a:pt x="126746" y="361950"/>
                </a:lnTo>
                <a:lnTo>
                  <a:pt x="132715" y="368300"/>
                </a:lnTo>
                <a:lnTo>
                  <a:pt x="140843" y="375411"/>
                </a:lnTo>
                <a:lnTo>
                  <a:pt x="180213" y="412369"/>
                </a:lnTo>
                <a:lnTo>
                  <a:pt x="191770" y="423799"/>
                </a:lnTo>
                <a:lnTo>
                  <a:pt x="221996" y="455802"/>
                </a:lnTo>
                <a:lnTo>
                  <a:pt x="251968" y="488187"/>
                </a:lnTo>
                <a:lnTo>
                  <a:pt x="283845" y="518922"/>
                </a:lnTo>
                <a:lnTo>
                  <a:pt x="319532" y="546100"/>
                </a:lnTo>
                <a:lnTo>
                  <a:pt x="313182" y="550926"/>
                </a:lnTo>
                <a:lnTo>
                  <a:pt x="310261" y="552196"/>
                </a:lnTo>
                <a:lnTo>
                  <a:pt x="222503" y="608456"/>
                </a:lnTo>
                <a:lnTo>
                  <a:pt x="135128" y="665099"/>
                </a:lnTo>
                <a:lnTo>
                  <a:pt x="80772" y="701801"/>
                </a:lnTo>
                <a:lnTo>
                  <a:pt x="27051" y="739139"/>
                </a:lnTo>
                <a:lnTo>
                  <a:pt x="0" y="769874"/>
                </a:lnTo>
                <a:lnTo>
                  <a:pt x="507" y="775716"/>
                </a:lnTo>
                <a:lnTo>
                  <a:pt x="3301" y="780923"/>
                </a:lnTo>
                <a:lnTo>
                  <a:pt x="7874" y="784859"/>
                </a:lnTo>
                <a:lnTo>
                  <a:pt x="13589" y="786510"/>
                </a:lnTo>
                <a:lnTo>
                  <a:pt x="19812" y="786002"/>
                </a:lnTo>
                <a:lnTo>
                  <a:pt x="26416" y="783081"/>
                </a:lnTo>
                <a:lnTo>
                  <a:pt x="32257" y="779145"/>
                </a:lnTo>
                <a:lnTo>
                  <a:pt x="43688" y="770762"/>
                </a:lnTo>
                <a:lnTo>
                  <a:pt x="113411" y="721359"/>
                </a:lnTo>
                <a:lnTo>
                  <a:pt x="182372" y="676401"/>
                </a:lnTo>
                <a:lnTo>
                  <a:pt x="324357" y="586358"/>
                </a:lnTo>
                <a:lnTo>
                  <a:pt x="330580" y="583437"/>
                </a:lnTo>
                <a:lnTo>
                  <a:pt x="330707" y="590676"/>
                </a:lnTo>
                <a:lnTo>
                  <a:pt x="303784" y="941704"/>
                </a:lnTo>
                <a:lnTo>
                  <a:pt x="302895" y="958850"/>
                </a:lnTo>
                <a:lnTo>
                  <a:pt x="301498" y="998347"/>
                </a:lnTo>
                <a:lnTo>
                  <a:pt x="301625" y="1004570"/>
                </a:lnTo>
                <a:lnTo>
                  <a:pt x="306832" y="1013332"/>
                </a:lnTo>
                <a:lnTo>
                  <a:pt x="312166" y="1018794"/>
                </a:lnTo>
                <a:lnTo>
                  <a:pt x="321310" y="1019175"/>
                </a:lnTo>
                <a:lnTo>
                  <a:pt x="327025" y="1014095"/>
                </a:lnTo>
                <a:lnTo>
                  <a:pt x="332994" y="1007109"/>
                </a:lnTo>
                <a:lnTo>
                  <a:pt x="363347" y="589533"/>
                </a:lnTo>
                <a:lnTo>
                  <a:pt x="364363" y="581659"/>
                </a:lnTo>
                <a:lnTo>
                  <a:pt x="370840" y="587628"/>
                </a:lnTo>
                <a:lnTo>
                  <a:pt x="409448" y="625855"/>
                </a:lnTo>
                <a:lnTo>
                  <a:pt x="447294" y="659510"/>
                </a:lnTo>
                <a:lnTo>
                  <a:pt x="486155" y="692023"/>
                </a:lnTo>
                <a:lnTo>
                  <a:pt x="531114" y="728091"/>
                </a:lnTo>
                <a:lnTo>
                  <a:pt x="537210" y="731393"/>
                </a:lnTo>
                <a:lnTo>
                  <a:pt x="551561" y="735583"/>
                </a:lnTo>
                <a:lnTo>
                  <a:pt x="559180" y="733551"/>
                </a:lnTo>
                <a:lnTo>
                  <a:pt x="568325" y="718693"/>
                </a:lnTo>
                <a:lnTo>
                  <a:pt x="566547" y="711580"/>
                </a:lnTo>
                <a:lnTo>
                  <a:pt x="558165" y="701675"/>
                </a:lnTo>
                <a:lnTo>
                  <a:pt x="554736" y="698373"/>
                </a:lnTo>
                <a:lnTo>
                  <a:pt x="469900" y="630427"/>
                </a:lnTo>
                <a:lnTo>
                  <a:pt x="443103" y="608329"/>
                </a:lnTo>
                <a:lnTo>
                  <a:pt x="426847" y="594232"/>
                </a:lnTo>
                <a:lnTo>
                  <a:pt x="378841" y="549528"/>
                </a:lnTo>
                <a:lnTo>
                  <a:pt x="384175" y="545210"/>
                </a:lnTo>
                <a:lnTo>
                  <a:pt x="454532" y="496570"/>
                </a:lnTo>
                <a:lnTo>
                  <a:pt x="637286" y="372491"/>
                </a:lnTo>
                <a:lnTo>
                  <a:pt x="654430" y="360299"/>
                </a:lnTo>
                <a:lnTo>
                  <a:pt x="671195" y="347852"/>
                </a:lnTo>
                <a:lnTo>
                  <a:pt x="707390" y="319785"/>
                </a:lnTo>
                <a:lnTo>
                  <a:pt x="709676" y="313308"/>
                </a:lnTo>
                <a:lnTo>
                  <a:pt x="708532" y="305688"/>
                </a:lnTo>
                <a:lnTo>
                  <a:pt x="703580" y="300100"/>
                </a:lnTo>
                <a:lnTo>
                  <a:pt x="693039" y="299338"/>
                </a:lnTo>
                <a:lnTo>
                  <a:pt x="684276" y="299466"/>
                </a:lnTo>
                <a:lnTo>
                  <a:pt x="677926" y="302768"/>
                </a:lnTo>
                <a:lnTo>
                  <a:pt x="668147" y="308355"/>
                </a:lnTo>
                <a:lnTo>
                  <a:pt x="658749" y="314451"/>
                </a:lnTo>
                <a:lnTo>
                  <a:pt x="372618" y="509524"/>
                </a:lnTo>
                <a:lnTo>
                  <a:pt x="367284" y="511809"/>
                </a:lnTo>
                <a:lnTo>
                  <a:pt x="369951" y="432561"/>
                </a:lnTo>
                <a:lnTo>
                  <a:pt x="386080" y="120269"/>
                </a:lnTo>
                <a:lnTo>
                  <a:pt x="394080" y="20827"/>
                </a:lnTo>
                <a:lnTo>
                  <a:pt x="394207" y="14477"/>
                </a:lnTo>
                <a:lnTo>
                  <a:pt x="390398" y="5460"/>
                </a:lnTo>
                <a:lnTo>
                  <a:pt x="385318" y="634"/>
                </a:lnTo>
                <a:lnTo>
                  <a:pt x="37719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03164" y="2133600"/>
            <a:ext cx="8010144" cy="1897379"/>
          </a:xfrm>
          <a:prstGeom prst="rect">
            <a:avLst/>
          </a:prstGeom>
        </p:spPr>
      </p:pic>
      <p:sp>
        <p:nvSpPr>
          <p:cNvPr id="42" name="object 42" descr=""/>
          <p:cNvSpPr/>
          <p:nvPr/>
        </p:nvSpPr>
        <p:spPr>
          <a:xfrm>
            <a:off x="12329159" y="9516909"/>
            <a:ext cx="414655" cy="248920"/>
          </a:xfrm>
          <a:custGeom>
            <a:avLst/>
            <a:gdLst/>
            <a:ahLst/>
            <a:cxnLst/>
            <a:rect l="l" t="t" r="r" b="b"/>
            <a:pathLst>
              <a:path w="414654" h="248920">
                <a:moveTo>
                  <a:pt x="414655" y="0"/>
                </a:moveTo>
                <a:lnTo>
                  <a:pt x="374904" y="3644"/>
                </a:lnTo>
                <a:lnTo>
                  <a:pt x="352933" y="63131"/>
                </a:lnTo>
                <a:lnTo>
                  <a:pt x="328803" y="108140"/>
                </a:lnTo>
                <a:lnTo>
                  <a:pt x="296037" y="146367"/>
                </a:lnTo>
                <a:lnTo>
                  <a:pt x="251841" y="175158"/>
                </a:lnTo>
                <a:lnTo>
                  <a:pt x="202692" y="196545"/>
                </a:lnTo>
                <a:lnTo>
                  <a:pt x="151892" y="213118"/>
                </a:lnTo>
                <a:lnTo>
                  <a:pt x="99314" y="219265"/>
                </a:lnTo>
                <a:lnTo>
                  <a:pt x="0" y="228345"/>
                </a:lnTo>
                <a:lnTo>
                  <a:pt x="21463" y="237616"/>
                </a:lnTo>
                <a:lnTo>
                  <a:pt x="68325" y="247573"/>
                </a:lnTo>
                <a:lnTo>
                  <a:pt x="116713" y="248691"/>
                </a:lnTo>
                <a:lnTo>
                  <a:pt x="166750" y="241769"/>
                </a:lnTo>
                <a:lnTo>
                  <a:pt x="218567" y="227660"/>
                </a:lnTo>
                <a:lnTo>
                  <a:pt x="266826" y="206908"/>
                </a:lnTo>
                <a:lnTo>
                  <a:pt x="307086" y="179908"/>
                </a:lnTo>
                <a:lnTo>
                  <a:pt x="340106" y="147243"/>
                </a:lnTo>
                <a:lnTo>
                  <a:pt x="366903" y="109512"/>
                </a:lnTo>
                <a:lnTo>
                  <a:pt x="388493" y="67309"/>
                </a:lnTo>
                <a:lnTo>
                  <a:pt x="407543" y="17297"/>
                </a:lnTo>
                <a:lnTo>
                  <a:pt x="408559" y="12915"/>
                </a:lnTo>
                <a:lnTo>
                  <a:pt x="410210" y="9448"/>
                </a:lnTo>
                <a:lnTo>
                  <a:pt x="411353" y="6007"/>
                </a:lnTo>
                <a:lnTo>
                  <a:pt x="41465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2950443" y="9440532"/>
            <a:ext cx="410845" cy="267335"/>
          </a:xfrm>
          <a:custGeom>
            <a:avLst/>
            <a:gdLst/>
            <a:ahLst/>
            <a:cxnLst/>
            <a:rect l="l" t="t" r="r" b="b"/>
            <a:pathLst>
              <a:path w="410844" h="267334">
                <a:moveTo>
                  <a:pt x="410463" y="0"/>
                </a:moveTo>
                <a:lnTo>
                  <a:pt x="355980" y="47472"/>
                </a:lnTo>
                <a:lnTo>
                  <a:pt x="342773" y="72770"/>
                </a:lnTo>
                <a:lnTo>
                  <a:pt x="316992" y="115773"/>
                </a:lnTo>
                <a:lnTo>
                  <a:pt x="284988" y="149974"/>
                </a:lnTo>
                <a:lnTo>
                  <a:pt x="247776" y="176872"/>
                </a:lnTo>
                <a:lnTo>
                  <a:pt x="206501" y="197992"/>
                </a:lnTo>
                <a:lnTo>
                  <a:pt x="162305" y="214871"/>
                </a:lnTo>
                <a:lnTo>
                  <a:pt x="116459" y="229006"/>
                </a:lnTo>
                <a:lnTo>
                  <a:pt x="0" y="240042"/>
                </a:lnTo>
                <a:lnTo>
                  <a:pt x="42925" y="260540"/>
                </a:lnTo>
                <a:lnTo>
                  <a:pt x="91313" y="266814"/>
                </a:lnTo>
                <a:lnTo>
                  <a:pt x="138938" y="259841"/>
                </a:lnTo>
                <a:lnTo>
                  <a:pt x="186054" y="243751"/>
                </a:lnTo>
                <a:lnTo>
                  <a:pt x="232790" y="222643"/>
                </a:lnTo>
                <a:lnTo>
                  <a:pt x="280034" y="195554"/>
                </a:lnTo>
                <a:lnTo>
                  <a:pt x="320548" y="161899"/>
                </a:lnTo>
                <a:lnTo>
                  <a:pt x="353948" y="121488"/>
                </a:lnTo>
                <a:lnTo>
                  <a:pt x="380111" y="74117"/>
                </a:lnTo>
                <a:lnTo>
                  <a:pt x="403986" y="20891"/>
                </a:lnTo>
                <a:lnTo>
                  <a:pt x="410463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2028931" y="9384792"/>
            <a:ext cx="400050" cy="360680"/>
          </a:xfrm>
          <a:custGeom>
            <a:avLst/>
            <a:gdLst/>
            <a:ahLst/>
            <a:cxnLst/>
            <a:rect l="l" t="t" r="r" b="b"/>
            <a:pathLst>
              <a:path w="400050" h="360679">
                <a:moveTo>
                  <a:pt x="47878" y="0"/>
                </a:moveTo>
                <a:lnTo>
                  <a:pt x="26416" y="34061"/>
                </a:lnTo>
                <a:lnTo>
                  <a:pt x="7493" y="74218"/>
                </a:lnTo>
                <a:lnTo>
                  <a:pt x="0" y="91884"/>
                </a:lnTo>
                <a:lnTo>
                  <a:pt x="50546" y="87261"/>
                </a:lnTo>
                <a:lnTo>
                  <a:pt x="53467" y="93776"/>
                </a:lnTo>
                <a:lnTo>
                  <a:pt x="58927" y="107035"/>
                </a:lnTo>
                <a:lnTo>
                  <a:pt x="61087" y="113880"/>
                </a:lnTo>
                <a:lnTo>
                  <a:pt x="76073" y="157378"/>
                </a:lnTo>
                <a:lnTo>
                  <a:pt x="98044" y="196227"/>
                </a:lnTo>
                <a:lnTo>
                  <a:pt x="126111" y="231139"/>
                </a:lnTo>
                <a:lnTo>
                  <a:pt x="177292" y="277469"/>
                </a:lnTo>
                <a:lnTo>
                  <a:pt x="214122" y="305485"/>
                </a:lnTo>
                <a:lnTo>
                  <a:pt x="232028" y="319887"/>
                </a:lnTo>
                <a:lnTo>
                  <a:pt x="276225" y="350075"/>
                </a:lnTo>
                <a:lnTo>
                  <a:pt x="300227" y="360464"/>
                </a:lnTo>
                <a:lnTo>
                  <a:pt x="399542" y="351383"/>
                </a:lnTo>
                <a:lnTo>
                  <a:pt x="345186" y="341414"/>
                </a:lnTo>
                <a:lnTo>
                  <a:pt x="295656" y="319303"/>
                </a:lnTo>
                <a:lnTo>
                  <a:pt x="249809" y="291160"/>
                </a:lnTo>
                <a:lnTo>
                  <a:pt x="207645" y="260057"/>
                </a:lnTo>
                <a:lnTo>
                  <a:pt x="169672" y="225869"/>
                </a:lnTo>
                <a:lnTo>
                  <a:pt x="136778" y="188048"/>
                </a:lnTo>
                <a:lnTo>
                  <a:pt x="109854" y="146049"/>
                </a:lnTo>
                <a:lnTo>
                  <a:pt x="89408" y="99326"/>
                </a:lnTo>
                <a:lnTo>
                  <a:pt x="76326" y="47332"/>
                </a:lnTo>
                <a:lnTo>
                  <a:pt x="72009" y="35051"/>
                </a:lnTo>
                <a:lnTo>
                  <a:pt x="64516" y="23266"/>
                </a:lnTo>
                <a:lnTo>
                  <a:pt x="55879" y="11683"/>
                </a:lnTo>
                <a:lnTo>
                  <a:pt x="4787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2704064" y="9482746"/>
            <a:ext cx="344170" cy="198120"/>
          </a:xfrm>
          <a:custGeom>
            <a:avLst/>
            <a:gdLst/>
            <a:ahLst/>
            <a:cxnLst/>
            <a:rect l="l" t="t" r="r" b="b"/>
            <a:pathLst>
              <a:path w="344169" h="198120">
                <a:moveTo>
                  <a:pt x="39877" y="0"/>
                </a:moveTo>
                <a:lnTo>
                  <a:pt x="7238" y="21805"/>
                </a:lnTo>
                <a:lnTo>
                  <a:pt x="0" y="37807"/>
                </a:lnTo>
                <a:lnTo>
                  <a:pt x="39750" y="34162"/>
                </a:lnTo>
                <a:lnTo>
                  <a:pt x="56895" y="55117"/>
                </a:lnTo>
                <a:lnTo>
                  <a:pt x="108330" y="112560"/>
                </a:lnTo>
                <a:lnTo>
                  <a:pt x="159511" y="149555"/>
                </a:lnTo>
                <a:lnTo>
                  <a:pt x="226567" y="189077"/>
                </a:lnTo>
                <a:lnTo>
                  <a:pt x="233552" y="191389"/>
                </a:lnTo>
                <a:lnTo>
                  <a:pt x="246379" y="197827"/>
                </a:lnTo>
                <a:lnTo>
                  <a:pt x="343916" y="188912"/>
                </a:lnTo>
                <a:lnTo>
                  <a:pt x="323722" y="186385"/>
                </a:lnTo>
                <a:lnTo>
                  <a:pt x="282701" y="176517"/>
                </a:lnTo>
                <a:lnTo>
                  <a:pt x="273050" y="173481"/>
                </a:lnTo>
                <a:lnTo>
                  <a:pt x="254253" y="164337"/>
                </a:lnTo>
                <a:lnTo>
                  <a:pt x="244475" y="160502"/>
                </a:lnTo>
                <a:lnTo>
                  <a:pt x="196595" y="140068"/>
                </a:lnTo>
                <a:lnTo>
                  <a:pt x="155320" y="111455"/>
                </a:lnTo>
                <a:lnTo>
                  <a:pt x="118871" y="76885"/>
                </a:lnTo>
                <a:lnTo>
                  <a:pt x="80517" y="31381"/>
                </a:lnTo>
                <a:lnTo>
                  <a:pt x="77342" y="28346"/>
                </a:lnTo>
                <a:lnTo>
                  <a:pt x="65912" y="16548"/>
                </a:lnTo>
                <a:lnTo>
                  <a:pt x="53593" y="5842"/>
                </a:lnTo>
                <a:lnTo>
                  <a:pt x="3987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000483" y="9472053"/>
            <a:ext cx="78994" cy="7575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378053" y="9443554"/>
            <a:ext cx="384682" cy="197484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11577828" y="9434791"/>
            <a:ext cx="403225" cy="224790"/>
            <a:chOff x="11577828" y="9434791"/>
            <a:chExt cx="403225" cy="224790"/>
          </a:xfrm>
        </p:grpSpPr>
        <p:sp>
          <p:nvSpPr>
            <p:cNvPr id="49" name="object 49" descr=""/>
            <p:cNvSpPr/>
            <p:nvPr/>
          </p:nvSpPr>
          <p:spPr>
            <a:xfrm>
              <a:off x="11714734" y="9558146"/>
              <a:ext cx="266065" cy="101600"/>
            </a:xfrm>
            <a:custGeom>
              <a:avLst/>
              <a:gdLst/>
              <a:ahLst/>
              <a:cxnLst/>
              <a:rect l="l" t="t" r="r" b="b"/>
              <a:pathLst>
                <a:path w="266065" h="101600">
                  <a:moveTo>
                    <a:pt x="265811" y="0"/>
                  </a:moveTo>
                  <a:lnTo>
                    <a:pt x="209042" y="27304"/>
                  </a:lnTo>
                  <a:lnTo>
                    <a:pt x="180848" y="41211"/>
                  </a:lnTo>
                  <a:lnTo>
                    <a:pt x="153035" y="55968"/>
                  </a:lnTo>
                  <a:lnTo>
                    <a:pt x="121666" y="67462"/>
                  </a:lnTo>
                  <a:lnTo>
                    <a:pt x="0" y="78600"/>
                  </a:lnTo>
                  <a:lnTo>
                    <a:pt x="43561" y="94437"/>
                  </a:lnTo>
                  <a:lnTo>
                    <a:pt x="91567" y="101015"/>
                  </a:lnTo>
                  <a:lnTo>
                    <a:pt x="138557" y="96507"/>
                  </a:lnTo>
                  <a:lnTo>
                    <a:pt x="184531" y="81025"/>
                  </a:lnTo>
                  <a:lnTo>
                    <a:pt x="241300" y="43573"/>
                  </a:lnTo>
                  <a:lnTo>
                    <a:pt x="26581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77828" y="9434791"/>
              <a:ext cx="258572" cy="201955"/>
            </a:xfrm>
            <a:prstGeom prst="rect">
              <a:avLst/>
            </a:prstGeom>
          </p:spPr>
        </p:pic>
      </p:grpSp>
      <p:pic>
        <p:nvPicPr>
          <p:cNvPr id="51" name="object 5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92352" y="3761232"/>
            <a:ext cx="841247" cy="1083563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416528" y="3189732"/>
            <a:ext cx="1181100" cy="1057656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68796" y="4058411"/>
            <a:ext cx="5213604" cy="519684"/>
          </a:xfrm>
          <a:prstGeom prst="rect">
            <a:avLst/>
          </a:prstGeom>
        </p:spPr>
      </p:pic>
      <p:grpSp>
        <p:nvGrpSpPr>
          <p:cNvPr id="54" name="object 54" descr=""/>
          <p:cNvGrpSpPr/>
          <p:nvPr/>
        </p:nvGrpSpPr>
        <p:grpSpPr>
          <a:xfrm>
            <a:off x="6010655" y="4828032"/>
            <a:ext cx="6718934" cy="899160"/>
            <a:chOff x="6010655" y="4828032"/>
            <a:chExt cx="6718934" cy="899160"/>
          </a:xfrm>
        </p:grpSpPr>
        <p:sp>
          <p:nvSpPr>
            <p:cNvPr id="55" name="object 55" descr=""/>
            <p:cNvSpPr/>
            <p:nvPr/>
          </p:nvSpPr>
          <p:spPr>
            <a:xfrm>
              <a:off x="6028943" y="4846320"/>
              <a:ext cx="6680834" cy="861060"/>
            </a:xfrm>
            <a:custGeom>
              <a:avLst/>
              <a:gdLst/>
              <a:ahLst/>
              <a:cxnLst/>
              <a:rect l="l" t="t" r="r" b="b"/>
              <a:pathLst>
                <a:path w="6680834" h="861060">
                  <a:moveTo>
                    <a:pt x="6250432" y="0"/>
                  </a:moveTo>
                  <a:lnTo>
                    <a:pt x="430275" y="0"/>
                  </a:lnTo>
                  <a:lnTo>
                    <a:pt x="383285" y="2539"/>
                  </a:lnTo>
                  <a:lnTo>
                    <a:pt x="337946" y="9905"/>
                  </a:lnTo>
                  <a:lnTo>
                    <a:pt x="294258" y="21970"/>
                  </a:lnTo>
                  <a:lnTo>
                    <a:pt x="252475" y="38353"/>
                  </a:lnTo>
                  <a:lnTo>
                    <a:pt x="213105" y="58800"/>
                  </a:lnTo>
                  <a:lnTo>
                    <a:pt x="176148" y="83057"/>
                  </a:lnTo>
                  <a:lnTo>
                    <a:pt x="141985" y="110870"/>
                  </a:lnTo>
                  <a:lnTo>
                    <a:pt x="110870" y="142112"/>
                  </a:lnTo>
                  <a:lnTo>
                    <a:pt x="82930" y="176275"/>
                  </a:lnTo>
                  <a:lnTo>
                    <a:pt x="58673" y="213232"/>
                  </a:lnTo>
                  <a:lnTo>
                    <a:pt x="38226" y="252729"/>
                  </a:lnTo>
                  <a:lnTo>
                    <a:pt x="21970" y="294513"/>
                  </a:lnTo>
                  <a:lnTo>
                    <a:pt x="9905" y="338200"/>
                  </a:lnTo>
                  <a:lnTo>
                    <a:pt x="2539" y="383666"/>
                  </a:lnTo>
                  <a:lnTo>
                    <a:pt x="0" y="430529"/>
                  </a:lnTo>
                  <a:lnTo>
                    <a:pt x="2539" y="477392"/>
                  </a:lnTo>
                  <a:lnTo>
                    <a:pt x="9905" y="522858"/>
                  </a:lnTo>
                  <a:lnTo>
                    <a:pt x="21970" y="566546"/>
                  </a:lnTo>
                  <a:lnTo>
                    <a:pt x="38226" y="608329"/>
                  </a:lnTo>
                  <a:lnTo>
                    <a:pt x="58673" y="647826"/>
                  </a:lnTo>
                  <a:lnTo>
                    <a:pt x="82930" y="684783"/>
                  </a:lnTo>
                  <a:lnTo>
                    <a:pt x="110870" y="718946"/>
                  </a:lnTo>
                  <a:lnTo>
                    <a:pt x="141985" y="750188"/>
                  </a:lnTo>
                  <a:lnTo>
                    <a:pt x="176148" y="778001"/>
                  </a:lnTo>
                  <a:lnTo>
                    <a:pt x="213105" y="802258"/>
                  </a:lnTo>
                  <a:lnTo>
                    <a:pt x="252475" y="822705"/>
                  </a:lnTo>
                  <a:lnTo>
                    <a:pt x="294258" y="839088"/>
                  </a:lnTo>
                  <a:lnTo>
                    <a:pt x="337946" y="851153"/>
                  </a:lnTo>
                  <a:lnTo>
                    <a:pt x="383285" y="858519"/>
                  </a:lnTo>
                  <a:lnTo>
                    <a:pt x="430275" y="861059"/>
                  </a:lnTo>
                  <a:lnTo>
                    <a:pt x="6250432" y="861059"/>
                  </a:lnTo>
                  <a:lnTo>
                    <a:pt x="6299073" y="858265"/>
                  </a:lnTo>
                  <a:lnTo>
                    <a:pt x="6346571" y="850138"/>
                  </a:lnTo>
                  <a:lnTo>
                    <a:pt x="6392672" y="836802"/>
                  </a:lnTo>
                  <a:lnTo>
                    <a:pt x="6436995" y="818514"/>
                  </a:lnTo>
                  <a:lnTo>
                    <a:pt x="6479032" y="795274"/>
                  </a:lnTo>
                  <a:lnTo>
                    <a:pt x="6518402" y="767333"/>
                  </a:lnTo>
                  <a:lnTo>
                    <a:pt x="6554724" y="734949"/>
                  </a:lnTo>
                  <a:lnTo>
                    <a:pt x="6587108" y="698626"/>
                  </a:lnTo>
                  <a:lnTo>
                    <a:pt x="6614922" y="659256"/>
                  </a:lnTo>
                  <a:lnTo>
                    <a:pt x="6638162" y="617219"/>
                  </a:lnTo>
                  <a:lnTo>
                    <a:pt x="6656451" y="572896"/>
                  </a:lnTo>
                  <a:lnTo>
                    <a:pt x="6669785" y="526668"/>
                  </a:lnTo>
                  <a:lnTo>
                    <a:pt x="6677913" y="479043"/>
                  </a:lnTo>
                  <a:lnTo>
                    <a:pt x="6680708" y="430529"/>
                  </a:lnTo>
                  <a:lnTo>
                    <a:pt x="6678167" y="383666"/>
                  </a:lnTo>
                  <a:lnTo>
                    <a:pt x="6670802" y="338200"/>
                  </a:lnTo>
                  <a:lnTo>
                    <a:pt x="6658736" y="294513"/>
                  </a:lnTo>
                  <a:lnTo>
                    <a:pt x="6642481" y="252729"/>
                  </a:lnTo>
                  <a:lnTo>
                    <a:pt x="6622033" y="213232"/>
                  </a:lnTo>
                  <a:lnTo>
                    <a:pt x="6597777" y="176275"/>
                  </a:lnTo>
                  <a:lnTo>
                    <a:pt x="6569836" y="142112"/>
                  </a:lnTo>
                  <a:lnTo>
                    <a:pt x="6538722" y="110870"/>
                  </a:lnTo>
                  <a:lnTo>
                    <a:pt x="6504558" y="83057"/>
                  </a:lnTo>
                  <a:lnTo>
                    <a:pt x="6467602" y="58800"/>
                  </a:lnTo>
                  <a:lnTo>
                    <a:pt x="6428232" y="38353"/>
                  </a:lnTo>
                  <a:lnTo>
                    <a:pt x="6386449" y="21970"/>
                  </a:lnTo>
                  <a:lnTo>
                    <a:pt x="6342760" y="9905"/>
                  </a:lnTo>
                  <a:lnTo>
                    <a:pt x="6297422" y="2539"/>
                  </a:lnTo>
                  <a:lnTo>
                    <a:pt x="6250432" y="0"/>
                  </a:lnTo>
                  <a:close/>
                </a:path>
              </a:pathLst>
            </a:custGeom>
            <a:solidFill>
              <a:srgbClr val="FAD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29705" y="4847082"/>
              <a:ext cx="6680834" cy="861060"/>
            </a:xfrm>
            <a:custGeom>
              <a:avLst/>
              <a:gdLst/>
              <a:ahLst/>
              <a:cxnLst/>
              <a:rect l="l" t="t" r="r" b="b"/>
              <a:pathLst>
                <a:path w="6680834" h="861060">
                  <a:moveTo>
                    <a:pt x="430276" y="0"/>
                  </a:moveTo>
                  <a:lnTo>
                    <a:pt x="6250432" y="0"/>
                  </a:lnTo>
                  <a:lnTo>
                    <a:pt x="6297422" y="2539"/>
                  </a:lnTo>
                  <a:lnTo>
                    <a:pt x="6342761" y="9905"/>
                  </a:lnTo>
                  <a:lnTo>
                    <a:pt x="6386449" y="21970"/>
                  </a:lnTo>
                  <a:lnTo>
                    <a:pt x="6428232" y="38353"/>
                  </a:lnTo>
                  <a:lnTo>
                    <a:pt x="6467602" y="58800"/>
                  </a:lnTo>
                  <a:lnTo>
                    <a:pt x="6504559" y="83057"/>
                  </a:lnTo>
                  <a:lnTo>
                    <a:pt x="6538722" y="110870"/>
                  </a:lnTo>
                  <a:lnTo>
                    <a:pt x="6569837" y="142112"/>
                  </a:lnTo>
                  <a:lnTo>
                    <a:pt x="6597777" y="176275"/>
                  </a:lnTo>
                  <a:lnTo>
                    <a:pt x="6622034" y="213232"/>
                  </a:lnTo>
                  <a:lnTo>
                    <a:pt x="6642481" y="252729"/>
                  </a:lnTo>
                  <a:lnTo>
                    <a:pt x="6658737" y="294513"/>
                  </a:lnTo>
                  <a:lnTo>
                    <a:pt x="6670802" y="338200"/>
                  </a:lnTo>
                  <a:lnTo>
                    <a:pt x="6678168" y="383666"/>
                  </a:lnTo>
                  <a:lnTo>
                    <a:pt x="6680708" y="430529"/>
                  </a:lnTo>
                  <a:lnTo>
                    <a:pt x="6677914" y="479043"/>
                  </a:lnTo>
                  <a:lnTo>
                    <a:pt x="6669786" y="526668"/>
                  </a:lnTo>
                  <a:lnTo>
                    <a:pt x="6656451" y="572896"/>
                  </a:lnTo>
                  <a:lnTo>
                    <a:pt x="6638163" y="617219"/>
                  </a:lnTo>
                  <a:lnTo>
                    <a:pt x="6614922" y="659256"/>
                  </a:lnTo>
                  <a:lnTo>
                    <a:pt x="6587109" y="698626"/>
                  </a:lnTo>
                  <a:lnTo>
                    <a:pt x="6554724" y="734948"/>
                  </a:lnTo>
                  <a:lnTo>
                    <a:pt x="6518402" y="767333"/>
                  </a:lnTo>
                  <a:lnTo>
                    <a:pt x="6479032" y="795273"/>
                  </a:lnTo>
                  <a:lnTo>
                    <a:pt x="6436995" y="818514"/>
                  </a:lnTo>
                  <a:lnTo>
                    <a:pt x="6392672" y="836802"/>
                  </a:lnTo>
                  <a:lnTo>
                    <a:pt x="6346571" y="850138"/>
                  </a:lnTo>
                  <a:lnTo>
                    <a:pt x="6299073" y="858265"/>
                  </a:lnTo>
                  <a:lnTo>
                    <a:pt x="6250432" y="861059"/>
                  </a:lnTo>
                  <a:lnTo>
                    <a:pt x="430276" y="861059"/>
                  </a:lnTo>
                  <a:lnTo>
                    <a:pt x="383286" y="858519"/>
                  </a:lnTo>
                  <a:lnTo>
                    <a:pt x="337947" y="851153"/>
                  </a:lnTo>
                  <a:lnTo>
                    <a:pt x="294259" y="839088"/>
                  </a:lnTo>
                  <a:lnTo>
                    <a:pt x="252476" y="822705"/>
                  </a:lnTo>
                  <a:lnTo>
                    <a:pt x="213106" y="802258"/>
                  </a:lnTo>
                  <a:lnTo>
                    <a:pt x="176149" y="778001"/>
                  </a:lnTo>
                  <a:lnTo>
                    <a:pt x="141986" y="750188"/>
                  </a:lnTo>
                  <a:lnTo>
                    <a:pt x="110871" y="718946"/>
                  </a:lnTo>
                  <a:lnTo>
                    <a:pt x="82931" y="684783"/>
                  </a:lnTo>
                  <a:lnTo>
                    <a:pt x="58674" y="647826"/>
                  </a:lnTo>
                  <a:lnTo>
                    <a:pt x="38227" y="608329"/>
                  </a:lnTo>
                  <a:lnTo>
                    <a:pt x="21971" y="566546"/>
                  </a:lnTo>
                  <a:lnTo>
                    <a:pt x="9906" y="522858"/>
                  </a:lnTo>
                  <a:lnTo>
                    <a:pt x="2540" y="477392"/>
                  </a:lnTo>
                  <a:lnTo>
                    <a:pt x="0" y="430529"/>
                  </a:lnTo>
                  <a:lnTo>
                    <a:pt x="2540" y="383666"/>
                  </a:lnTo>
                  <a:lnTo>
                    <a:pt x="9906" y="338200"/>
                  </a:lnTo>
                  <a:lnTo>
                    <a:pt x="21971" y="294513"/>
                  </a:lnTo>
                  <a:lnTo>
                    <a:pt x="38227" y="252729"/>
                  </a:lnTo>
                  <a:lnTo>
                    <a:pt x="58674" y="213232"/>
                  </a:lnTo>
                  <a:lnTo>
                    <a:pt x="82931" y="176275"/>
                  </a:lnTo>
                  <a:lnTo>
                    <a:pt x="110871" y="142112"/>
                  </a:lnTo>
                  <a:lnTo>
                    <a:pt x="141986" y="110870"/>
                  </a:lnTo>
                  <a:lnTo>
                    <a:pt x="176149" y="83057"/>
                  </a:lnTo>
                  <a:lnTo>
                    <a:pt x="213106" y="58800"/>
                  </a:lnTo>
                  <a:lnTo>
                    <a:pt x="252476" y="38353"/>
                  </a:lnTo>
                  <a:lnTo>
                    <a:pt x="294259" y="21970"/>
                  </a:lnTo>
                  <a:lnTo>
                    <a:pt x="337947" y="9905"/>
                  </a:lnTo>
                  <a:lnTo>
                    <a:pt x="383286" y="2539"/>
                  </a:lnTo>
                  <a:lnTo>
                    <a:pt x="430276" y="0"/>
                  </a:lnTo>
                  <a:close/>
                </a:path>
              </a:pathLst>
            </a:custGeom>
            <a:ln w="38100">
              <a:solidFill>
                <a:srgbClr val="21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65747" y="5004816"/>
              <a:ext cx="5911596" cy="519684"/>
            </a:xfrm>
            <a:prstGeom prst="rect">
              <a:avLst/>
            </a:prstGeom>
          </p:spPr>
        </p:pic>
      </p:grpSp>
      <p:grpSp>
        <p:nvGrpSpPr>
          <p:cNvPr id="58" name="object 58" descr=""/>
          <p:cNvGrpSpPr/>
          <p:nvPr/>
        </p:nvGrpSpPr>
        <p:grpSpPr>
          <a:xfrm>
            <a:off x="6010655" y="5907023"/>
            <a:ext cx="6718934" cy="899160"/>
            <a:chOff x="6010655" y="5907023"/>
            <a:chExt cx="6718934" cy="899160"/>
          </a:xfrm>
        </p:grpSpPr>
        <p:sp>
          <p:nvSpPr>
            <p:cNvPr id="59" name="object 59" descr=""/>
            <p:cNvSpPr/>
            <p:nvPr/>
          </p:nvSpPr>
          <p:spPr>
            <a:xfrm>
              <a:off x="6028943" y="5925311"/>
              <a:ext cx="6680834" cy="861060"/>
            </a:xfrm>
            <a:custGeom>
              <a:avLst/>
              <a:gdLst/>
              <a:ahLst/>
              <a:cxnLst/>
              <a:rect l="l" t="t" r="r" b="b"/>
              <a:pathLst>
                <a:path w="6680834" h="861059">
                  <a:moveTo>
                    <a:pt x="6250432" y="0"/>
                  </a:moveTo>
                  <a:lnTo>
                    <a:pt x="430275" y="0"/>
                  </a:lnTo>
                  <a:lnTo>
                    <a:pt x="383285" y="2539"/>
                  </a:lnTo>
                  <a:lnTo>
                    <a:pt x="337946" y="9905"/>
                  </a:lnTo>
                  <a:lnTo>
                    <a:pt x="294258" y="21971"/>
                  </a:lnTo>
                  <a:lnTo>
                    <a:pt x="252475" y="38353"/>
                  </a:lnTo>
                  <a:lnTo>
                    <a:pt x="213105" y="58800"/>
                  </a:lnTo>
                  <a:lnTo>
                    <a:pt x="176148" y="83058"/>
                  </a:lnTo>
                  <a:lnTo>
                    <a:pt x="141985" y="110871"/>
                  </a:lnTo>
                  <a:lnTo>
                    <a:pt x="110870" y="141986"/>
                  </a:lnTo>
                  <a:lnTo>
                    <a:pt x="82930" y="176149"/>
                  </a:lnTo>
                  <a:lnTo>
                    <a:pt x="58673" y="213105"/>
                  </a:lnTo>
                  <a:lnTo>
                    <a:pt x="38226" y="252602"/>
                  </a:lnTo>
                  <a:lnTo>
                    <a:pt x="21970" y="294386"/>
                  </a:lnTo>
                  <a:lnTo>
                    <a:pt x="9905" y="338074"/>
                  </a:lnTo>
                  <a:lnTo>
                    <a:pt x="2539" y="383539"/>
                  </a:lnTo>
                  <a:lnTo>
                    <a:pt x="0" y="430402"/>
                  </a:lnTo>
                  <a:lnTo>
                    <a:pt x="2539" y="477265"/>
                  </a:lnTo>
                  <a:lnTo>
                    <a:pt x="9905" y="522732"/>
                  </a:lnTo>
                  <a:lnTo>
                    <a:pt x="21970" y="566420"/>
                  </a:lnTo>
                  <a:lnTo>
                    <a:pt x="38226" y="608202"/>
                  </a:lnTo>
                  <a:lnTo>
                    <a:pt x="58673" y="647700"/>
                  </a:lnTo>
                  <a:lnTo>
                    <a:pt x="82930" y="684657"/>
                  </a:lnTo>
                  <a:lnTo>
                    <a:pt x="110870" y="718820"/>
                  </a:lnTo>
                  <a:lnTo>
                    <a:pt x="141985" y="749935"/>
                  </a:lnTo>
                  <a:lnTo>
                    <a:pt x="176148" y="777748"/>
                  </a:lnTo>
                  <a:lnTo>
                    <a:pt x="213105" y="802004"/>
                  </a:lnTo>
                  <a:lnTo>
                    <a:pt x="252475" y="822451"/>
                  </a:lnTo>
                  <a:lnTo>
                    <a:pt x="294258" y="838835"/>
                  </a:lnTo>
                  <a:lnTo>
                    <a:pt x="337946" y="850900"/>
                  </a:lnTo>
                  <a:lnTo>
                    <a:pt x="383285" y="858265"/>
                  </a:lnTo>
                  <a:lnTo>
                    <a:pt x="430275" y="860805"/>
                  </a:lnTo>
                  <a:lnTo>
                    <a:pt x="6250432" y="860805"/>
                  </a:lnTo>
                  <a:lnTo>
                    <a:pt x="6299073" y="858012"/>
                  </a:lnTo>
                  <a:lnTo>
                    <a:pt x="6346571" y="849884"/>
                  </a:lnTo>
                  <a:lnTo>
                    <a:pt x="6392672" y="836549"/>
                  </a:lnTo>
                  <a:lnTo>
                    <a:pt x="6436995" y="818261"/>
                  </a:lnTo>
                  <a:lnTo>
                    <a:pt x="6479032" y="795020"/>
                  </a:lnTo>
                  <a:lnTo>
                    <a:pt x="6518402" y="767079"/>
                  </a:lnTo>
                  <a:lnTo>
                    <a:pt x="6554724" y="734822"/>
                  </a:lnTo>
                  <a:lnTo>
                    <a:pt x="6587108" y="698500"/>
                  </a:lnTo>
                  <a:lnTo>
                    <a:pt x="6614922" y="659002"/>
                  </a:lnTo>
                  <a:lnTo>
                    <a:pt x="6638162" y="616965"/>
                  </a:lnTo>
                  <a:lnTo>
                    <a:pt x="6656451" y="572642"/>
                  </a:lnTo>
                  <a:lnTo>
                    <a:pt x="6669785" y="526541"/>
                  </a:lnTo>
                  <a:lnTo>
                    <a:pt x="6677913" y="478916"/>
                  </a:lnTo>
                  <a:lnTo>
                    <a:pt x="6680708" y="430402"/>
                  </a:lnTo>
                  <a:lnTo>
                    <a:pt x="6678167" y="383539"/>
                  </a:lnTo>
                  <a:lnTo>
                    <a:pt x="6670802" y="338074"/>
                  </a:lnTo>
                  <a:lnTo>
                    <a:pt x="6658736" y="294386"/>
                  </a:lnTo>
                  <a:lnTo>
                    <a:pt x="6642481" y="252602"/>
                  </a:lnTo>
                  <a:lnTo>
                    <a:pt x="6622033" y="213105"/>
                  </a:lnTo>
                  <a:lnTo>
                    <a:pt x="6597777" y="176149"/>
                  </a:lnTo>
                  <a:lnTo>
                    <a:pt x="6569836" y="141986"/>
                  </a:lnTo>
                  <a:lnTo>
                    <a:pt x="6538722" y="110871"/>
                  </a:lnTo>
                  <a:lnTo>
                    <a:pt x="6504558" y="83058"/>
                  </a:lnTo>
                  <a:lnTo>
                    <a:pt x="6467602" y="58800"/>
                  </a:lnTo>
                  <a:lnTo>
                    <a:pt x="6428232" y="38353"/>
                  </a:lnTo>
                  <a:lnTo>
                    <a:pt x="6386449" y="21971"/>
                  </a:lnTo>
                  <a:lnTo>
                    <a:pt x="6342760" y="9905"/>
                  </a:lnTo>
                  <a:lnTo>
                    <a:pt x="6297422" y="2539"/>
                  </a:lnTo>
                  <a:lnTo>
                    <a:pt x="6250432" y="0"/>
                  </a:lnTo>
                  <a:close/>
                </a:path>
              </a:pathLst>
            </a:custGeom>
            <a:solidFill>
              <a:srgbClr val="FAD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029705" y="5926073"/>
              <a:ext cx="6680834" cy="861060"/>
            </a:xfrm>
            <a:custGeom>
              <a:avLst/>
              <a:gdLst/>
              <a:ahLst/>
              <a:cxnLst/>
              <a:rect l="l" t="t" r="r" b="b"/>
              <a:pathLst>
                <a:path w="6680834" h="861059">
                  <a:moveTo>
                    <a:pt x="430276" y="0"/>
                  </a:moveTo>
                  <a:lnTo>
                    <a:pt x="6250432" y="0"/>
                  </a:lnTo>
                  <a:lnTo>
                    <a:pt x="6297422" y="2539"/>
                  </a:lnTo>
                  <a:lnTo>
                    <a:pt x="6342761" y="9905"/>
                  </a:lnTo>
                  <a:lnTo>
                    <a:pt x="6386449" y="21971"/>
                  </a:lnTo>
                  <a:lnTo>
                    <a:pt x="6428232" y="38353"/>
                  </a:lnTo>
                  <a:lnTo>
                    <a:pt x="6467602" y="58800"/>
                  </a:lnTo>
                  <a:lnTo>
                    <a:pt x="6504559" y="83058"/>
                  </a:lnTo>
                  <a:lnTo>
                    <a:pt x="6538722" y="110871"/>
                  </a:lnTo>
                  <a:lnTo>
                    <a:pt x="6569837" y="141986"/>
                  </a:lnTo>
                  <a:lnTo>
                    <a:pt x="6597777" y="176149"/>
                  </a:lnTo>
                  <a:lnTo>
                    <a:pt x="6622034" y="213105"/>
                  </a:lnTo>
                  <a:lnTo>
                    <a:pt x="6642481" y="252602"/>
                  </a:lnTo>
                  <a:lnTo>
                    <a:pt x="6658737" y="294386"/>
                  </a:lnTo>
                  <a:lnTo>
                    <a:pt x="6670802" y="338074"/>
                  </a:lnTo>
                  <a:lnTo>
                    <a:pt x="6678168" y="383539"/>
                  </a:lnTo>
                  <a:lnTo>
                    <a:pt x="6680708" y="430402"/>
                  </a:lnTo>
                  <a:lnTo>
                    <a:pt x="6677914" y="478916"/>
                  </a:lnTo>
                  <a:lnTo>
                    <a:pt x="6669786" y="526541"/>
                  </a:lnTo>
                  <a:lnTo>
                    <a:pt x="6656451" y="572642"/>
                  </a:lnTo>
                  <a:lnTo>
                    <a:pt x="6638163" y="616965"/>
                  </a:lnTo>
                  <a:lnTo>
                    <a:pt x="6614922" y="659002"/>
                  </a:lnTo>
                  <a:lnTo>
                    <a:pt x="6587109" y="698500"/>
                  </a:lnTo>
                  <a:lnTo>
                    <a:pt x="6554724" y="734822"/>
                  </a:lnTo>
                  <a:lnTo>
                    <a:pt x="6518402" y="767079"/>
                  </a:lnTo>
                  <a:lnTo>
                    <a:pt x="6479032" y="795020"/>
                  </a:lnTo>
                  <a:lnTo>
                    <a:pt x="6436995" y="818261"/>
                  </a:lnTo>
                  <a:lnTo>
                    <a:pt x="6392672" y="836549"/>
                  </a:lnTo>
                  <a:lnTo>
                    <a:pt x="6346571" y="849884"/>
                  </a:lnTo>
                  <a:lnTo>
                    <a:pt x="6299073" y="858012"/>
                  </a:lnTo>
                  <a:lnTo>
                    <a:pt x="6250432" y="860805"/>
                  </a:lnTo>
                  <a:lnTo>
                    <a:pt x="430276" y="860805"/>
                  </a:lnTo>
                  <a:lnTo>
                    <a:pt x="383286" y="858265"/>
                  </a:lnTo>
                  <a:lnTo>
                    <a:pt x="337947" y="850900"/>
                  </a:lnTo>
                  <a:lnTo>
                    <a:pt x="294259" y="838835"/>
                  </a:lnTo>
                  <a:lnTo>
                    <a:pt x="252476" y="822451"/>
                  </a:lnTo>
                  <a:lnTo>
                    <a:pt x="213106" y="802004"/>
                  </a:lnTo>
                  <a:lnTo>
                    <a:pt x="176149" y="777748"/>
                  </a:lnTo>
                  <a:lnTo>
                    <a:pt x="141986" y="749935"/>
                  </a:lnTo>
                  <a:lnTo>
                    <a:pt x="110871" y="718820"/>
                  </a:lnTo>
                  <a:lnTo>
                    <a:pt x="82931" y="684656"/>
                  </a:lnTo>
                  <a:lnTo>
                    <a:pt x="58674" y="647700"/>
                  </a:lnTo>
                  <a:lnTo>
                    <a:pt x="38227" y="608202"/>
                  </a:lnTo>
                  <a:lnTo>
                    <a:pt x="21971" y="566420"/>
                  </a:lnTo>
                  <a:lnTo>
                    <a:pt x="9906" y="522731"/>
                  </a:lnTo>
                  <a:lnTo>
                    <a:pt x="2540" y="477265"/>
                  </a:lnTo>
                  <a:lnTo>
                    <a:pt x="0" y="430402"/>
                  </a:lnTo>
                  <a:lnTo>
                    <a:pt x="2540" y="383539"/>
                  </a:lnTo>
                  <a:lnTo>
                    <a:pt x="9906" y="338074"/>
                  </a:lnTo>
                  <a:lnTo>
                    <a:pt x="21971" y="294386"/>
                  </a:lnTo>
                  <a:lnTo>
                    <a:pt x="38227" y="252602"/>
                  </a:lnTo>
                  <a:lnTo>
                    <a:pt x="58674" y="213105"/>
                  </a:lnTo>
                  <a:lnTo>
                    <a:pt x="82931" y="176149"/>
                  </a:lnTo>
                  <a:lnTo>
                    <a:pt x="110871" y="141986"/>
                  </a:lnTo>
                  <a:lnTo>
                    <a:pt x="141986" y="110871"/>
                  </a:lnTo>
                  <a:lnTo>
                    <a:pt x="176149" y="83058"/>
                  </a:lnTo>
                  <a:lnTo>
                    <a:pt x="213106" y="58800"/>
                  </a:lnTo>
                  <a:lnTo>
                    <a:pt x="252476" y="38353"/>
                  </a:lnTo>
                  <a:lnTo>
                    <a:pt x="294259" y="21971"/>
                  </a:lnTo>
                  <a:lnTo>
                    <a:pt x="337947" y="9905"/>
                  </a:lnTo>
                  <a:lnTo>
                    <a:pt x="383286" y="2539"/>
                  </a:lnTo>
                  <a:lnTo>
                    <a:pt x="430276" y="0"/>
                  </a:lnTo>
                  <a:close/>
                </a:path>
              </a:pathLst>
            </a:custGeom>
            <a:ln w="38100">
              <a:solidFill>
                <a:srgbClr val="211F1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94703" y="6102095"/>
              <a:ext cx="4113276" cy="519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816" y="1357883"/>
            <a:ext cx="8874252" cy="129692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816" y="2927604"/>
            <a:ext cx="2816352" cy="488442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71671" y="2927604"/>
            <a:ext cx="2293620" cy="488442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984747" y="2953511"/>
            <a:ext cx="3989832" cy="485851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44283" y="411480"/>
            <a:ext cx="4888991" cy="79400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393680" y="2758439"/>
            <a:ext cx="6720839" cy="486155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16953357" y="2724150"/>
            <a:ext cx="209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35">
                <a:solidFill>
                  <a:srgbClr val="211F1F"/>
                </a:solidFill>
                <a:latin typeface="DejaVu Sans"/>
                <a:cs typeface="DejaVu Sans"/>
              </a:rPr>
              <a:t>∗</a:t>
            </a:r>
            <a:endParaRPr sz="3000">
              <a:latin typeface="DejaVu Sans"/>
              <a:cs typeface="DejaVu Sans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225771" y="2758439"/>
            <a:ext cx="585215" cy="48615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471147" y="3101339"/>
            <a:ext cx="5273040" cy="48615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3188695" y="3788664"/>
            <a:ext cx="1812036" cy="486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6427" y="1357883"/>
            <a:ext cx="8665464" cy="2185416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76427" y="3681984"/>
            <a:ext cx="7440168" cy="2782823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04631" y="3710940"/>
            <a:ext cx="4681728" cy="6010656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352" y="411480"/>
            <a:ext cx="4581144" cy="794003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11864340" y="2357627"/>
            <a:ext cx="4150360" cy="1172210"/>
            <a:chOff x="11864340" y="2357627"/>
            <a:chExt cx="4150360" cy="1172210"/>
          </a:xfrm>
        </p:grpSpPr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64340" y="2357627"/>
              <a:ext cx="4149852" cy="48615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74524" y="2700527"/>
              <a:ext cx="2636520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485876" y="3043427"/>
              <a:ext cx="818388" cy="486155"/>
            </a:xfrm>
            <a:prstGeom prst="rect">
              <a:avLst/>
            </a:prstGeom>
          </p:spPr>
        </p:pic>
      </p:grpSp>
      <p:pic>
        <p:nvPicPr>
          <p:cNvPr id="45" name="object 4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5404" y="1638300"/>
            <a:ext cx="7795259" cy="245516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5404" y="4445508"/>
            <a:ext cx="6629400" cy="3393948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82256" y="4093464"/>
            <a:ext cx="4610100" cy="6007608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84903" y="499872"/>
            <a:ext cx="10210800" cy="794003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9867900" y="1403603"/>
            <a:ext cx="7693659" cy="1976755"/>
            <a:chOff x="9867900" y="1403603"/>
            <a:chExt cx="7693659" cy="1976755"/>
          </a:xfrm>
        </p:grpSpPr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32920" y="1403603"/>
              <a:ext cx="3368039" cy="79400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67900" y="2208275"/>
              <a:ext cx="3253740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66192" y="2208275"/>
              <a:ext cx="256032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71932" y="2208275"/>
              <a:ext cx="1869948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07767" y="2208275"/>
              <a:ext cx="256032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13508" y="2208275"/>
              <a:ext cx="1895855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873728" y="2208275"/>
              <a:ext cx="256032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077943" y="2208275"/>
              <a:ext cx="483107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79608" y="2551175"/>
              <a:ext cx="1223772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67744" y="2551175"/>
              <a:ext cx="256031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871960" y="2551175"/>
              <a:ext cx="2081784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24203" y="2551175"/>
              <a:ext cx="256032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29944" y="2551175"/>
              <a:ext cx="2109215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006571" y="2551175"/>
              <a:ext cx="256032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212311" y="2551175"/>
              <a:ext cx="690371" cy="48615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421867" y="2894075"/>
              <a:ext cx="563880" cy="4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387340"/>
            <a:ext cx="18288000" cy="4899660"/>
            <a:chOff x="0" y="5387340"/>
            <a:chExt cx="18288000" cy="4899660"/>
          </a:xfrm>
        </p:grpSpPr>
        <p:sp>
          <p:nvSpPr>
            <p:cNvPr id="3" name="object 3" descr=""/>
            <p:cNvSpPr/>
            <p:nvPr/>
          </p:nvSpPr>
          <p:spPr>
            <a:xfrm>
              <a:off x="107035" y="6499859"/>
              <a:ext cx="1289685" cy="494030"/>
            </a:xfrm>
            <a:custGeom>
              <a:avLst/>
              <a:gdLst/>
              <a:ahLst/>
              <a:cxnLst/>
              <a:rect l="l" t="t" r="r" b="b"/>
              <a:pathLst>
                <a:path w="1289685" h="494029">
                  <a:moveTo>
                    <a:pt x="425246" y="245872"/>
                  </a:moveTo>
                  <a:lnTo>
                    <a:pt x="373557" y="245872"/>
                  </a:lnTo>
                  <a:lnTo>
                    <a:pt x="353949" y="216916"/>
                  </a:lnTo>
                  <a:lnTo>
                    <a:pt x="335203" y="188595"/>
                  </a:lnTo>
                  <a:lnTo>
                    <a:pt x="294525" y="137160"/>
                  </a:lnTo>
                  <a:lnTo>
                    <a:pt x="264731" y="109601"/>
                  </a:lnTo>
                  <a:lnTo>
                    <a:pt x="232943" y="83693"/>
                  </a:lnTo>
                  <a:lnTo>
                    <a:pt x="167601" y="33401"/>
                  </a:lnTo>
                  <a:lnTo>
                    <a:pt x="142455" y="21336"/>
                  </a:lnTo>
                  <a:lnTo>
                    <a:pt x="127342" y="11557"/>
                  </a:lnTo>
                  <a:lnTo>
                    <a:pt x="0" y="11557"/>
                  </a:lnTo>
                  <a:lnTo>
                    <a:pt x="25717" y="17145"/>
                  </a:lnTo>
                  <a:lnTo>
                    <a:pt x="77406" y="34671"/>
                  </a:lnTo>
                  <a:lnTo>
                    <a:pt x="89522" y="39624"/>
                  </a:lnTo>
                  <a:lnTo>
                    <a:pt x="112598" y="53594"/>
                  </a:lnTo>
                  <a:lnTo>
                    <a:pt x="172935" y="84328"/>
                  </a:lnTo>
                  <a:lnTo>
                    <a:pt x="214782" y="115443"/>
                  </a:lnTo>
                  <a:lnTo>
                    <a:pt x="251599" y="151892"/>
                  </a:lnTo>
                  <a:lnTo>
                    <a:pt x="284784" y="192151"/>
                  </a:lnTo>
                  <a:lnTo>
                    <a:pt x="318795" y="239141"/>
                  </a:lnTo>
                  <a:lnTo>
                    <a:pt x="320662" y="244602"/>
                  </a:lnTo>
                  <a:lnTo>
                    <a:pt x="324396" y="248920"/>
                  </a:lnTo>
                  <a:lnTo>
                    <a:pt x="337756" y="265430"/>
                  </a:lnTo>
                  <a:lnTo>
                    <a:pt x="352399" y="280543"/>
                  </a:lnTo>
                  <a:lnTo>
                    <a:pt x="369379" y="289687"/>
                  </a:lnTo>
                  <a:lnTo>
                    <a:pt x="389750" y="288036"/>
                  </a:lnTo>
                  <a:lnTo>
                    <a:pt x="402793" y="279273"/>
                  </a:lnTo>
                  <a:lnTo>
                    <a:pt x="414058" y="265557"/>
                  </a:lnTo>
                  <a:lnTo>
                    <a:pt x="423570" y="249428"/>
                  </a:lnTo>
                  <a:lnTo>
                    <a:pt x="425246" y="245872"/>
                  </a:lnTo>
                  <a:close/>
                </a:path>
                <a:path w="1289685" h="494029">
                  <a:moveTo>
                    <a:pt x="1289583" y="381381"/>
                  </a:moveTo>
                  <a:lnTo>
                    <a:pt x="1223924" y="381381"/>
                  </a:lnTo>
                  <a:lnTo>
                    <a:pt x="1217955" y="363982"/>
                  </a:lnTo>
                  <a:lnTo>
                    <a:pt x="1215542" y="355092"/>
                  </a:lnTo>
                  <a:lnTo>
                    <a:pt x="1202969" y="299466"/>
                  </a:lnTo>
                  <a:lnTo>
                    <a:pt x="1186078" y="256413"/>
                  </a:lnTo>
                  <a:lnTo>
                    <a:pt x="1163599" y="216281"/>
                  </a:lnTo>
                  <a:lnTo>
                    <a:pt x="1136205" y="178689"/>
                  </a:lnTo>
                  <a:lnTo>
                    <a:pt x="1083043" y="122428"/>
                  </a:lnTo>
                  <a:lnTo>
                    <a:pt x="1038910" y="82042"/>
                  </a:lnTo>
                  <a:lnTo>
                    <a:pt x="1017422" y="61468"/>
                  </a:lnTo>
                  <a:lnTo>
                    <a:pt x="977671" y="27305"/>
                  </a:lnTo>
                  <a:lnTo>
                    <a:pt x="936320" y="635"/>
                  </a:lnTo>
                  <a:lnTo>
                    <a:pt x="934859" y="0"/>
                  </a:lnTo>
                  <a:lnTo>
                    <a:pt x="782472" y="0"/>
                  </a:lnTo>
                  <a:lnTo>
                    <a:pt x="828319" y="5080"/>
                  </a:lnTo>
                  <a:lnTo>
                    <a:pt x="874331" y="20574"/>
                  </a:lnTo>
                  <a:lnTo>
                    <a:pt x="935393" y="54737"/>
                  </a:lnTo>
                  <a:lnTo>
                    <a:pt x="991285" y="96266"/>
                  </a:lnTo>
                  <a:lnTo>
                    <a:pt x="1029779" y="129667"/>
                  </a:lnTo>
                  <a:lnTo>
                    <a:pt x="1065123" y="164846"/>
                  </a:lnTo>
                  <a:lnTo>
                    <a:pt x="1096886" y="202184"/>
                  </a:lnTo>
                  <a:lnTo>
                    <a:pt x="1124610" y="241935"/>
                  </a:lnTo>
                  <a:lnTo>
                    <a:pt x="1147826" y="284226"/>
                  </a:lnTo>
                  <a:lnTo>
                    <a:pt x="1166139" y="329438"/>
                  </a:lnTo>
                  <a:lnTo>
                    <a:pt x="1178966" y="377825"/>
                  </a:lnTo>
                  <a:lnTo>
                    <a:pt x="1186078" y="429641"/>
                  </a:lnTo>
                  <a:lnTo>
                    <a:pt x="1190142" y="445897"/>
                  </a:lnTo>
                  <a:lnTo>
                    <a:pt x="1198270" y="461911"/>
                  </a:lnTo>
                  <a:lnTo>
                    <a:pt x="1208049" y="477786"/>
                  </a:lnTo>
                  <a:lnTo>
                    <a:pt x="1217193" y="493776"/>
                  </a:lnTo>
                  <a:lnTo>
                    <a:pt x="1227607" y="480072"/>
                  </a:lnTo>
                  <a:lnTo>
                    <a:pt x="1238402" y="466471"/>
                  </a:lnTo>
                  <a:lnTo>
                    <a:pt x="1248689" y="452501"/>
                  </a:lnTo>
                  <a:lnTo>
                    <a:pt x="1258214" y="438150"/>
                  </a:lnTo>
                  <a:lnTo>
                    <a:pt x="1277899" y="403225"/>
                  </a:lnTo>
                  <a:lnTo>
                    <a:pt x="1289583" y="38138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68500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8" y="6712712"/>
              <a:ext cx="311023" cy="27343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20995" y="6204966"/>
              <a:ext cx="203453" cy="2132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3712" y="5495417"/>
              <a:ext cx="230377" cy="2388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1901" y="5579618"/>
              <a:ext cx="233425" cy="3093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8278220" y="6583807"/>
              <a:ext cx="9525" cy="34925"/>
            </a:xfrm>
            <a:custGeom>
              <a:avLst/>
              <a:gdLst/>
              <a:ahLst/>
              <a:cxnLst/>
              <a:rect l="l" t="t" r="r" b="b"/>
              <a:pathLst>
                <a:path w="9525" h="34925">
                  <a:moveTo>
                    <a:pt x="9398" y="0"/>
                  </a:moveTo>
                  <a:lnTo>
                    <a:pt x="8255" y="1650"/>
                  </a:lnTo>
                  <a:lnTo>
                    <a:pt x="2667" y="9143"/>
                  </a:lnTo>
                  <a:lnTo>
                    <a:pt x="0" y="16001"/>
                  </a:lnTo>
                  <a:lnTo>
                    <a:pt x="761" y="23240"/>
                  </a:lnTo>
                  <a:lnTo>
                    <a:pt x="4063" y="29971"/>
                  </a:lnTo>
                  <a:lnTo>
                    <a:pt x="9398" y="34924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4" name="object 34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816" y="1737360"/>
            <a:ext cx="7138416" cy="1816607"/>
          </a:xfrm>
          <a:prstGeom prst="rect">
            <a:avLst/>
          </a:prstGeom>
        </p:spPr>
      </p:pic>
      <p:grpSp>
        <p:nvGrpSpPr>
          <p:cNvPr id="37" name="object 37" descr=""/>
          <p:cNvGrpSpPr/>
          <p:nvPr/>
        </p:nvGrpSpPr>
        <p:grpSpPr>
          <a:xfrm>
            <a:off x="402336" y="3826764"/>
            <a:ext cx="10776585" cy="4570730"/>
            <a:chOff x="402336" y="3826764"/>
            <a:chExt cx="10776585" cy="4570730"/>
          </a:xfrm>
        </p:grpSpPr>
        <p:pic>
          <p:nvPicPr>
            <p:cNvPr id="38" name="object 3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2336" y="4113276"/>
              <a:ext cx="7168896" cy="206044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71231" y="3826764"/>
              <a:ext cx="3607308" cy="4570476"/>
            </a:xfrm>
            <a:prstGeom prst="rect">
              <a:avLst/>
            </a:prstGeom>
          </p:spPr>
        </p:pic>
      </p:grpSp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75759" y="411480"/>
            <a:ext cx="10227564" cy="794003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9816083" y="2392679"/>
            <a:ext cx="7425055" cy="1172210"/>
            <a:chOff x="9816083" y="2392679"/>
            <a:chExt cx="7425055" cy="1172210"/>
          </a:xfrm>
        </p:grpSpPr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16083" y="2392679"/>
              <a:ext cx="3130296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89407" y="2392679"/>
              <a:ext cx="256032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93623" y="2392679"/>
              <a:ext cx="1748027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06015" y="2392679"/>
              <a:ext cx="256032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810231" y="2392679"/>
              <a:ext cx="1696211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376903" y="2392679"/>
              <a:ext cx="256032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81119" y="2392679"/>
              <a:ext cx="659892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31423" y="2735579"/>
              <a:ext cx="1098803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93067" y="2735579"/>
              <a:ext cx="256031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98807" y="2735579"/>
              <a:ext cx="1958340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26083" y="2735579"/>
              <a:ext cx="256032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830299" y="2735579"/>
              <a:ext cx="1911096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614903" y="2735579"/>
              <a:ext cx="256032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19119" y="2735579"/>
              <a:ext cx="755903" cy="48615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51179" y="3078479"/>
              <a:ext cx="563880" cy="4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2816" y="6999731"/>
            <a:ext cx="1234440" cy="1624583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73852" y="411480"/>
            <a:ext cx="7229856" cy="79400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98108" y="8092440"/>
            <a:ext cx="6042660" cy="422148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647688" y="1533144"/>
            <a:ext cx="4789932" cy="60716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590800" y="1670304"/>
            <a:ext cx="9364980" cy="3430524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53355" y="5370576"/>
            <a:ext cx="2142744" cy="4715256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289035" y="5370576"/>
            <a:ext cx="1709927" cy="4715256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812268" y="1737360"/>
            <a:ext cx="5268468" cy="6949440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6647441" y="288084"/>
            <a:ext cx="4998720" cy="1201420"/>
            <a:chOff x="6647441" y="288084"/>
            <a:chExt cx="4998720" cy="1201420"/>
          </a:xfrm>
        </p:grpSpPr>
        <p:pic>
          <p:nvPicPr>
            <p:cNvPr id="53" name="object 5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47441" y="288084"/>
              <a:ext cx="4998613" cy="46369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8540" y="693420"/>
              <a:ext cx="3848100" cy="795527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2309876" y="1634998"/>
            <a:ext cx="278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solidFill>
                  <a:srgbClr val="211F1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90927" y="1754123"/>
            <a:ext cx="220980" cy="2514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5404" y="1357883"/>
            <a:ext cx="7722108" cy="112014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37972" y="2703576"/>
            <a:ext cx="2258567" cy="4879848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35807" y="2703576"/>
            <a:ext cx="2164080" cy="4879848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37632" y="2798064"/>
            <a:ext cx="3186684" cy="4288536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35140" y="411480"/>
            <a:ext cx="4907280" cy="79400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107168" y="2758439"/>
            <a:ext cx="6722364" cy="486155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16668114" y="2724150"/>
            <a:ext cx="209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35">
                <a:solidFill>
                  <a:srgbClr val="211F1F"/>
                </a:solidFill>
                <a:latin typeface="DejaVu Sans"/>
                <a:cs typeface="DejaVu Sans"/>
              </a:rPr>
              <a:t>∗</a:t>
            </a:r>
            <a:endParaRPr sz="3000">
              <a:latin typeface="DejaVu Sans"/>
              <a:cs typeface="DejaVu Sans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940784" y="2758439"/>
            <a:ext cx="585215" cy="48615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151107" y="3101339"/>
            <a:ext cx="5334000" cy="48615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2822935" y="3788664"/>
            <a:ext cx="1981199" cy="48615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3900" y="1812035"/>
            <a:ext cx="8317992" cy="210159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3900" y="4287011"/>
            <a:ext cx="7441692" cy="2924556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74380" y="4287011"/>
            <a:ext cx="3550920" cy="458419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996683" y="411480"/>
            <a:ext cx="4600956" cy="7940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1864340" y="2357627"/>
            <a:ext cx="4150360" cy="1172210"/>
            <a:chOff x="11864340" y="2357627"/>
            <a:chExt cx="4150360" cy="1172210"/>
          </a:xfrm>
        </p:grpSpPr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864340" y="2357627"/>
              <a:ext cx="4149852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96800" y="2700527"/>
              <a:ext cx="2801111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59968" y="3043427"/>
              <a:ext cx="882396" cy="4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6363" y="1365503"/>
            <a:ext cx="8836152" cy="2464308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6363" y="3906011"/>
            <a:ext cx="7016496" cy="3473196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19871" y="3991355"/>
            <a:ext cx="3133344" cy="428701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84903" y="499872"/>
            <a:ext cx="10210800" cy="794003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9867900" y="1403603"/>
            <a:ext cx="7693659" cy="1976755"/>
            <a:chOff x="9867900" y="1403603"/>
            <a:chExt cx="7693659" cy="1976755"/>
          </a:xfrm>
        </p:grpSpPr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32920" y="1403603"/>
              <a:ext cx="3368039" cy="79400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67900" y="2208275"/>
              <a:ext cx="3253740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66192" y="2208275"/>
              <a:ext cx="256032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71932" y="2208275"/>
              <a:ext cx="1869948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07767" y="2208275"/>
              <a:ext cx="256032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13508" y="2208275"/>
              <a:ext cx="1895855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873728" y="2208275"/>
              <a:ext cx="256032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077943" y="2208275"/>
              <a:ext cx="483107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00359" y="2551175"/>
              <a:ext cx="1223772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88495" y="2551175"/>
              <a:ext cx="256031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92711" y="2551175"/>
              <a:ext cx="2139696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98296" y="2551175"/>
              <a:ext cx="256032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02511" y="2551175"/>
              <a:ext cx="2165604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032479" y="2551175"/>
              <a:ext cx="256032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238220" y="2551175"/>
              <a:ext cx="755903" cy="48615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395959" y="2894075"/>
              <a:ext cx="633984" cy="4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387340"/>
            <a:ext cx="18288000" cy="4899660"/>
            <a:chOff x="0" y="5387340"/>
            <a:chExt cx="18288000" cy="4899660"/>
          </a:xfrm>
        </p:grpSpPr>
        <p:sp>
          <p:nvSpPr>
            <p:cNvPr id="3" name="object 3" descr=""/>
            <p:cNvSpPr/>
            <p:nvPr/>
          </p:nvSpPr>
          <p:spPr>
            <a:xfrm>
              <a:off x="107035" y="6499859"/>
              <a:ext cx="1289685" cy="494030"/>
            </a:xfrm>
            <a:custGeom>
              <a:avLst/>
              <a:gdLst/>
              <a:ahLst/>
              <a:cxnLst/>
              <a:rect l="l" t="t" r="r" b="b"/>
              <a:pathLst>
                <a:path w="1289685" h="494029">
                  <a:moveTo>
                    <a:pt x="425246" y="245872"/>
                  </a:moveTo>
                  <a:lnTo>
                    <a:pt x="373557" y="245872"/>
                  </a:lnTo>
                  <a:lnTo>
                    <a:pt x="353949" y="216916"/>
                  </a:lnTo>
                  <a:lnTo>
                    <a:pt x="335203" y="188595"/>
                  </a:lnTo>
                  <a:lnTo>
                    <a:pt x="294525" y="137160"/>
                  </a:lnTo>
                  <a:lnTo>
                    <a:pt x="264731" y="109601"/>
                  </a:lnTo>
                  <a:lnTo>
                    <a:pt x="232943" y="83693"/>
                  </a:lnTo>
                  <a:lnTo>
                    <a:pt x="167601" y="33401"/>
                  </a:lnTo>
                  <a:lnTo>
                    <a:pt x="142455" y="21336"/>
                  </a:lnTo>
                  <a:lnTo>
                    <a:pt x="127342" y="11557"/>
                  </a:lnTo>
                  <a:lnTo>
                    <a:pt x="0" y="11557"/>
                  </a:lnTo>
                  <a:lnTo>
                    <a:pt x="25717" y="17145"/>
                  </a:lnTo>
                  <a:lnTo>
                    <a:pt x="77406" y="34671"/>
                  </a:lnTo>
                  <a:lnTo>
                    <a:pt x="89522" y="39624"/>
                  </a:lnTo>
                  <a:lnTo>
                    <a:pt x="112598" y="53594"/>
                  </a:lnTo>
                  <a:lnTo>
                    <a:pt x="172935" y="84328"/>
                  </a:lnTo>
                  <a:lnTo>
                    <a:pt x="214782" y="115443"/>
                  </a:lnTo>
                  <a:lnTo>
                    <a:pt x="251599" y="151892"/>
                  </a:lnTo>
                  <a:lnTo>
                    <a:pt x="284784" y="192151"/>
                  </a:lnTo>
                  <a:lnTo>
                    <a:pt x="318795" y="239141"/>
                  </a:lnTo>
                  <a:lnTo>
                    <a:pt x="320662" y="244602"/>
                  </a:lnTo>
                  <a:lnTo>
                    <a:pt x="324396" y="248920"/>
                  </a:lnTo>
                  <a:lnTo>
                    <a:pt x="337756" y="265430"/>
                  </a:lnTo>
                  <a:lnTo>
                    <a:pt x="352399" y="280543"/>
                  </a:lnTo>
                  <a:lnTo>
                    <a:pt x="369379" y="289687"/>
                  </a:lnTo>
                  <a:lnTo>
                    <a:pt x="389750" y="288036"/>
                  </a:lnTo>
                  <a:lnTo>
                    <a:pt x="402793" y="279273"/>
                  </a:lnTo>
                  <a:lnTo>
                    <a:pt x="414058" y="265557"/>
                  </a:lnTo>
                  <a:lnTo>
                    <a:pt x="423570" y="249428"/>
                  </a:lnTo>
                  <a:lnTo>
                    <a:pt x="425246" y="245872"/>
                  </a:lnTo>
                  <a:close/>
                </a:path>
                <a:path w="1289685" h="494029">
                  <a:moveTo>
                    <a:pt x="1289583" y="381381"/>
                  </a:moveTo>
                  <a:lnTo>
                    <a:pt x="1223924" y="381381"/>
                  </a:lnTo>
                  <a:lnTo>
                    <a:pt x="1217955" y="363982"/>
                  </a:lnTo>
                  <a:lnTo>
                    <a:pt x="1215542" y="355092"/>
                  </a:lnTo>
                  <a:lnTo>
                    <a:pt x="1202969" y="299466"/>
                  </a:lnTo>
                  <a:lnTo>
                    <a:pt x="1186078" y="256413"/>
                  </a:lnTo>
                  <a:lnTo>
                    <a:pt x="1163599" y="216281"/>
                  </a:lnTo>
                  <a:lnTo>
                    <a:pt x="1136205" y="178689"/>
                  </a:lnTo>
                  <a:lnTo>
                    <a:pt x="1083043" y="122428"/>
                  </a:lnTo>
                  <a:lnTo>
                    <a:pt x="1038910" y="82042"/>
                  </a:lnTo>
                  <a:lnTo>
                    <a:pt x="1017422" y="61468"/>
                  </a:lnTo>
                  <a:lnTo>
                    <a:pt x="977671" y="27305"/>
                  </a:lnTo>
                  <a:lnTo>
                    <a:pt x="936320" y="635"/>
                  </a:lnTo>
                  <a:lnTo>
                    <a:pt x="934859" y="0"/>
                  </a:lnTo>
                  <a:lnTo>
                    <a:pt x="782472" y="0"/>
                  </a:lnTo>
                  <a:lnTo>
                    <a:pt x="828319" y="5080"/>
                  </a:lnTo>
                  <a:lnTo>
                    <a:pt x="874331" y="20574"/>
                  </a:lnTo>
                  <a:lnTo>
                    <a:pt x="935393" y="54737"/>
                  </a:lnTo>
                  <a:lnTo>
                    <a:pt x="991285" y="96266"/>
                  </a:lnTo>
                  <a:lnTo>
                    <a:pt x="1029779" y="129667"/>
                  </a:lnTo>
                  <a:lnTo>
                    <a:pt x="1065123" y="164846"/>
                  </a:lnTo>
                  <a:lnTo>
                    <a:pt x="1096886" y="202184"/>
                  </a:lnTo>
                  <a:lnTo>
                    <a:pt x="1124610" y="241935"/>
                  </a:lnTo>
                  <a:lnTo>
                    <a:pt x="1147826" y="284226"/>
                  </a:lnTo>
                  <a:lnTo>
                    <a:pt x="1166139" y="329438"/>
                  </a:lnTo>
                  <a:lnTo>
                    <a:pt x="1178966" y="377825"/>
                  </a:lnTo>
                  <a:lnTo>
                    <a:pt x="1186078" y="429641"/>
                  </a:lnTo>
                  <a:lnTo>
                    <a:pt x="1190142" y="445897"/>
                  </a:lnTo>
                  <a:lnTo>
                    <a:pt x="1198270" y="461911"/>
                  </a:lnTo>
                  <a:lnTo>
                    <a:pt x="1208049" y="477786"/>
                  </a:lnTo>
                  <a:lnTo>
                    <a:pt x="1217193" y="493776"/>
                  </a:lnTo>
                  <a:lnTo>
                    <a:pt x="1227607" y="480072"/>
                  </a:lnTo>
                  <a:lnTo>
                    <a:pt x="1238402" y="466471"/>
                  </a:lnTo>
                  <a:lnTo>
                    <a:pt x="1248689" y="452501"/>
                  </a:lnTo>
                  <a:lnTo>
                    <a:pt x="1258214" y="438150"/>
                  </a:lnTo>
                  <a:lnTo>
                    <a:pt x="1277899" y="403225"/>
                  </a:lnTo>
                  <a:lnTo>
                    <a:pt x="1289583" y="38138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68500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8" y="6712712"/>
              <a:ext cx="311023" cy="27343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20995" y="6204966"/>
              <a:ext cx="203453" cy="2132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3712" y="5495417"/>
              <a:ext cx="230377" cy="2388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1901" y="5579618"/>
              <a:ext cx="233425" cy="3093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8278220" y="6583807"/>
              <a:ext cx="9525" cy="34925"/>
            </a:xfrm>
            <a:custGeom>
              <a:avLst/>
              <a:gdLst/>
              <a:ahLst/>
              <a:cxnLst/>
              <a:rect l="l" t="t" r="r" b="b"/>
              <a:pathLst>
                <a:path w="9525" h="34925">
                  <a:moveTo>
                    <a:pt x="9398" y="0"/>
                  </a:moveTo>
                  <a:lnTo>
                    <a:pt x="8255" y="1650"/>
                  </a:lnTo>
                  <a:lnTo>
                    <a:pt x="2667" y="9143"/>
                  </a:lnTo>
                  <a:lnTo>
                    <a:pt x="0" y="16001"/>
                  </a:lnTo>
                  <a:lnTo>
                    <a:pt x="761" y="23240"/>
                  </a:lnTo>
                  <a:lnTo>
                    <a:pt x="4063" y="29971"/>
                  </a:lnTo>
                  <a:lnTo>
                    <a:pt x="9398" y="34924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4" name="object 34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5404" y="1331975"/>
            <a:ext cx="8348472" cy="1993392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5404" y="3829811"/>
            <a:ext cx="8293608" cy="246126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054083" y="3826764"/>
            <a:ext cx="3424428" cy="4860036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75176" y="243840"/>
            <a:ext cx="10227564" cy="794003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9816083" y="2392679"/>
            <a:ext cx="7425055" cy="1172210"/>
            <a:chOff x="9816083" y="2392679"/>
            <a:chExt cx="7425055" cy="1172210"/>
          </a:xfrm>
        </p:grpSpPr>
        <p:pic>
          <p:nvPicPr>
            <p:cNvPr id="42" name="object 4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16083" y="2392679"/>
              <a:ext cx="3130296" cy="48615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789407" y="2392679"/>
              <a:ext cx="256032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93623" y="2392679"/>
              <a:ext cx="1748027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606015" y="2392679"/>
              <a:ext cx="256032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810231" y="2392679"/>
              <a:ext cx="1696211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376903" y="2392679"/>
              <a:ext cx="256032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81119" y="2392679"/>
              <a:ext cx="659892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52175" y="2735579"/>
              <a:ext cx="1098803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13819" y="2735579"/>
              <a:ext cx="256031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19559" y="2735579"/>
              <a:ext cx="2013203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598651" y="2735579"/>
              <a:ext cx="256032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802867" y="2735579"/>
              <a:ext cx="1969007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640811" y="2735579"/>
              <a:ext cx="256032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5845027" y="2735579"/>
              <a:ext cx="818388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225271" y="3078479"/>
              <a:ext cx="633984" cy="4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2815316" y="5372100"/>
            <a:ext cx="3895725" cy="3736975"/>
            <a:chOff x="12815316" y="5372100"/>
            <a:chExt cx="3895725" cy="373697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5316" y="5372100"/>
              <a:ext cx="3895344" cy="373684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501116" y="5932931"/>
              <a:ext cx="2586355" cy="1807845"/>
            </a:xfrm>
            <a:custGeom>
              <a:avLst/>
              <a:gdLst/>
              <a:ahLst/>
              <a:cxnLst/>
              <a:rect l="l" t="t" r="r" b="b"/>
              <a:pathLst>
                <a:path w="2586355" h="1807845">
                  <a:moveTo>
                    <a:pt x="1586992" y="32639"/>
                  </a:moveTo>
                  <a:lnTo>
                    <a:pt x="1584071" y="29591"/>
                  </a:lnTo>
                  <a:lnTo>
                    <a:pt x="1576832" y="29591"/>
                  </a:lnTo>
                  <a:lnTo>
                    <a:pt x="1573784" y="32512"/>
                  </a:lnTo>
                  <a:lnTo>
                    <a:pt x="1572768" y="49657"/>
                  </a:lnTo>
                  <a:lnTo>
                    <a:pt x="1558290" y="93345"/>
                  </a:lnTo>
                  <a:lnTo>
                    <a:pt x="1529207" y="127000"/>
                  </a:lnTo>
                  <a:lnTo>
                    <a:pt x="1489583" y="147447"/>
                  </a:lnTo>
                  <a:lnTo>
                    <a:pt x="1443736" y="151257"/>
                  </a:lnTo>
                  <a:lnTo>
                    <a:pt x="1399921" y="136779"/>
                  </a:lnTo>
                  <a:lnTo>
                    <a:pt x="1366266" y="107569"/>
                  </a:lnTo>
                  <a:lnTo>
                    <a:pt x="1345819" y="67945"/>
                  </a:lnTo>
                  <a:lnTo>
                    <a:pt x="1342136" y="22098"/>
                  </a:lnTo>
                  <a:lnTo>
                    <a:pt x="1343152" y="13208"/>
                  </a:lnTo>
                  <a:lnTo>
                    <a:pt x="1345057" y="5207"/>
                  </a:lnTo>
                  <a:lnTo>
                    <a:pt x="1342898" y="1651"/>
                  </a:lnTo>
                  <a:lnTo>
                    <a:pt x="1335913" y="0"/>
                  </a:lnTo>
                  <a:lnTo>
                    <a:pt x="1332230" y="2286"/>
                  </a:lnTo>
                  <a:lnTo>
                    <a:pt x="1330325" y="10795"/>
                  </a:lnTo>
                  <a:lnTo>
                    <a:pt x="1328801" y="20828"/>
                  </a:lnTo>
                  <a:lnTo>
                    <a:pt x="1332992" y="71882"/>
                  </a:lnTo>
                  <a:lnTo>
                    <a:pt x="1355598" y="115951"/>
                  </a:lnTo>
                  <a:lnTo>
                    <a:pt x="1393190" y="148336"/>
                  </a:lnTo>
                  <a:lnTo>
                    <a:pt x="1441831" y="164338"/>
                  </a:lnTo>
                  <a:lnTo>
                    <a:pt x="1492885" y="160274"/>
                  </a:lnTo>
                  <a:lnTo>
                    <a:pt x="1536954" y="137668"/>
                  </a:lnTo>
                  <a:lnTo>
                    <a:pt x="1569593" y="100203"/>
                  </a:lnTo>
                  <a:lnTo>
                    <a:pt x="1585976" y="51435"/>
                  </a:lnTo>
                  <a:lnTo>
                    <a:pt x="1586611" y="46355"/>
                  </a:lnTo>
                  <a:lnTo>
                    <a:pt x="1586992" y="32639"/>
                  </a:lnTo>
                  <a:close/>
                </a:path>
                <a:path w="2586355" h="1807845">
                  <a:moveTo>
                    <a:pt x="1838833" y="657225"/>
                  </a:moveTo>
                  <a:lnTo>
                    <a:pt x="1836293" y="654050"/>
                  </a:lnTo>
                  <a:lnTo>
                    <a:pt x="943356" y="547497"/>
                  </a:lnTo>
                  <a:lnTo>
                    <a:pt x="940054" y="550164"/>
                  </a:lnTo>
                  <a:lnTo>
                    <a:pt x="939292" y="557276"/>
                  </a:lnTo>
                  <a:lnTo>
                    <a:pt x="941832" y="560451"/>
                  </a:lnTo>
                  <a:lnTo>
                    <a:pt x="1834769" y="666877"/>
                  </a:lnTo>
                  <a:lnTo>
                    <a:pt x="1838071" y="664337"/>
                  </a:lnTo>
                  <a:lnTo>
                    <a:pt x="1838833" y="657225"/>
                  </a:lnTo>
                  <a:close/>
                </a:path>
                <a:path w="2586355" h="1807845">
                  <a:moveTo>
                    <a:pt x="2099437" y="960120"/>
                  </a:moveTo>
                  <a:lnTo>
                    <a:pt x="2097024" y="956945"/>
                  </a:lnTo>
                  <a:lnTo>
                    <a:pt x="618490" y="780669"/>
                  </a:lnTo>
                  <a:lnTo>
                    <a:pt x="615315" y="783209"/>
                  </a:lnTo>
                  <a:lnTo>
                    <a:pt x="614426" y="790321"/>
                  </a:lnTo>
                  <a:lnTo>
                    <a:pt x="616966" y="793623"/>
                  </a:lnTo>
                  <a:lnTo>
                    <a:pt x="2095500" y="969899"/>
                  </a:lnTo>
                  <a:lnTo>
                    <a:pt x="2098548" y="967232"/>
                  </a:lnTo>
                  <a:lnTo>
                    <a:pt x="2099437" y="960120"/>
                  </a:lnTo>
                  <a:close/>
                </a:path>
                <a:path w="2586355" h="1807845">
                  <a:moveTo>
                    <a:pt x="2276602" y="1797685"/>
                  </a:moveTo>
                  <a:lnTo>
                    <a:pt x="2273935" y="1794510"/>
                  </a:lnTo>
                  <a:lnTo>
                    <a:pt x="250190" y="1553210"/>
                  </a:lnTo>
                  <a:lnTo>
                    <a:pt x="246888" y="1555877"/>
                  </a:lnTo>
                  <a:lnTo>
                    <a:pt x="246126" y="1562989"/>
                  </a:lnTo>
                  <a:lnTo>
                    <a:pt x="248666" y="1566164"/>
                  </a:lnTo>
                  <a:lnTo>
                    <a:pt x="2272411" y="1807464"/>
                  </a:lnTo>
                  <a:lnTo>
                    <a:pt x="2275713" y="1804797"/>
                  </a:lnTo>
                  <a:lnTo>
                    <a:pt x="2276602" y="1797685"/>
                  </a:lnTo>
                  <a:close/>
                </a:path>
                <a:path w="2586355" h="1807845">
                  <a:moveTo>
                    <a:pt x="2340483" y="1260983"/>
                  </a:moveTo>
                  <a:lnTo>
                    <a:pt x="2337816" y="1257681"/>
                  </a:lnTo>
                  <a:lnTo>
                    <a:pt x="314071" y="1016508"/>
                  </a:lnTo>
                  <a:lnTo>
                    <a:pt x="310769" y="1019048"/>
                  </a:lnTo>
                  <a:lnTo>
                    <a:pt x="310007" y="1026299"/>
                  </a:lnTo>
                  <a:lnTo>
                    <a:pt x="312547" y="1029474"/>
                  </a:lnTo>
                  <a:lnTo>
                    <a:pt x="2336292" y="1270762"/>
                  </a:lnTo>
                  <a:lnTo>
                    <a:pt x="2339594" y="1268095"/>
                  </a:lnTo>
                  <a:lnTo>
                    <a:pt x="2340483" y="1260983"/>
                  </a:lnTo>
                  <a:close/>
                </a:path>
                <a:path w="2586355" h="1807845">
                  <a:moveTo>
                    <a:pt x="2586101" y="1562481"/>
                  </a:moveTo>
                  <a:lnTo>
                    <a:pt x="2583561" y="1559179"/>
                  </a:lnTo>
                  <a:lnTo>
                    <a:pt x="4064" y="1251712"/>
                  </a:lnTo>
                  <a:lnTo>
                    <a:pt x="889" y="1254252"/>
                  </a:lnTo>
                  <a:lnTo>
                    <a:pt x="0" y="1261491"/>
                  </a:lnTo>
                  <a:lnTo>
                    <a:pt x="2540" y="1264666"/>
                  </a:lnTo>
                  <a:lnTo>
                    <a:pt x="2582037" y="1572133"/>
                  </a:lnTo>
                  <a:lnTo>
                    <a:pt x="2585339" y="1569593"/>
                  </a:lnTo>
                  <a:lnTo>
                    <a:pt x="2586101" y="1562481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02484" y="1242060"/>
            <a:ext cx="1459992" cy="13213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302" y="7598536"/>
            <a:ext cx="203428" cy="21323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298" y="6973569"/>
            <a:ext cx="233387" cy="3092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315" y="6445758"/>
            <a:ext cx="219176" cy="23558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290" y="6267450"/>
            <a:ext cx="220294" cy="226187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0" y="5918199"/>
            <a:ext cx="181610" cy="285750"/>
          </a:xfrm>
          <a:custGeom>
            <a:avLst/>
            <a:gdLst/>
            <a:ahLst/>
            <a:cxnLst/>
            <a:rect l="l" t="t" r="r" b="b"/>
            <a:pathLst>
              <a:path w="181610" h="285750">
                <a:moveTo>
                  <a:pt x="181165" y="140843"/>
                </a:moveTo>
                <a:lnTo>
                  <a:pt x="176276" y="121412"/>
                </a:lnTo>
                <a:lnTo>
                  <a:pt x="173316" y="109601"/>
                </a:lnTo>
                <a:lnTo>
                  <a:pt x="167246" y="98425"/>
                </a:lnTo>
                <a:lnTo>
                  <a:pt x="163563" y="91567"/>
                </a:lnTo>
                <a:lnTo>
                  <a:pt x="151434" y="74676"/>
                </a:lnTo>
                <a:lnTo>
                  <a:pt x="143878" y="65900"/>
                </a:lnTo>
                <a:lnTo>
                  <a:pt x="143878" y="147193"/>
                </a:lnTo>
                <a:lnTo>
                  <a:pt x="143535" y="155194"/>
                </a:lnTo>
                <a:lnTo>
                  <a:pt x="140652" y="138176"/>
                </a:lnTo>
                <a:lnTo>
                  <a:pt x="137160" y="121412"/>
                </a:lnTo>
                <a:lnTo>
                  <a:pt x="137782" y="122682"/>
                </a:lnTo>
                <a:lnTo>
                  <a:pt x="143878" y="147193"/>
                </a:lnTo>
                <a:lnTo>
                  <a:pt x="143878" y="65900"/>
                </a:lnTo>
                <a:lnTo>
                  <a:pt x="112649" y="34925"/>
                </a:lnTo>
                <a:lnTo>
                  <a:pt x="106108" y="30226"/>
                </a:lnTo>
                <a:lnTo>
                  <a:pt x="102755" y="23114"/>
                </a:lnTo>
                <a:lnTo>
                  <a:pt x="97015" y="11938"/>
                </a:lnTo>
                <a:lnTo>
                  <a:pt x="95440" y="9017"/>
                </a:lnTo>
                <a:lnTo>
                  <a:pt x="92519" y="6134"/>
                </a:lnTo>
                <a:lnTo>
                  <a:pt x="92519" y="98425"/>
                </a:lnTo>
                <a:lnTo>
                  <a:pt x="81470" y="87122"/>
                </a:lnTo>
                <a:lnTo>
                  <a:pt x="69964" y="76454"/>
                </a:lnTo>
                <a:lnTo>
                  <a:pt x="58026" y="66167"/>
                </a:lnTo>
                <a:lnTo>
                  <a:pt x="45681" y="56388"/>
                </a:lnTo>
                <a:lnTo>
                  <a:pt x="48615" y="50673"/>
                </a:lnTo>
                <a:lnTo>
                  <a:pt x="53949" y="47879"/>
                </a:lnTo>
                <a:lnTo>
                  <a:pt x="62826" y="50165"/>
                </a:lnTo>
                <a:lnTo>
                  <a:pt x="85051" y="76708"/>
                </a:lnTo>
                <a:lnTo>
                  <a:pt x="88963" y="87503"/>
                </a:lnTo>
                <a:lnTo>
                  <a:pt x="92519" y="98425"/>
                </a:lnTo>
                <a:lnTo>
                  <a:pt x="92519" y="6134"/>
                </a:lnTo>
                <a:lnTo>
                  <a:pt x="87477" y="1143"/>
                </a:lnTo>
                <a:lnTo>
                  <a:pt x="77711" y="0"/>
                </a:lnTo>
                <a:lnTo>
                  <a:pt x="68465" y="4064"/>
                </a:lnTo>
                <a:lnTo>
                  <a:pt x="62103" y="11938"/>
                </a:lnTo>
                <a:lnTo>
                  <a:pt x="58851" y="11557"/>
                </a:lnTo>
                <a:lnTo>
                  <a:pt x="43243" y="12446"/>
                </a:lnTo>
                <a:lnTo>
                  <a:pt x="30848" y="17018"/>
                </a:lnTo>
                <a:lnTo>
                  <a:pt x="21348" y="24765"/>
                </a:lnTo>
                <a:lnTo>
                  <a:pt x="14427" y="34925"/>
                </a:lnTo>
                <a:lnTo>
                  <a:pt x="0" y="26416"/>
                </a:lnTo>
                <a:lnTo>
                  <a:pt x="0" y="211328"/>
                </a:lnTo>
                <a:lnTo>
                  <a:pt x="10020" y="233426"/>
                </a:lnTo>
                <a:lnTo>
                  <a:pt x="35966" y="277114"/>
                </a:lnTo>
                <a:lnTo>
                  <a:pt x="48628" y="285369"/>
                </a:lnTo>
                <a:lnTo>
                  <a:pt x="62331" y="282702"/>
                </a:lnTo>
                <a:lnTo>
                  <a:pt x="70980" y="272415"/>
                </a:lnTo>
                <a:lnTo>
                  <a:pt x="68478" y="258191"/>
                </a:lnTo>
                <a:lnTo>
                  <a:pt x="62204" y="248285"/>
                </a:lnTo>
                <a:lnTo>
                  <a:pt x="68160" y="250698"/>
                </a:lnTo>
                <a:lnTo>
                  <a:pt x="74422" y="252476"/>
                </a:lnTo>
                <a:lnTo>
                  <a:pt x="80975" y="253238"/>
                </a:lnTo>
                <a:lnTo>
                  <a:pt x="87807" y="253111"/>
                </a:lnTo>
                <a:lnTo>
                  <a:pt x="92202" y="252857"/>
                </a:lnTo>
                <a:lnTo>
                  <a:pt x="95961" y="251841"/>
                </a:lnTo>
                <a:lnTo>
                  <a:pt x="99618" y="250571"/>
                </a:lnTo>
                <a:lnTo>
                  <a:pt x="105994" y="255143"/>
                </a:lnTo>
                <a:lnTo>
                  <a:pt x="112585" y="259588"/>
                </a:lnTo>
                <a:lnTo>
                  <a:pt x="119481" y="263398"/>
                </a:lnTo>
                <a:lnTo>
                  <a:pt x="130403" y="265684"/>
                </a:lnTo>
                <a:lnTo>
                  <a:pt x="140322" y="261747"/>
                </a:lnTo>
                <a:lnTo>
                  <a:pt x="146748" y="253365"/>
                </a:lnTo>
                <a:lnTo>
                  <a:pt x="146850" y="250571"/>
                </a:lnTo>
                <a:lnTo>
                  <a:pt x="146951" y="248285"/>
                </a:lnTo>
                <a:lnTo>
                  <a:pt x="147193" y="242189"/>
                </a:lnTo>
                <a:lnTo>
                  <a:pt x="144894" y="234315"/>
                </a:lnTo>
                <a:lnTo>
                  <a:pt x="139141" y="218821"/>
                </a:lnTo>
                <a:lnTo>
                  <a:pt x="164287" y="200533"/>
                </a:lnTo>
                <a:lnTo>
                  <a:pt x="178219" y="172974"/>
                </a:lnTo>
                <a:lnTo>
                  <a:pt x="179857" y="155194"/>
                </a:lnTo>
                <a:lnTo>
                  <a:pt x="181165" y="14084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0989" y="5597397"/>
            <a:ext cx="229336" cy="267462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0" y="5193791"/>
            <a:ext cx="54610" cy="153035"/>
          </a:xfrm>
          <a:custGeom>
            <a:avLst/>
            <a:gdLst/>
            <a:ahLst/>
            <a:cxnLst/>
            <a:rect l="l" t="t" r="r" b="b"/>
            <a:pathLst>
              <a:path w="54610" h="153035">
                <a:moveTo>
                  <a:pt x="0" y="0"/>
                </a:moveTo>
                <a:lnTo>
                  <a:pt x="0" y="149606"/>
                </a:lnTo>
                <a:lnTo>
                  <a:pt x="1780" y="150495"/>
                </a:lnTo>
                <a:lnTo>
                  <a:pt x="18879" y="152527"/>
                </a:lnTo>
                <a:lnTo>
                  <a:pt x="34725" y="147828"/>
                </a:lnTo>
                <a:lnTo>
                  <a:pt x="47260" y="134874"/>
                </a:lnTo>
                <a:lnTo>
                  <a:pt x="52820" y="120396"/>
                </a:lnTo>
                <a:lnTo>
                  <a:pt x="54277" y="105156"/>
                </a:lnTo>
                <a:lnTo>
                  <a:pt x="52537" y="89662"/>
                </a:lnTo>
                <a:lnTo>
                  <a:pt x="33431" y="41402"/>
                </a:lnTo>
                <a:lnTo>
                  <a:pt x="0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6800576" y="4605528"/>
            <a:ext cx="1487805" cy="532130"/>
            <a:chOff x="16800576" y="4605528"/>
            <a:chExt cx="1487805" cy="532130"/>
          </a:xfrm>
        </p:grpSpPr>
        <p:sp>
          <p:nvSpPr>
            <p:cNvPr id="20" name="object 20" descr=""/>
            <p:cNvSpPr/>
            <p:nvPr/>
          </p:nvSpPr>
          <p:spPr>
            <a:xfrm>
              <a:off x="17376648" y="4605527"/>
              <a:ext cx="911860" cy="532130"/>
            </a:xfrm>
            <a:custGeom>
              <a:avLst/>
              <a:gdLst/>
              <a:ahLst/>
              <a:cxnLst/>
              <a:rect l="l" t="t" r="r" b="b"/>
              <a:pathLst>
                <a:path w="911859" h="532129">
                  <a:moveTo>
                    <a:pt x="911352" y="277876"/>
                  </a:moveTo>
                  <a:lnTo>
                    <a:pt x="910463" y="276606"/>
                  </a:lnTo>
                  <a:lnTo>
                    <a:pt x="908685" y="272415"/>
                  </a:lnTo>
                  <a:lnTo>
                    <a:pt x="906145" y="268097"/>
                  </a:lnTo>
                  <a:lnTo>
                    <a:pt x="881380" y="214376"/>
                  </a:lnTo>
                  <a:lnTo>
                    <a:pt x="858266" y="174117"/>
                  </a:lnTo>
                  <a:lnTo>
                    <a:pt x="831977" y="137033"/>
                  </a:lnTo>
                  <a:lnTo>
                    <a:pt x="802132" y="103759"/>
                  </a:lnTo>
                  <a:lnTo>
                    <a:pt x="768223" y="74422"/>
                  </a:lnTo>
                  <a:lnTo>
                    <a:pt x="729615" y="49657"/>
                  </a:lnTo>
                  <a:lnTo>
                    <a:pt x="685800" y="29591"/>
                  </a:lnTo>
                  <a:lnTo>
                    <a:pt x="636397" y="14732"/>
                  </a:lnTo>
                  <a:lnTo>
                    <a:pt x="584835" y="4953"/>
                  </a:lnTo>
                  <a:lnTo>
                    <a:pt x="535051" y="0"/>
                  </a:lnTo>
                  <a:lnTo>
                    <a:pt x="486918" y="508"/>
                  </a:lnTo>
                  <a:lnTo>
                    <a:pt x="440690" y="6731"/>
                  </a:lnTo>
                  <a:lnTo>
                    <a:pt x="395986" y="19431"/>
                  </a:lnTo>
                  <a:lnTo>
                    <a:pt x="354584" y="38100"/>
                  </a:lnTo>
                  <a:lnTo>
                    <a:pt x="353060" y="38735"/>
                  </a:lnTo>
                  <a:lnTo>
                    <a:pt x="311785" y="65405"/>
                  </a:lnTo>
                  <a:lnTo>
                    <a:pt x="272034" y="99568"/>
                  </a:lnTo>
                  <a:lnTo>
                    <a:pt x="250571" y="120142"/>
                  </a:lnTo>
                  <a:lnTo>
                    <a:pt x="206375" y="160528"/>
                  </a:lnTo>
                  <a:lnTo>
                    <a:pt x="153289" y="216789"/>
                  </a:lnTo>
                  <a:lnTo>
                    <a:pt x="125857" y="254381"/>
                  </a:lnTo>
                  <a:lnTo>
                    <a:pt x="103378" y="294513"/>
                  </a:lnTo>
                  <a:lnTo>
                    <a:pt x="86614" y="337566"/>
                  </a:lnTo>
                  <a:lnTo>
                    <a:pt x="74041" y="393192"/>
                  </a:lnTo>
                  <a:lnTo>
                    <a:pt x="71501" y="402082"/>
                  </a:lnTo>
                  <a:lnTo>
                    <a:pt x="68707" y="410845"/>
                  </a:lnTo>
                  <a:lnTo>
                    <a:pt x="65659" y="419481"/>
                  </a:lnTo>
                  <a:lnTo>
                    <a:pt x="0" y="419481"/>
                  </a:lnTo>
                  <a:lnTo>
                    <a:pt x="11684" y="441325"/>
                  </a:lnTo>
                  <a:lnTo>
                    <a:pt x="31369" y="476250"/>
                  </a:lnTo>
                  <a:lnTo>
                    <a:pt x="40894" y="490601"/>
                  </a:lnTo>
                  <a:lnTo>
                    <a:pt x="51181" y="504571"/>
                  </a:lnTo>
                  <a:lnTo>
                    <a:pt x="72390" y="531876"/>
                  </a:lnTo>
                  <a:lnTo>
                    <a:pt x="81407" y="515874"/>
                  </a:lnTo>
                  <a:lnTo>
                    <a:pt x="91186" y="499999"/>
                  </a:lnTo>
                  <a:lnTo>
                    <a:pt x="99314" y="483997"/>
                  </a:lnTo>
                  <a:lnTo>
                    <a:pt x="103505" y="467741"/>
                  </a:lnTo>
                  <a:lnTo>
                    <a:pt x="110490" y="415925"/>
                  </a:lnTo>
                  <a:lnTo>
                    <a:pt x="123444" y="367538"/>
                  </a:lnTo>
                  <a:lnTo>
                    <a:pt x="141732" y="322326"/>
                  </a:lnTo>
                  <a:lnTo>
                    <a:pt x="164846" y="280035"/>
                  </a:lnTo>
                  <a:lnTo>
                    <a:pt x="192532" y="240284"/>
                  </a:lnTo>
                  <a:lnTo>
                    <a:pt x="224282" y="202946"/>
                  </a:lnTo>
                  <a:lnTo>
                    <a:pt x="259715" y="167767"/>
                  </a:lnTo>
                  <a:lnTo>
                    <a:pt x="298196" y="134366"/>
                  </a:lnTo>
                  <a:lnTo>
                    <a:pt x="353949" y="92837"/>
                  </a:lnTo>
                  <a:lnTo>
                    <a:pt x="415036" y="58674"/>
                  </a:lnTo>
                  <a:lnTo>
                    <a:pt x="461010" y="43180"/>
                  </a:lnTo>
                  <a:lnTo>
                    <a:pt x="506857" y="38100"/>
                  </a:lnTo>
                  <a:lnTo>
                    <a:pt x="552323" y="41148"/>
                  </a:lnTo>
                  <a:lnTo>
                    <a:pt x="597408" y="50419"/>
                  </a:lnTo>
                  <a:lnTo>
                    <a:pt x="641858" y="63373"/>
                  </a:lnTo>
                  <a:lnTo>
                    <a:pt x="685419" y="78232"/>
                  </a:lnTo>
                  <a:lnTo>
                    <a:pt x="734822" y="102489"/>
                  </a:lnTo>
                  <a:lnTo>
                    <a:pt x="775081" y="135763"/>
                  </a:lnTo>
                  <a:lnTo>
                    <a:pt x="807847" y="176276"/>
                  </a:lnTo>
                  <a:lnTo>
                    <a:pt x="834898" y="221996"/>
                  </a:lnTo>
                  <a:lnTo>
                    <a:pt x="865505" y="287528"/>
                  </a:lnTo>
                  <a:lnTo>
                    <a:pt x="875030" y="303657"/>
                  </a:lnTo>
                  <a:lnTo>
                    <a:pt x="886333" y="317373"/>
                  </a:lnTo>
                  <a:lnTo>
                    <a:pt x="899287" y="326136"/>
                  </a:lnTo>
                  <a:lnTo>
                    <a:pt x="911352" y="327152"/>
                  </a:lnTo>
                  <a:lnTo>
                    <a:pt x="911352" y="27787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32198" y="4935093"/>
              <a:ext cx="110109" cy="89916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6952976" y="4816094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89">
                  <a:moveTo>
                    <a:pt x="168147" y="126"/>
                  </a:moveTo>
                  <a:lnTo>
                    <a:pt x="124459" y="0"/>
                  </a:lnTo>
                  <a:lnTo>
                    <a:pt x="80771" y="7111"/>
                  </a:lnTo>
                  <a:lnTo>
                    <a:pt x="37210" y="21589"/>
                  </a:lnTo>
                  <a:lnTo>
                    <a:pt x="0" y="40385"/>
                  </a:lnTo>
                  <a:lnTo>
                    <a:pt x="158495" y="40385"/>
                  </a:lnTo>
                  <a:lnTo>
                    <a:pt x="200151" y="51434"/>
                  </a:lnTo>
                  <a:lnTo>
                    <a:pt x="237616" y="67055"/>
                  </a:lnTo>
                  <a:lnTo>
                    <a:pt x="275589" y="81660"/>
                  </a:lnTo>
                  <a:lnTo>
                    <a:pt x="351916" y="109981"/>
                  </a:lnTo>
                  <a:lnTo>
                    <a:pt x="329564" y="72897"/>
                  </a:lnTo>
                  <a:lnTo>
                    <a:pt x="298322" y="44068"/>
                  </a:lnTo>
                  <a:lnTo>
                    <a:pt x="255142" y="22225"/>
                  </a:lnTo>
                  <a:lnTo>
                    <a:pt x="211708" y="7619"/>
                  </a:lnTo>
                  <a:lnTo>
                    <a:pt x="168147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00576" y="4856480"/>
              <a:ext cx="310895" cy="273431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0743" y="0"/>
            <a:ext cx="3128772" cy="1621535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9633204" y="32781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4" h="913764">
                <a:moveTo>
                  <a:pt x="339344" y="0"/>
                </a:moveTo>
                <a:lnTo>
                  <a:pt x="330073" y="8762"/>
                </a:lnTo>
                <a:lnTo>
                  <a:pt x="329819" y="12192"/>
                </a:lnTo>
                <a:lnTo>
                  <a:pt x="322325" y="76326"/>
                </a:lnTo>
                <a:lnTo>
                  <a:pt x="319024" y="107060"/>
                </a:lnTo>
                <a:lnTo>
                  <a:pt x="316611" y="137795"/>
                </a:lnTo>
                <a:lnTo>
                  <a:pt x="311150" y="242950"/>
                </a:lnTo>
                <a:lnTo>
                  <a:pt x="301371" y="453390"/>
                </a:lnTo>
                <a:lnTo>
                  <a:pt x="300481" y="464693"/>
                </a:lnTo>
                <a:lnTo>
                  <a:pt x="271399" y="441832"/>
                </a:lnTo>
                <a:lnTo>
                  <a:pt x="262636" y="434212"/>
                </a:lnTo>
                <a:lnTo>
                  <a:pt x="246634" y="418592"/>
                </a:lnTo>
                <a:lnTo>
                  <a:pt x="215011" y="386842"/>
                </a:lnTo>
                <a:lnTo>
                  <a:pt x="198881" y="371348"/>
                </a:lnTo>
                <a:lnTo>
                  <a:pt x="182625" y="356870"/>
                </a:lnTo>
                <a:lnTo>
                  <a:pt x="166243" y="342646"/>
                </a:lnTo>
                <a:lnTo>
                  <a:pt x="127380" y="310006"/>
                </a:lnTo>
                <a:lnTo>
                  <a:pt x="121157" y="305561"/>
                </a:lnTo>
                <a:lnTo>
                  <a:pt x="109347" y="316229"/>
                </a:lnTo>
                <a:lnTo>
                  <a:pt x="111760" y="322199"/>
                </a:lnTo>
                <a:lnTo>
                  <a:pt x="127762" y="336550"/>
                </a:lnTo>
                <a:lnTo>
                  <a:pt x="162941" y="369697"/>
                </a:lnTo>
                <a:lnTo>
                  <a:pt x="173354" y="379983"/>
                </a:lnTo>
                <a:lnTo>
                  <a:pt x="200405" y="408685"/>
                </a:lnTo>
                <a:lnTo>
                  <a:pt x="227202" y="437769"/>
                </a:lnTo>
                <a:lnTo>
                  <a:pt x="255777" y="465327"/>
                </a:lnTo>
                <a:lnTo>
                  <a:pt x="287654" y="489584"/>
                </a:lnTo>
                <a:lnTo>
                  <a:pt x="282067" y="494029"/>
                </a:lnTo>
                <a:lnTo>
                  <a:pt x="279400" y="495173"/>
                </a:lnTo>
                <a:lnTo>
                  <a:pt x="200787" y="545591"/>
                </a:lnTo>
                <a:lnTo>
                  <a:pt x="122554" y="596391"/>
                </a:lnTo>
                <a:lnTo>
                  <a:pt x="73914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271" y="706120"/>
                </a:lnTo>
                <a:lnTo>
                  <a:pt x="17399" y="707136"/>
                </a:lnTo>
                <a:lnTo>
                  <a:pt x="32385" y="697611"/>
                </a:lnTo>
                <a:lnTo>
                  <a:pt x="38989" y="692276"/>
                </a:lnTo>
                <a:lnTo>
                  <a:pt x="103124" y="646811"/>
                </a:lnTo>
                <a:lnTo>
                  <a:pt x="164846" y="606425"/>
                </a:lnTo>
                <a:lnTo>
                  <a:pt x="292100" y="525652"/>
                </a:lnTo>
                <a:lnTo>
                  <a:pt x="297561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6" y="859663"/>
                </a:lnTo>
                <a:lnTo>
                  <a:pt x="271525" y="895096"/>
                </a:lnTo>
                <a:lnTo>
                  <a:pt x="271652" y="900684"/>
                </a:lnTo>
                <a:lnTo>
                  <a:pt x="276351" y="908558"/>
                </a:lnTo>
                <a:lnTo>
                  <a:pt x="281177" y="913511"/>
                </a:lnTo>
                <a:lnTo>
                  <a:pt x="289305" y="913764"/>
                </a:lnTo>
                <a:lnTo>
                  <a:pt x="294386" y="909320"/>
                </a:lnTo>
                <a:lnTo>
                  <a:pt x="299720" y="902970"/>
                </a:lnTo>
                <a:lnTo>
                  <a:pt x="301371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3" y="561213"/>
                </a:lnTo>
                <a:lnTo>
                  <a:pt x="402081" y="591438"/>
                </a:lnTo>
                <a:lnTo>
                  <a:pt x="436879" y="620395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6" y="629158"/>
                </a:lnTo>
                <a:lnTo>
                  <a:pt x="498348" y="626237"/>
                </a:lnTo>
                <a:lnTo>
                  <a:pt x="422275" y="565276"/>
                </a:lnTo>
                <a:lnTo>
                  <a:pt x="398399" y="545464"/>
                </a:lnTo>
                <a:lnTo>
                  <a:pt x="383794" y="532764"/>
                </a:lnTo>
                <a:lnTo>
                  <a:pt x="369443" y="519684"/>
                </a:lnTo>
                <a:lnTo>
                  <a:pt x="340741" y="492632"/>
                </a:lnTo>
                <a:lnTo>
                  <a:pt x="345567" y="488950"/>
                </a:lnTo>
                <a:lnTo>
                  <a:pt x="408559" y="445261"/>
                </a:lnTo>
                <a:lnTo>
                  <a:pt x="572135" y="334009"/>
                </a:lnTo>
                <a:lnTo>
                  <a:pt x="587375" y="323087"/>
                </a:lnTo>
                <a:lnTo>
                  <a:pt x="602488" y="311911"/>
                </a:lnTo>
                <a:lnTo>
                  <a:pt x="634873" y="286766"/>
                </a:lnTo>
                <a:lnTo>
                  <a:pt x="636904" y="280924"/>
                </a:lnTo>
                <a:lnTo>
                  <a:pt x="635889" y="274066"/>
                </a:lnTo>
                <a:lnTo>
                  <a:pt x="631571" y="269112"/>
                </a:lnTo>
                <a:lnTo>
                  <a:pt x="622046" y="268350"/>
                </a:lnTo>
                <a:lnTo>
                  <a:pt x="614172" y="268477"/>
                </a:lnTo>
                <a:lnTo>
                  <a:pt x="608584" y="271399"/>
                </a:lnTo>
                <a:lnTo>
                  <a:pt x="599821" y="276478"/>
                </a:lnTo>
                <a:lnTo>
                  <a:pt x="591312" y="281940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7" y="387857"/>
                </a:lnTo>
                <a:lnTo>
                  <a:pt x="347345" y="107823"/>
                </a:lnTo>
                <a:lnTo>
                  <a:pt x="354456" y="18669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4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34500" y="6501384"/>
            <a:ext cx="1556003" cy="1761744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2549651" y="2508504"/>
            <a:ext cx="6855459" cy="3601720"/>
            <a:chOff x="2549651" y="2508504"/>
            <a:chExt cx="6855459" cy="3601720"/>
          </a:xfrm>
        </p:grpSpPr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61943" y="2508504"/>
              <a:ext cx="5265420" cy="149352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49651" y="3561588"/>
              <a:ext cx="6854952" cy="149351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88563" y="4616196"/>
              <a:ext cx="5841492" cy="1493519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0" y="9262871"/>
            <a:ext cx="18288000" cy="1024255"/>
          </a:xfrm>
          <a:custGeom>
            <a:avLst/>
            <a:gdLst/>
            <a:ahLst/>
            <a:cxnLst/>
            <a:rect l="l" t="t" r="r" b="b"/>
            <a:pathLst>
              <a:path w="18288000" h="1024254">
                <a:moveTo>
                  <a:pt x="18030698" y="0"/>
                </a:moveTo>
                <a:lnTo>
                  <a:pt x="17652111" y="0"/>
                </a:lnTo>
                <a:lnTo>
                  <a:pt x="17652111" y="30479"/>
                </a:lnTo>
                <a:lnTo>
                  <a:pt x="17647158" y="79705"/>
                </a:lnTo>
                <a:lnTo>
                  <a:pt x="17632807" y="125590"/>
                </a:lnTo>
                <a:lnTo>
                  <a:pt x="17610074" y="167131"/>
                </a:lnTo>
                <a:lnTo>
                  <a:pt x="17580102" y="203365"/>
                </a:lnTo>
                <a:lnTo>
                  <a:pt x="17543780" y="233273"/>
                </a:lnTo>
                <a:lnTo>
                  <a:pt x="17501997" y="255866"/>
                </a:lnTo>
                <a:lnTo>
                  <a:pt x="17455769" y="270154"/>
                </a:lnTo>
                <a:lnTo>
                  <a:pt x="17406239" y="275132"/>
                </a:lnTo>
                <a:lnTo>
                  <a:pt x="17390364" y="273545"/>
                </a:lnTo>
                <a:lnTo>
                  <a:pt x="17323308" y="259791"/>
                </a:lnTo>
                <a:lnTo>
                  <a:pt x="17269968" y="233375"/>
                </a:lnTo>
                <a:lnTo>
                  <a:pt x="17233011" y="203441"/>
                </a:lnTo>
                <a:lnTo>
                  <a:pt x="17203674" y="167385"/>
                </a:lnTo>
                <a:lnTo>
                  <a:pt x="17180814" y="126314"/>
                </a:lnTo>
                <a:lnTo>
                  <a:pt x="17166717" y="79819"/>
                </a:lnTo>
                <a:lnTo>
                  <a:pt x="17161764" y="31597"/>
                </a:lnTo>
                <a:lnTo>
                  <a:pt x="17161764" y="1142"/>
                </a:lnTo>
                <a:lnTo>
                  <a:pt x="17161256" y="1142"/>
                </a:lnTo>
                <a:lnTo>
                  <a:pt x="17161256" y="0"/>
                </a:lnTo>
                <a:lnTo>
                  <a:pt x="16782923" y="0"/>
                </a:lnTo>
                <a:lnTo>
                  <a:pt x="16782923" y="30479"/>
                </a:lnTo>
                <a:lnTo>
                  <a:pt x="16777843" y="79705"/>
                </a:lnTo>
                <a:lnTo>
                  <a:pt x="16763492" y="125590"/>
                </a:lnTo>
                <a:lnTo>
                  <a:pt x="16740886" y="167131"/>
                </a:lnTo>
                <a:lnTo>
                  <a:pt x="16710914" y="203365"/>
                </a:lnTo>
                <a:lnTo>
                  <a:pt x="16674592" y="233273"/>
                </a:lnTo>
                <a:lnTo>
                  <a:pt x="16632936" y="255866"/>
                </a:lnTo>
                <a:lnTo>
                  <a:pt x="16586962" y="270154"/>
                </a:lnTo>
                <a:lnTo>
                  <a:pt x="16537559" y="275132"/>
                </a:lnTo>
                <a:lnTo>
                  <a:pt x="16496792" y="271030"/>
                </a:lnTo>
                <a:lnTo>
                  <a:pt x="16442182" y="255866"/>
                </a:lnTo>
                <a:lnTo>
                  <a:pt x="16400653" y="233375"/>
                </a:lnTo>
                <a:lnTo>
                  <a:pt x="16363950" y="203365"/>
                </a:lnTo>
                <a:lnTo>
                  <a:pt x="16334232" y="167385"/>
                </a:lnTo>
                <a:lnTo>
                  <a:pt x="16311371" y="126072"/>
                </a:lnTo>
                <a:lnTo>
                  <a:pt x="16297275" y="79819"/>
                </a:lnTo>
                <a:lnTo>
                  <a:pt x="16292321" y="31597"/>
                </a:lnTo>
                <a:lnTo>
                  <a:pt x="16292321" y="1142"/>
                </a:lnTo>
                <a:lnTo>
                  <a:pt x="16291687" y="1142"/>
                </a:lnTo>
                <a:lnTo>
                  <a:pt x="16291687" y="0"/>
                </a:lnTo>
                <a:lnTo>
                  <a:pt x="15913481" y="0"/>
                </a:lnTo>
                <a:lnTo>
                  <a:pt x="15913481" y="30479"/>
                </a:lnTo>
                <a:lnTo>
                  <a:pt x="15908528" y="79705"/>
                </a:lnTo>
                <a:lnTo>
                  <a:pt x="15894177" y="125590"/>
                </a:lnTo>
                <a:lnTo>
                  <a:pt x="15871444" y="167131"/>
                </a:lnTo>
                <a:lnTo>
                  <a:pt x="15841471" y="203365"/>
                </a:lnTo>
                <a:lnTo>
                  <a:pt x="15805150" y="233273"/>
                </a:lnTo>
                <a:lnTo>
                  <a:pt x="15763367" y="255866"/>
                </a:lnTo>
                <a:lnTo>
                  <a:pt x="15717139" y="270154"/>
                </a:lnTo>
                <a:lnTo>
                  <a:pt x="15667609" y="275132"/>
                </a:lnTo>
                <a:lnTo>
                  <a:pt x="15638271" y="272186"/>
                </a:lnTo>
                <a:lnTo>
                  <a:pt x="15589504" y="261302"/>
                </a:lnTo>
                <a:lnTo>
                  <a:pt x="15531211" y="233375"/>
                </a:lnTo>
                <a:lnTo>
                  <a:pt x="15494381" y="203593"/>
                </a:lnTo>
                <a:lnTo>
                  <a:pt x="15464917" y="167385"/>
                </a:lnTo>
                <a:lnTo>
                  <a:pt x="15442819" y="127749"/>
                </a:lnTo>
                <a:lnTo>
                  <a:pt x="15427960" y="79819"/>
                </a:lnTo>
                <a:lnTo>
                  <a:pt x="15422880" y="31597"/>
                </a:lnTo>
                <a:lnTo>
                  <a:pt x="15422880" y="1142"/>
                </a:lnTo>
                <a:lnTo>
                  <a:pt x="15422371" y="1142"/>
                </a:lnTo>
                <a:lnTo>
                  <a:pt x="15422371" y="0"/>
                </a:lnTo>
                <a:lnTo>
                  <a:pt x="15044166" y="0"/>
                </a:lnTo>
                <a:lnTo>
                  <a:pt x="15044166" y="30479"/>
                </a:lnTo>
                <a:lnTo>
                  <a:pt x="15039086" y="79705"/>
                </a:lnTo>
                <a:lnTo>
                  <a:pt x="15024735" y="125590"/>
                </a:lnTo>
                <a:lnTo>
                  <a:pt x="15002129" y="167131"/>
                </a:lnTo>
                <a:lnTo>
                  <a:pt x="14972030" y="203365"/>
                </a:lnTo>
                <a:lnTo>
                  <a:pt x="14935708" y="233273"/>
                </a:lnTo>
                <a:lnTo>
                  <a:pt x="14893925" y="255866"/>
                </a:lnTo>
                <a:lnTo>
                  <a:pt x="14847823" y="270154"/>
                </a:lnTo>
                <a:lnTo>
                  <a:pt x="14798294" y="275132"/>
                </a:lnTo>
                <a:lnTo>
                  <a:pt x="14769338" y="272237"/>
                </a:lnTo>
                <a:lnTo>
                  <a:pt x="14717014" y="260324"/>
                </a:lnTo>
                <a:lnTo>
                  <a:pt x="14661896" y="233375"/>
                </a:lnTo>
                <a:lnTo>
                  <a:pt x="14625573" y="204190"/>
                </a:lnTo>
                <a:lnTo>
                  <a:pt x="14595602" y="167385"/>
                </a:lnTo>
                <a:lnTo>
                  <a:pt x="14572869" y="126771"/>
                </a:lnTo>
                <a:lnTo>
                  <a:pt x="14558517" y="79819"/>
                </a:lnTo>
                <a:lnTo>
                  <a:pt x="14553565" y="31597"/>
                </a:lnTo>
                <a:lnTo>
                  <a:pt x="14553565" y="1142"/>
                </a:lnTo>
                <a:lnTo>
                  <a:pt x="14552421" y="1142"/>
                </a:lnTo>
                <a:lnTo>
                  <a:pt x="14552421" y="0"/>
                </a:lnTo>
                <a:lnTo>
                  <a:pt x="14174216" y="0"/>
                </a:lnTo>
                <a:lnTo>
                  <a:pt x="14174216" y="30479"/>
                </a:lnTo>
                <a:lnTo>
                  <a:pt x="14169263" y="79705"/>
                </a:lnTo>
                <a:lnTo>
                  <a:pt x="14154912" y="125590"/>
                </a:lnTo>
                <a:lnTo>
                  <a:pt x="14132179" y="167131"/>
                </a:lnTo>
                <a:lnTo>
                  <a:pt x="14102207" y="203365"/>
                </a:lnTo>
                <a:lnTo>
                  <a:pt x="14065885" y="233273"/>
                </a:lnTo>
                <a:lnTo>
                  <a:pt x="14024229" y="255866"/>
                </a:lnTo>
                <a:lnTo>
                  <a:pt x="13978255" y="270154"/>
                </a:lnTo>
                <a:lnTo>
                  <a:pt x="13928979" y="275132"/>
                </a:lnTo>
                <a:lnTo>
                  <a:pt x="13880719" y="270179"/>
                </a:lnTo>
                <a:lnTo>
                  <a:pt x="13834617" y="256222"/>
                </a:lnTo>
                <a:lnTo>
                  <a:pt x="13792962" y="233375"/>
                </a:lnTo>
                <a:lnTo>
                  <a:pt x="13756640" y="204190"/>
                </a:lnTo>
                <a:lnTo>
                  <a:pt x="13726667" y="167385"/>
                </a:lnTo>
                <a:lnTo>
                  <a:pt x="13704062" y="126771"/>
                </a:lnTo>
                <a:lnTo>
                  <a:pt x="13689711" y="79819"/>
                </a:lnTo>
                <a:lnTo>
                  <a:pt x="13684758" y="31597"/>
                </a:lnTo>
                <a:lnTo>
                  <a:pt x="13684758" y="1142"/>
                </a:lnTo>
                <a:lnTo>
                  <a:pt x="13683107" y="1142"/>
                </a:lnTo>
                <a:lnTo>
                  <a:pt x="13683107" y="0"/>
                </a:lnTo>
                <a:lnTo>
                  <a:pt x="13304901" y="0"/>
                </a:lnTo>
                <a:lnTo>
                  <a:pt x="13304901" y="30479"/>
                </a:lnTo>
                <a:lnTo>
                  <a:pt x="13299821" y="79705"/>
                </a:lnTo>
                <a:lnTo>
                  <a:pt x="13285469" y="125590"/>
                </a:lnTo>
                <a:lnTo>
                  <a:pt x="13262864" y="167131"/>
                </a:lnTo>
                <a:lnTo>
                  <a:pt x="13232765" y="203365"/>
                </a:lnTo>
                <a:lnTo>
                  <a:pt x="13196442" y="233273"/>
                </a:lnTo>
                <a:lnTo>
                  <a:pt x="13154660" y="255866"/>
                </a:lnTo>
                <a:lnTo>
                  <a:pt x="13108559" y="270154"/>
                </a:lnTo>
                <a:lnTo>
                  <a:pt x="13059156" y="275120"/>
                </a:lnTo>
                <a:lnTo>
                  <a:pt x="13011277" y="270179"/>
                </a:lnTo>
                <a:lnTo>
                  <a:pt x="12965303" y="256222"/>
                </a:lnTo>
                <a:lnTo>
                  <a:pt x="12923647" y="233375"/>
                </a:lnTo>
                <a:lnTo>
                  <a:pt x="12887325" y="204190"/>
                </a:lnTo>
                <a:lnTo>
                  <a:pt x="12857353" y="167385"/>
                </a:lnTo>
                <a:lnTo>
                  <a:pt x="12834747" y="126771"/>
                </a:lnTo>
                <a:lnTo>
                  <a:pt x="12820396" y="79819"/>
                </a:lnTo>
                <a:lnTo>
                  <a:pt x="12815316" y="31597"/>
                </a:lnTo>
                <a:lnTo>
                  <a:pt x="12815316" y="1142"/>
                </a:lnTo>
                <a:lnTo>
                  <a:pt x="12813665" y="1142"/>
                </a:lnTo>
                <a:lnTo>
                  <a:pt x="12813665" y="0"/>
                </a:lnTo>
                <a:lnTo>
                  <a:pt x="12443460" y="0"/>
                </a:lnTo>
                <a:lnTo>
                  <a:pt x="12443460" y="30479"/>
                </a:lnTo>
                <a:lnTo>
                  <a:pt x="12438380" y="79705"/>
                </a:lnTo>
                <a:lnTo>
                  <a:pt x="12424156" y="125590"/>
                </a:lnTo>
                <a:lnTo>
                  <a:pt x="12401550" y="167131"/>
                </a:lnTo>
                <a:lnTo>
                  <a:pt x="12371578" y="203365"/>
                </a:lnTo>
                <a:lnTo>
                  <a:pt x="12335256" y="233273"/>
                </a:lnTo>
                <a:lnTo>
                  <a:pt x="12293727" y="255866"/>
                </a:lnTo>
                <a:lnTo>
                  <a:pt x="12247753" y="270154"/>
                </a:lnTo>
                <a:lnTo>
                  <a:pt x="12198477" y="275132"/>
                </a:lnTo>
                <a:lnTo>
                  <a:pt x="12153646" y="270636"/>
                </a:lnTo>
                <a:lnTo>
                  <a:pt x="12102846" y="255866"/>
                </a:lnTo>
                <a:lnTo>
                  <a:pt x="12068683" y="237337"/>
                </a:lnTo>
                <a:lnTo>
                  <a:pt x="12024741" y="203365"/>
                </a:lnTo>
                <a:lnTo>
                  <a:pt x="11995023" y="167385"/>
                </a:lnTo>
                <a:lnTo>
                  <a:pt x="11972036" y="125717"/>
                </a:lnTo>
                <a:lnTo>
                  <a:pt x="11958066" y="79819"/>
                </a:lnTo>
                <a:lnTo>
                  <a:pt x="11952986" y="31597"/>
                </a:lnTo>
                <a:lnTo>
                  <a:pt x="11952986" y="1142"/>
                </a:lnTo>
                <a:lnTo>
                  <a:pt x="11952605" y="1142"/>
                </a:lnTo>
                <a:lnTo>
                  <a:pt x="11952605" y="0"/>
                </a:lnTo>
                <a:lnTo>
                  <a:pt x="11574018" y="0"/>
                </a:lnTo>
                <a:lnTo>
                  <a:pt x="11574018" y="30479"/>
                </a:lnTo>
                <a:lnTo>
                  <a:pt x="11569065" y="79705"/>
                </a:lnTo>
                <a:lnTo>
                  <a:pt x="11554714" y="125590"/>
                </a:lnTo>
                <a:lnTo>
                  <a:pt x="11532108" y="167131"/>
                </a:lnTo>
                <a:lnTo>
                  <a:pt x="11502136" y="203365"/>
                </a:lnTo>
                <a:lnTo>
                  <a:pt x="11465814" y="233273"/>
                </a:lnTo>
                <a:lnTo>
                  <a:pt x="11424158" y="255866"/>
                </a:lnTo>
                <a:lnTo>
                  <a:pt x="11378057" y="270154"/>
                </a:lnTo>
                <a:lnTo>
                  <a:pt x="11328654" y="275132"/>
                </a:lnTo>
                <a:lnTo>
                  <a:pt x="11283823" y="270636"/>
                </a:lnTo>
                <a:lnTo>
                  <a:pt x="11233023" y="255866"/>
                </a:lnTo>
                <a:lnTo>
                  <a:pt x="11198733" y="237337"/>
                </a:lnTo>
                <a:lnTo>
                  <a:pt x="11154918" y="203365"/>
                </a:lnTo>
                <a:lnTo>
                  <a:pt x="11125200" y="167385"/>
                </a:lnTo>
                <a:lnTo>
                  <a:pt x="11102213" y="125717"/>
                </a:lnTo>
                <a:lnTo>
                  <a:pt x="11088116" y="79819"/>
                </a:lnTo>
                <a:lnTo>
                  <a:pt x="11083163" y="31597"/>
                </a:lnTo>
                <a:lnTo>
                  <a:pt x="11083163" y="1142"/>
                </a:lnTo>
                <a:lnTo>
                  <a:pt x="11082782" y="1142"/>
                </a:lnTo>
                <a:lnTo>
                  <a:pt x="11082782" y="0"/>
                </a:lnTo>
                <a:lnTo>
                  <a:pt x="10704195" y="0"/>
                </a:lnTo>
                <a:lnTo>
                  <a:pt x="10704195" y="30479"/>
                </a:lnTo>
                <a:lnTo>
                  <a:pt x="10699115" y="79705"/>
                </a:lnTo>
                <a:lnTo>
                  <a:pt x="10684891" y="125590"/>
                </a:lnTo>
                <a:lnTo>
                  <a:pt x="10662158" y="167131"/>
                </a:lnTo>
                <a:lnTo>
                  <a:pt x="10632186" y="203365"/>
                </a:lnTo>
                <a:lnTo>
                  <a:pt x="10595864" y="233273"/>
                </a:lnTo>
                <a:lnTo>
                  <a:pt x="10554081" y="255866"/>
                </a:lnTo>
                <a:lnTo>
                  <a:pt x="10507853" y="270154"/>
                </a:lnTo>
                <a:lnTo>
                  <a:pt x="10458323" y="275132"/>
                </a:lnTo>
                <a:lnTo>
                  <a:pt x="10442448" y="273545"/>
                </a:lnTo>
                <a:lnTo>
                  <a:pt x="10375392" y="259791"/>
                </a:lnTo>
                <a:lnTo>
                  <a:pt x="10322052" y="233375"/>
                </a:lnTo>
                <a:lnTo>
                  <a:pt x="10285095" y="203441"/>
                </a:lnTo>
                <a:lnTo>
                  <a:pt x="10255758" y="167385"/>
                </a:lnTo>
                <a:lnTo>
                  <a:pt x="10232898" y="126314"/>
                </a:lnTo>
                <a:lnTo>
                  <a:pt x="10218801" y="79819"/>
                </a:lnTo>
                <a:lnTo>
                  <a:pt x="10213848" y="31597"/>
                </a:lnTo>
                <a:lnTo>
                  <a:pt x="10213848" y="1142"/>
                </a:lnTo>
                <a:lnTo>
                  <a:pt x="10213340" y="1142"/>
                </a:lnTo>
                <a:lnTo>
                  <a:pt x="10213340" y="0"/>
                </a:lnTo>
                <a:lnTo>
                  <a:pt x="9835007" y="0"/>
                </a:lnTo>
                <a:lnTo>
                  <a:pt x="9835007" y="30479"/>
                </a:lnTo>
                <a:lnTo>
                  <a:pt x="9829927" y="79705"/>
                </a:lnTo>
                <a:lnTo>
                  <a:pt x="9815576" y="125590"/>
                </a:lnTo>
                <a:lnTo>
                  <a:pt x="9792970" y="167131"/>
                </a:lnTo>
                <a:lnTo>
                  <a:pt x="9762998" y="203365"/>
                </a:lnTo>
                <a:lnTo>
                  <a:pt x="9726676" y="233273"/>
                </a:lnTo>
                <a:lnTo>
                  <a:pt x="9685020" y="255866"/>
                </a:lnTo>
                <a:lnTo>
                  <a:pt x="9639046" y="270154"/>
                </a:lnTo>
                <a:lnTo>
                  <a:pt x="9589643" y="275132"/>
                </a:lnTo>
                <a:lnTo>
                  <a:pt x="9549003" y="271043"/>
                </a:lnTo>
                <a:lnTo>
                  <a:pt x="9494266" y="255866"/>
                </a:lnTo>
                <a:lnTo>
                  <a:pt x="9452737" y="233375"/>
                </a:lnTo>
                <a:lnTo>
                  <a:pt x="9416034" y="203365"/>
                </a:lnTo>
                <a:lnTo>
                  <a:pt x="9386316" y="167385"/>
                </a:lnTo>
                <a:lnTo>
                  <a:pt x="9363456" y="126072"/>
                </a:lnTo>
                <a:lnTo>
                  <a:pt x="9349359" y="79819"/>
                </a:lnTo>
                <a:lnTo>
                  <a:pt x="9344406" y="31597"/>
                </a:lnTo>
                <a:lnTo>
                  <a:pt x="9344406" y="1142"/>
                </a:lnTo>
                <a:lnTo>
                  <a:pt x="9343771" y="1142"/>
                </a:lnTo>
                <a:lnTo>
                  <a:pt x="9343771" y="0"/>
                </a:lnTo>
                <a:lnTo>
                  <a:pt x="8965565" y="0"/>
                </a:lnTo>
                <a:lnTo>
                  <a:pt x="8965565" y="30479"/>
                </a:lnTo>
                <a:lnTo>
                  <a:pt x="8960612" y="79705"/>
                </a:lnTo>
                <a:lnTo>
                  <a:pt x="8946261" y="125590"/>
                </a:lnTo>
                <a:lnTo>
                  <a:pt x="8923528" y="167131"/>
                </a:lnTo>
                <a:lnTo>
                  <a:pt x="8893556" y="203365"/>
                </a:lnTo>
                <a:lnTo>
                  <a:pt x="8857107" y="233273"/>
                </a:lnTo>
                <a:lnTo>
                  <a:pt x="8815451" y="255866"/>
                </a:lnTo>
                <a:lnTo>
                  <a:pt x="8769223" y="270154"/>
                </a:lnTo>
                <a:lnTo>
                  <a:pt x="8719693" y="275132"/>
                </a:lnTo>
                <a:lnTo>
                  <a:pt x="8690356" y="272186"/>
                </a:lnTo>
                <a:lnTo>
                  <a:pt x="8641588" y="261302"/>
                </a:lnTo>
                <a:lnTo>
                  <a:pt x="8583295" y="233375"/>
                </a:lnTo>
                <a:lnTo>
                  <a:pt x="8546465" y="203593"/>
                </a:lnTo>
                <a:lnTo>
                  <a:pt x="8517001" y="167385"/>
                </a:lnTo>
                <a:lnTo>
                  <a:pt x="8494903" y="127749"/>
                </a:lnTo>
                <a:lnTo>
                  <a:pt x="8480044" y="79819"/>
                </a:lnTo>
                <a:lnTo>
                  <a:pt x="8474964" y="31597"/>
                </a:lnTo>
                <a:lnTo>
                  <a:pt x="8474964" y="1142"/>
                </a:lnTo>
                <a:lnTo>
                  <a:pt x="8474456" y="1142"/>
                </a:lnTo>
                <a:lnTo>
                  <a:pt x="8474456" y="0"/>
                </a:lnTo>
                <a:lnTo>
                  <a:pt x="8096250" y="0"/>
                </a:lnTo>
                <a:lnTo>
                  <a:pt x="8096250" y="30479"/>
                </a:lnTo>
                <a:lnTo>
                  <a:pt x="8091170" y="79705"/>
                </a:lnTo>
                <a:lnTo>
                  <a:pt x="8076819" y="125590"/>
                </a:lnTo>
                <a:lnTo>
                  <a:pt x="8054213" y="167131"/>
                </a:lnTo>
                <a:lnTo>
                  <a:pt x="8024114" y="203365"/>
                </a:lnTo>
                <a:lnTo>
                  <a:pt x="7987792" y="233273"/>
                </a:lnTo>
                <a:lnTo>
                  <a:pt x="7946008" y="255866"/>
                </a:lnTo>
                <a:lnTo>
                  <a:pt x="7899908" y="270154"/>
                </a:lnTo>
                <a:lnTo>
                  <a:pt x="7850378" y="275132"/>
                </a:lnTo>
                <a:lnTo>
                  <a:pt x="7821422" y="272237"/>
                </a:lnTo>
                <a:lnTo>
                  <a:pt x="7769098" y="260324"/>
                </a:lnTo>
                <a:lnTo>
                  <a:pt x="7713980" y="233375"/>
                </a:lnTo>
                <a:lnTo>
                  <a:pt x="7677658" y="204190"/>
                </a:lnTo>
                <a:lnTo>
                  <a:pt x="7647558" y="167385"/>
                </a:lnTo>
                <a:lnTo>
                  <a:pt x="7624953" y="126771"/>
                </a:lnTo>
                <a:lnTo>
                  <a:pt x="7610602" y="79819"/>
                </a:lnTo>
                <a:lnTo>
                  <a:pt x="7605649" y="31597"/>
                </a:lnTo>
                <a:lnTo>
                  <a:pt x="7605649" y="1142"/>
                </a:lnTo>
                <a:lnTo>
                  <a:pt x="7604506" y="1142"/>
                </a:lnTo>
                <a:lnTo>
                  <a:pt x="7604506" y="0"/>
                </a:lnTo>
                <a:lnTo>
                  <a:pt x="7226300" y="0"/>
                </a:lnTo>
                <a:lnTo>
                  <a:pt x="7226300" y="30479"/>
                </a:lnTo>
                <a:lnTo>
                  <a:pt x="7221347" y="79705"/>
                </a:lnTo>
                <a:lnTo>
                  <a:pt x="7206996" y="125590"/>
                </a:lnTo>
                <a:lnTo>
                  <a:pt x="7184263" y="167131"/>
                </a:lnTo>
                <a:lnTo>
                  <a:pt x="7154291" y="203365"/>
                </a:lnTo>
                <a:lnTo>
                  <a:pt x="7117969" y="233273"/>
                </a:lnTo>
                <a:lnTo>
                  <a:pt x="7076313" y="255866"/>
                </a:lnTo>
                <a:lnTo>
                  <a:pt x="7030339" y="270154"/>
                </a:lnTo>
                <a:lnTo>
                  <a:pt x="6981063" y="275132"/>
                </a:lnTo>
                <a:lnTo>
                  <a:pt x="6932803" y="270179"/>
                </a:lnTo>
                <a:lnTo>
                  <a:pt x="6886702" y="256222"/>
                </a:lnTo>
                <a:lnTo>
                  <a:pt x="6845046" y="233375"/>
                </a:lnTo>
                <a:lnTo>
                  <a:pt x="6808724" y="204190"/>
                </a:lnTo>
                <a:lnTo>
                  <a:pt x="6778752" y="167385"/>
                </a:lnTo>
                <a:lnTo>
                  <a:pt x="6756146" y="126771"/>
                </a:lnTo>
                <a:lnTo>
                  <a:pt x="6741795" y="79819"/>
                </a:lnTo>
                <a:lnTo>
                  <a:pt x="6736842" y="31597"/>
                </a:lnTo>
                <a:lnTo>
                  <a:pt x="6736842" y="1142"/>
                </a:lnTo>
                <a:lnTo>
                  <a:pt x="6735191" y="1142"/>
                </a:lnTo>
                <a:lnTo>
                  <a:pt x="6735191" y="0"/>
                </a:lnTo>
                <a:lnTo>
                  <a:pt x="6356985" y="0"/>
                </a:lnTo>
                <a:lnTo>
                  <a:pt x="6356985" y="30479"/>
                </a:lnTo>
                <a:lnTo>
                  <a:pt x="6351905" y="79705"/>
                </a:lnTo>
                <a:lnTo>
                  <a:pt x="6337554" y="125590"/>
                </a:lnTo>
                <a:lnTo>
                  <a:pt x="6314948" y="167131"/>
                </a:lnTo>
                <a:lnTo>
                  <a:pt x="6284849" y="203365"/>
                </a:lnTo>
                <a:lnTo>
                  <a:pt x="6248527" y="233273"/>
                </a:lnTo>
                <a:lnTo>
                  <a:pt x="6206744" y="255866"/>
                </a:lnTo>
                <a:lnTo>
                  <a:pt x="6160643" y="270154"/>
                </a:lnTo>
                <a:lnTo>
                  <a:pt x="6111240" y="275120"/>
                </a:lnTo>
                <a:lnTo>
                  <a:pt x="6063361" y="270179"/>
                </a:lnTo>
                <a:lnTo>
                  <a:pt x="6017387" y="256222"/>
                </a:lnTo>
                <a:lnTo>
                  <a:pt x="5975731" y="233375"/>
                </a:lnTo>
                <a:lnTo>
                  <a:pt x="5939409" y="204190"/>
                </a:lnTo>
                <a:lnTo>
                  <a:pt x="5909437" y="167385"/>
                </a:lnTo>
                <a:lnTo>
                  <a:pt x="5886831" y="126771"/>
                </a:lnTo>
                <a:lnTo>
                  <a:pt x="5872480" y="79819"/>
                </a:lnTo>
                <a:lnTo>
                  <a:pt x="5867400" y="31597"/>
                </a:lnTo>
                <a:lnTo>
                  <a:pt x="5867400" y="1142"/>
                </a:lnTo>
                <a:lnTo>
                  <a:pt x="5865749" y="1142"/>
                </a:lnTo>
                <a:lnTo>
                  <a:pt x="5865749" y="0"/>
                </a:lnTo>
                <a:lnTo>
                  <a:pt x="5474208" y="0"/>
                </a:lnTo>
                <a:lnTo>
                  <a:pt x="5474208" y="30479"/>
                </a:lnTo>
                <a:lnTo>
                  <a:pt x="5469128" y="79705"/>
                </a:lnTo>
                <a:lnTo>
                  <a:pt x="5454904" y="125590"/>
                </a:lnTo>
                <a:lnTo>
                  <a:pt x="5432298" y="167131"/>
                </a:lnTo>
                <a:lnTo>
                  <a:pt x="5402326" y="203365"/>
                </a:lnTo>
                <a:lnTo>
                  <a:pt x="5366004" y="233273"/>
                </a:lnTo>
                <a:lnTo>
                  <a:pt x="5324475" y="255866"/>
                </a:lnTo>
                <a:lnTo>
                  <a:pt x="5278501" y="270154"/>
                </a:lnTo>
                <a:lnTo>
                  <a:pt x="5229225" y="275132"/>
                </a:lnTo>
                <a:lnTo>
                  <a:pt x="5184394" y="270636"/>
                </a:lnTo>
                <a:lnTo>
                  <a:pt x="5133594" y="255866"/>
                </a:lnTo>
                <a:lnTo>
                  <a:pt x="5099431" y="237337"/>
                </a:lnTo>
                <a:lnTo>
                  <a:pt x="5055489" y="203365"/>
                </a:lnTo>
                <a:lnTo>
                  <a:pt x="5025771" y="167385"/>
                </a:lnTo>
                <a:lnTo>
                  <a:pt x="5002784" y="125717"/>
                </a:lnTo>
                <a:lnTo>
                  <a:pt x="4988814" y="79819"/>
                </a:lnTo>
                <a:lnTo>
                  <a:pt x="4983734" y="31597"/>
                </a:lnTo>
                <a:lnTo>
                  <a:pt x="4983734" y="1142"/>
                </a:lnTo>
                <a:lnTo>
                  <a:pt x="4983353" y="1142"/>
                </a:lnTo>
                <a:lnTo>
                  <a:pt x="4983353" y="0"/>
                </a:lnTo>
                <a:lnTo>
                  <a:pt x="4604766" y="0"/>
                </a:lnTo>
                <a:lnTo>
                  <a:pt x="4604766" y="30479"/>
                </a:lnTo>
                <a:lnTo>
                  <a:pt x="4599813" y="79705"/>
                </a:lnTo>
                <a:lnTo>
                  <a:pt x="4585462" y="125590"/>
                </a:lnTo>
                <a:lnTo>
                  <a:pt x="4562856" y="167131"/>
                </a:lnTo>
                <a:lnTo>
                  <a:pt x="4532884" y="203365"/>
                </a:lnTo>
                <a:lnTo>
                  <a:pt x="4496562" y="233273"/>
                </a:lnTo>
                <a:lnTo>
                  <a:pt x="4454906" y="255866"/>
                </a:lnTo>
                <a:lnTo>
                  <a:pt x="4408805" y="270154"/>
                </a:lnTo>
                <a:lnTo>
                  <a:pt x="4359402" y="275132"/>
                </a:lnTo>
                <a:lnTo>
                  <a:pt x="4314571" y="270636"/>
                </a:lnTo>
                <a:lnTo>
                  <a:pt x="4263771" y="255866"/>
                </a:lnTo>
                <a:lnTo>
                  <a:pt x="4229481" y="237337"/>
                </a:lnTo>
                <a:lnTo>
                  <a:pt x="4185666" y="203365"/>
                </a:lnTo>
                <a:lnTo>
                  <a:pt x="4155948" y="167385"/>
                </a:lnTo>
                <a:lnTo>
                  <a:pt x="4132961" y="125717"/>
                </a:lnTo>
                <a:lnTo>
                  <a:pt x="4118864" y="79819"/>
                </a:lnTo>
                <a:lnTo>
                  <a:pt x="4113911" y="31597"/>
                </a:lnTo>
                <a:lnTo>
                  <a:pt x="4113911" y="1142"/>
                </a:lnTo>
                <a:lnTo>
                  <a:pt x="4113529" y="1142"/>
                </a:lnTo>
                <a:lnTo>
                  <a:pt x="4113529" y="0"/>
                </a:lnTo>
                <a:lnTo>
                  <a:pt x="3734942" y="0"/>
                </a:lnTo>
                <a:lnTo>
                  <a:pt x="3734942" y="30479"/>
                </a:lnTo>
                <a:lnTo>
                  <a:pt x="3729863" y="79705"/>
                </a:lnTo>
                <a:lnTo>
                  <a:pt x="3715639" y="125590"/>
                </a:lnTo>
                <a:lnTo>
                  <a:pt x="3692905" y="167131"/>
                </a:lnTo>
                <a:lnTo>
                  <a:pt x="3662934" y="203365"/>
                </a:lnTo>
                <a:lnTo>
                  <a:pt x="3626612" y="233273"/>
                </a:lnTo>
                <a:lnTo>
                  <a:pt x="3584829" y="255866"/>
                </a:lnTo>
                <a:lnTo>
                  <a:pt x="3538601" y="270154"/>
                </a:lnTo>
                <a:lnTo>
                  <a:pt x="3489071" y="275132"/>
                </a:lnTo>
                <a:lnTo>
                  <a:pt x="3473196" y="273545"/>
                </a:lnTo>
                <a:lnTo>
                  <a:pt x="3406140" y="259791"/>
                </a:lnTo>
                <a:lnTo>
                  <a:pt x="3352800" y="233375"/>
                </a:lnTo>
                <a:lnTo>
                  <a:pt x="3315842" y="203441"/>
                </a:lnTo>
                <a:lnTo>
                  <a:pt x="3286505" y="167385"/>
                </a:lnTo>
                <a:lnTo>
                  <a:pt x="3263646" y="126314"/>
                </a:lnTo>
                <a:lnTo>
                  <a:pt x="3249549" y="79819"/>
                </a:lnTo>
                <a:lnTo>
                  <a:pt x="3244596" y="31597"/>
                </a:lnTo>
                <a:lnTo>
                  <a:pt x="3244596" y="1142"/>
                </a:lnTo>
                <a:lnTo>
                  <a:pt x="3244088" y="1142"/>
                </a:lnTo>
                <a:lnTo>
                  <a:pt x="3244088" y="0"/>
                </a:lnTo>
                <a:lnTo>
                  <a:pt x="2865755" y="0"/>
                </a:lnTo>
                <a:lnTo>
                  <a:pt x="2865755" y="30479"/>
                </a:lnTo>
                <a:lnTo>
                  <a:pt x="2860675" y="79705"/>
                </a:lnTo>
                <a:lnTo>
                  <a:pt x="2846324" y="125590"/>
                </a:lnTo>
                <a:lnTo>
                  <a:pt x="2823718" y="167131"/>
                </a:lnTo>
                <a:lnTo>
                  <a:pt x="2793746" y="203365"/>
                </a:lnTo>
                <a:lnTo>
                  <a:pt x="2757424" y="233273"/>
                </a:lnTo>
                <a:lnTo>
                  <a:pt x="2715768" y="255866"/>
                </a:lnTo>
                <a:lnTo>
                  <a:pt x="2669794" y="270154"/>
                </a:lnTo>
                <a:lnTo>
                  <a:pt x="2620391" y="275132"/>
                </a:lnTo>
                <a:lnTo>
                  <a:pt x="2579751" y="271043"/>
                </a:lnTo>
                <a:lnTo>
                  <a:pt x="2525014" y="255866"/>
                </a:lnTo>
                <a:lnTo>
                  <a:pt x="2483485" y="233375"/>
                </a:lnTo>
                <a:lnTo>
                  <a:pt x="2446782" y="203365"/>
                </a:lnTo>
                <a:lnTo>
                  <a:pt x="2417064" y="167385"/>
                </a:lnTo>
                <a:lnTo>
                  <a:pt x="2394204" y="126072"/>
                </a:lnTo>
                <a:lnTo>
                  <a:pt x="2380107" y="79819"/>
                </a:lnTo>
                <a:lnTo>
                  <a:pt x="2375154" y="31597"/>
                </a:lnTo>
                <a:lnTo>
                  <a:pt x="2375154" y="1142"/>
                </a:lnTo>
                <a:lnTo>
                  <a:pt x="2374519" y="1142"/>
                </a:lnTo>
                <a:lnTo>
                  <a:pt x="2374519" y="0"/>
                </a:lnTo>
                <a:lnTo>
                  <a:pt x="1996313" y="0"/>
                </a:lnTo>
                <a:lnTo>
                  <a:pt x="1996313" y="30479"/>
                </a:lnTo>
                <a:lnTo>
                  <a:pt x="1991360" y="79705"/>
                </a:lnTo>
                <a:lnTo>
                  <a:pt x="1977008" y="125590"/>
                </a:lnTo>
                <a:lnTo>
                  <a:pt x="1954276" y="167131"/>
                </a:lnTo>
                <a:lnTo>
                  <a:pt x="1924304" y="203365"/>
                </a:lnTo>
                <a:lnTo>
                  <a:pt x="1887855" y="233273"/>
                </a:lnTo>
                <a:lnTo>
                  <a:pt x="1846199" y="255866"/>
                </a:lnTo>
                <a:lnTo>
                  <a:pt x="1799970" y="270154"/>
                </a:lnTo>
                <a:lnTo>
                  <a:pt x="1750441" y="275132"/>
                </a:lnTo>
                <a:lnTo>
                  <a:pt x="1721104" y="272186"/>
                </a:lnTo>
                <a:lnTo>
                  <a:pt x="1672336" y="261302"/>
                </a:lnTo>
                <a:lnTo>
                  <a:pt x="1614043" y="233375"/>
                </a:lnTo>
                <a:lnTo>
                  <a:pt x="1577213" y="203593"/>
                </a:lnTo>
                <a:lnTo>
                  <a:pt x="1547749" y="167385"/>
                </a:lnTo>
                <a:lnTo>
                  <a:pt x="1525651" y="127749"/>
                </a:lnTo>
                <a:lnTo>
                  <a:pt x="1510792" y="79819"/>
                </a:lnTo>
                <a:lnTo>
                  <a:pt x="1505712" y="31597"/>
                </a:lnTo>
                <a:lnTo>
                  <a:pt x="1505712" y="1142"/>
                </a:lnTo>
                <a:lnTo>
                  <a:pt x="1505204" y="1142"/>
                </a:lnTo>
                <a:lnTo>
                  <a:pt x="1505204" y="0"/>
                </a:lnTo>
                <a:lnTo>
                  <a:pt x="1126959" y="0"/>
                </a:lnTo>
                <a:lnTo>
                  <a:pt x="1126959" y="30479"/>
                </a:lnTo>
                <a:lnTo>
                  <a:pt x="1121956" y="79705"/>
                </a:lnTo>
                <a:lnTo>
                  <a:pt x="1107630" y="125590"/>
                </a:lnTo>
                <a:lnTo>
                  <a:pt x="1084948" y="167131"/>
                </a:lnTo>
                <a:lnTo>
                  <a:pt x="1054925" y="203365"/>
                </a:lnTo>
                <a:lnTo>
                  <a:pt x="1018540" y="233273"/>
                </a:lnTo>
                <a:lnTo>
                  <a:pt x="976782" y="255866"/>
                </a:lnTo>
                <a:lnTo>
                  <a:pt x="930643" y="270154"/>
                </a:lnTo>
                <a:lnTo>
                  <a:pt x="881126" y="275132"/>
                </a:lnTo>
                <a:lnTo>
                  <a:pt x="852195" y="272237"/>
                </a:lnTo>
                <a:lnTo>
                  <a:pt x="799795" y="260324"/>
                </a:lnTo>
                <a:lnTo>
                  <a:pt x="744677" y="233375"/>
                </a:lnTo>
                <a:lnTo>
                  <a:pt x="708355" y="204190"/>
                </a:lnTo>
                <a:lnTo>
                  <a:pt x="678370" y="167385"/>
                </a:lnTo>
                <a:lnTo>
                  <a:pt x="655713" y="126771"/>
                </a:lnTo>
                <a:lnTo>
                  <a:pt x="641400" y="79819"/>
                </a:lnTo>
                <a:lnTo>
                  <a:pt x="636397" y="31597"/>
                </a:lnTo>
                <a:lnTo>
                  <a:pt x="636397" y="1142"/>
                </a:lnTo>
                <a:lnTo>
                  <a:pt x="635292" y="1142"/>
                </a:lnTo>
                <a:lnTo>
                  <a:pt x="635292" y="0"/>
                </a:lnTo>
                <a:lnTo>
                  <a:pt x="257047" y="0"/>
                </a:lnTo>
                <a:lnTo>
                  <a:pt x="257047" y="30479"/>
                </a:lnTo>
                <a:lnTo>
                  <a:pt x="252056" y="79705"/>
                </a:lnTo>
                <a:lnTo>
                  <a:pt x="237731" y="125590"/>
                </a:lnTo>
                <a:lnTo>
                  <a:pt x="215074" y="167131"/>
                </a:lnTo>
                <a:lnTo>
                  <a:pt x="185089" y="203365"/>
                </a:lnTo>
                <a:lnTo>
                  <a:pt x="148767" y="233273"/>
                </a:lnTo>
                <a:lnTo>
                  <a:pt x="107110" y="255866"/>
                </a:lnTo>
                <a:lnTo>
                  <a:pt x="61112" y="270154"/>
                </a:lnTo>
                <a:lnTo>
                  <a:pt x="11772" y="275132"/>
                </a:lnTo>
                <a:lnTo>
                  <a:pt x="0" y="273951"/>
                </a:lnTo>
                <a:lnTo>
                  <a:pt x="0" y="1024000"/>
                </a:lnTo>
                <a:lnTo>
                  <a:pt x="18288000" y="1024000"/>
                </a:lnTo>
                <a:lnTo>
                  <a:pt x="18288000" y="273977"/>
                </a:lnTo>
                <a:lnTo>
                  <a:pt x="18231739" y="270636"/>
                </a:lnTo>
                <a:lnTo>
                  <a:pt x="18180939" y="255866"/>
                </a:lnTo>
                <a:lnTo>
                  <a:pt x="18146649" y="237337"/>
                </a:lnTo>
                <a:lnTo>
                  <a:pt x="18102834" y="203365"/>
                </a:lnTo>
                <a:lnTo>
                  <a:pt x="18073116" y="167385"/>
                </a:lnTo>
                <a:lnTo>
                  <a:pt x="18050129" y="125717"/>
                </a:lnTo>
                <a:lnTo>
                  <a:pt x="18036032" y="79819"/>
                </a:lnTo>
                <a:lnTo>
                  <a:pt x="18031079" y="31597"/>
                </a:lnTo>
                <a:lnTo>
                  <a:pt x="18031079" y="1142"/>
                </a:lnTo>
                <a:lnTo>
                  <a:pt x="18030698" y="1142"/>
                </a:lnTo>
                <a:lnTo>
                  <a:pt x="18030698" y="0"/>
                </a:lnTo>
                <a:close/>
              </a:path>
            </a:pathLst>
          </a:custGeom>
          <a:solidFill>
            <a:srgbClr val="04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6020287" y="7383780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0" y="0"/>
                </a:moveTo>
                <a:lnTo>
                  <a:pt x="290321" y="635"/>
                </a:lnTo>
                <a:lnTo>
                  <a:pt x="285750" y="4953"/>
                </a:lnTo>
                <a:lnTo>
                  <a:pt x="282321" y="12954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8"/>
                </a:lnTo>
                <a:lnTo>
                  <a:pt x="306450" y="458978"/>
                </a:lnTo>
                <a:lnTo>
                  <a:pt x="301625" y="456946"/>
                </a:lnTo>
                <a:lnTo>
                  <a:pt x="45592" y="281940"/>
                </a:lnTo>
                <a:lnTo>
                  <a:pt x="37083" y="276479"/>
                </a:lnTo>
                <a:lnTo>
                  <a:pt x="28321" y="271399"/>
                </a:lnTo>
                <a:lnTo>
                  <a:pt x="22732" y="268478"/>
                </a:lnTo>
                <a:lnTo>
                  <a:pt x="14858" y="268351"/>
                </a:lnTo>
                <a:lnTo>
                  <a:pt x="5333" y="269113"/>
                </a:lnTo>
                <a:lnTo>
                  <a:pt x="1015" y="274066"/>
                </a:lnTo>
                <a:lnTo>
                  <a:pt x="0" y="280924"/>
                </a:lnTo>
                <a:lnTo>
                  <a:pt x="2031" y="286766"/>
                </a:lnTo>
                <a:lnTo>
                  <a:pt x="34417" y="311912"/>
                </a:lnTo>
                <a:lnTo>
                  <a:pt x="49529" y="323088"/>
                </a:lnTo>
                <a:lnTo>
                  <a:pt x="64769" y="334010"/>
                </a:lnTo>
                <a:lnTo>
                  <a:pt x="228346" y="445262"/>
                </a:lnTo>
                <a:lnTo>
                  <a:pt x="291338" y="488950"/>
                </a:lnTo>
                <a:lnTo>
                  <a:pt x="267461" y="519684"/>
                </a:lnTo>
                <a:lnTo>
                  <a:pt x="238505" y="545465"/>
                </a:lnTo>
                <a:lnTo>
                  <a:pt x="138556" y="626237"/>
                </a:lnTo>
                <a:lnTo>
                  <a:pt x="135508" y="629158"/>
                </a:lnTo>
                <a:lnTo>
                  <a:pt x="128142" y="638048"/>
                </a:lnTo>
                <a:lnTo>
                  <a:pt x="126492" y="644398"/>
                </a:lnTo>
                <a:lnTo>
                  <a:pt x="134746" y="657733"/>
                </a:lnTo>
                <a:lnTo>
                  <a:pt x="141477" y="659511"/>
                </a:lnTo>
                <a:lnTo>
                  <a:pt x="154304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1" y="561213"/>
                </a:lnTo>
                <a:lnTo>
                  <a:pt x="303275" y="526923"/>
                </a:lnTo>
                <a:lnTo>
                  <a:pt x="309117" y="521462"/>
                </a:lnTo>
                <a:lnTo>
                  <a:pt x="310006" y="528574"/>
                </a:lnTo>
                <a:lnTo>
                  <a:pt x="335533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8" y="913765"/>
                </a:lnTo>
                <a:lnTo>
                  <a:pt x="355726" y="913511"/>
                </a:lnTo>
                <a:lnTo>
                  <a:pt x="360552" y="908558"/>
                </a:lnTo>
                <a:lnTo>
                  <a:pt x="365251" y="900684"/>
                </a:lnTo>
                <a:lnTo>
                  <a:pt x="365378" y="895096"/>
                </a:lnTo>
                <a:lnTo>
                  <a:pt x="364108" y="859663"/>
                </a:lnTo>
                <a:lnTo>
                  <a:pt x="363346" y="844296"/>
                </a:lnTo>
                <a:lnTo>
                  <a:pt x="339217" y="529590"/>
                </a:lnTo>
                <a:lnTo>
                  <a:pt x="339344" y="523113"/>
                </a:lnTo>
                <a:lnTo>
                  <a:pt x="472058" y="606425"/>
                </a:lnTo>
                <a:lnTo>
                  <a:pt x="533780" y="646811"/>
                </a:lnTo>
                <a:lnTo>
                  <a:pt x="597915" y="692277"/>
                </a:lnTo>
                <a:lnTo>
                  <a:pt x="604519" y="697611"/>
                </a:lnTo>
                <a:lnTo>
                  <a:pt x="619505" y="707136"/>
                </a:lnTo>
                <a:lnTo>
                  <a:pt x="627633" y="706120"/>
                </a:lnTo>
                <a:lnTo>
                  <a:pt x="636904" y="694436"/>
                </a:lnTo>
                <a:lnTo>
                  <a:pt x="617854" y="667639"/>
                </a:lnTo>
                <a:lnTo>
                  <a:pt x="562990" y="629285"/>
                </a:lnTo>
                <a:lnTo>
                  <a:pt x="514350" y="596392"/>
                </a:lnTo>
                <a:lnTo>
                  <a:pt x="436117" y="545592"/>
                </a:lnTo>
                <a:lnTo>
                  <a:pt x="357504" y="495173"/>
                </a:lnTo>
                <a:lnTo>
                  <a:pt x="354838" y="494030"/>
                </a:lnTo>
                <a:lnTo>
                  <a:pt x="349250" y="489585"/>
                </a:lnTo>
                <a:lnTo>
                  <a:pt x="381126" y="465328"/>
                </a:lnTo>
                <a:lnTo>
                  <a:pt x="409701" y="437769"/>
                </a:lnTo>
                <a:lnTo>
                  <a:pt x="436498" y="408686"/>
                </a:lnTo>
                <a:lnTo>
                  <a:pt x="463550" y="379984"/>
                </a:lnTo>
                <a:lnTo>
                  <a:pt x="473963" y="369697"/>
                </a:lnTo>
                <a:lnTo>
                  <a:pt x="509269" y="336550"/>
                </a:lnTo>
                <a:lnTo>
                  <a:pt x="525144" y="322199"/>
                </a:lnTo>
                <a:lnTo>
                  <a:pt x="527557" y="316230"/>
                </a:lnTo>
                <a:lnTo>
                  <a:pt x="515746" y="305562"/>
                </a:lnTo>
                <a:lnTo>
                  <a:pt x="509523" y="310007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3"/>
                </a:lnTo>
                <a:lnTo>
                  <a:pt x="365505" y="441833"/>
                </a:lnTo>
                <a:lnTo>
                  <a:pt x="336423" y="464693"/>
                </a:lnTo>
                <a:lnTo>
                  <a:pt x="335533" y="453390"/>
                </a:lnTo>
                <a:lnTo>
                  <a:pt x="325754" y="242951"/>
                </a:lnTo>
                <a:lnTo>
                  <a:pt x="320294" y="137795"/>
                </a:lnTo>
                <a:lnTo>
                  <a:pt x="317880" y="107061"/>
                </a:lnTo>
                <a:lnTo>
                  <a:pt x="314578" y="76327"/>
                </a:lnTo>
                <a:lnTo>
                  <a:pt x="307085" y="12192"/>
                </a:lnTo>
                <a:lnTo>
                  <a:pt x="306831" y="8763"/>
                </a:lnTo>
                <a:lnTo>
                  <a:pt x="29756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2816" y="6999731"/>
            <a:ext cx="1234440" cy="1624583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73852" y="411480"/>
            <a:ext cx="7229856" cy="794003"/>
          </a:xfrm>
          <a:prstGeom prst="rect">
            <a:avLst/>
          </a:prstGeom>
        </p:spPr>
      </p:pic>
      <p:grpSp>
        <p:nvGrpSpPr>
          <p:cNvPr id="50" name="object 50" descr=""/>
          <p:cNvGrpSpPr/>
          <p:nvPr/>
        </p:nvGrpSpPr>
        <p:grpSpPr>
          <a:xfrm>
            <a:off x="6408420" y="1239011"/>
            <a:ext cx="5759450" cy="7451090"/>
            <a:chOff x="6408420" y="1239011"/>
            <a:chExt cx="5759450" cy="7451090"/>
          </a:xfrm>
        </p:grpSpPr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08420" y="7895843"/>
              <a:ext cx="5759196" cy="79400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96456" y="1239011"/>
              <a:ext cx="4692396" cy="6659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2816" y="6999731"/>
            <a:ext cx="1234440" cy="1624583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5705100" y="415192"/>
            <a:ext cx="6879590" cy="897255"/>
            <a:chOff x="5705100" y="415192"/>
            <a:chExt cx="6879590" cy="897255"/>
          </a:xfrm>
        </p:grpSpPr>
        <p:pic>
          <p:nvPicPr>
            <p:cNvPr id="50" name="object 5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05100" y="415192"/>
              <a:ext cx="6879227" cy="33769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34884" y="713231"/>
              <a:ext cx="2857500" cy="598931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6408420" y="1239011"/>
            <a:ext cx="5759450" cy="7451090"/>
            <a:chOff x="6408420" y="1239011"/>
            <a:chExt cx="5759450" cy="7451090"/>
          </a:xfrm>
        </p:grpSpPr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08420" y="7895843"/>
              <a:ext cx="5759196" cy="79400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96456" y="1239011"/>
              <a:ext cx="4692396" cy="6659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2816" y="1196339"/>
            <a:ext cx="6710172" cy="4104131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32816" y="5736334"/>
            <a:ext cx="8122920" cy="4550661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144000" y="1912620"/>
            <a:ext cx="8132064" cy="5664708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324088" y="411480"/>
            <a:ext cx="1965959" cy="7940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251" y="1028700"/>
            <a:ext cx="5522976" cy="73136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482" y="3774947"/>
            <a:ext cx="203428" cy="21310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00" y="4458334"/>
            <a:ext cx="230444" cy="23863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478" y="4303776"/>
            <a:ext cx="233387" cy="30899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0" y="3572255"/>
            <a:ext cx="27940" cy="85725"/>
          </a:xfrm>
          <a:custGeom>
            <a:avLst/>
            <a:gdLst/>
            <a:ahLst/>
            <a:cxnLst/>
            <a:rect l="l" t="t" r="r" b="b"/>
            <a:pathLst>
              <a:path w="27940" h="85725">
                <a:moveTo>
                  <a:pt x="11083" y="0"/>
                </a:moveTo>
                <a:lnTo>
                  <a:pt x="4115" y="635"/>
                </a:lnTo>
                <a:lnTo>
                  <a:pt x="0" y="2794"/>
                </a:lnTo>
                <a:lnTo>
                  <a:pt x="0" y="85344"/>
                </a:lnTo>
                <a:lnTo>
                  <a:pt x="6075" y="66928"/>
                </a:lnTo>
                <a:lnTo>
                  <a:pt x="5448" y="62357"/>
                </a:lnTo>
                <a:lnTo>
                  <a:pt x="3567" y="58420"/>
                </a:lnTo>
                <a:lnTo>
                  <a:pt x="14085" y="43179"/>
                </a:lnTo>
                <a:lnTo>
                  <a:pt x="24994" y="28194"/>
                </a:lnTo>
                <a:lnTo>
                  <a:pt x="27683" y="21336"/>
                </a:lnTo>
                <a:lnTo>
                  <a:pt x="26982" y="13970"/>
                </a:lnTo>
                <a:lnTo>
                  <a:pt x="23614" y="7366"/>
                </a:lnTo>
                <a:lnTo>
                  <a:pt x="18305" y="2540"/>
                </a:lnTo>
                <a:lnTo>
                  <a:pt x="11083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8457" y="4904994"/>
            <a:ext cx="219214" cy="23545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7470" y="5092700"/>
            <a:ext cx="220281" cy="22606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258406" y="5382513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5" h="285750">
                <a:moveTo>
                  <a:pt x="219938" y="144526"/>
                </a:moveTo>
                <a:lnTo>
                  <a:pt x="218630" y="130175"/>
                </a:lnTo>
                <a:lnTo>
                  <a:pt x="216992" y="112522"/>
                </a:lnTo>
                <a:lnTo>
                  <a:pt x="203060" y="84836"/>
                </a:lnTo>
                <a:lnTo>
                  <a:pt x="182651" y="70104"/>
                </a:lnTo>
                <a:lnTo>
                  <a:pt x="182651" y="138176"/>
                </a:lnTo>
                <a:lnTo>
                  <a:pt x="181991" y="146177"/>
                </a:lnTo>
                <a:lnTo>
                  <a:pt x="180390" y="153670"/>
                </a:lnTo>
                <a:lnTo>
                  <a:pt x="177914" y="160528"/>
                </a:lnTo>
                <a:lnTo>
                  <a:pt x="177292" y="161671"/>
                </a:lnTo>
                <a:lnTo>
                  <a:pt x="176555" y="162814"/>
                </a:lnTo>
                <a:lnTo>
                  <a:pt x="175933" y="164084"/>
                </a:lnTo>
                <a:lnTo>
                  <a:pt x="179425" y="147193"/>
                </a:lnTo>
                <a:lnTo>
                  <a:pt x="182308" y="130175"/>
                </a:lnTo>
                <a:lnTo>
                  <a:pt x="182651" y="138176"/>
                </a:lnTo>
                <a:lnTo>
                  <a:pt x="182651" y="70104"/>
                </a:lnTo>
                <a:lnTo>
                  <a:pt x="177914" y="66675"/>
                </a:lnTo>
                <a:lnTo>
                  <a:pt x="183667" y="51181"/>
                </a:lnTo>
                <a:lnTo>
                  <a:pt x="185966" y="43180"/>
                </a:lnTo>
                <a:lnTo>
                  <a:pt x="185724" y="37211"/>
                </a:lnTo>
                <a:lnTo>
                  <a:pt x="185623" y="34925"/>
                </a:lnTo>
                <a:lnTo>
                  <a:pt x="185521" y="32131"/>
                </a:lnTo>
                <a:lnTo>
                  <a:pt x="179095" y="23622"/>
                </a:lnTo>
                <a:lnTo>
                  <a:pt x="169176" y="19812"/>
                </a:lnTo>
                <a:lnTo>
                  <a:pt x="158267" y="22098"/>
                </a:lnTo>
                <a:lnTo>
                  <a:pt x="151358" y="25908"/>
                </a:lnTo>
                <a:lnTo>
                  <a:pt x="144780" y="30353"/>
                </a:lnTo>
                <a:lnTo>
                  <a:pt x="138404" y="34925"/>
                </a:lnTo>
                <a:lnTo>
                  <a:pt x="134747" y="33655"/>
                </a:lnTo>
                <a:lnTo>
                  <a:pt x="131292" y="32727"/>
                </a:lnTo>
                <a:lnTo>
                  <a:pt x="131292" y="186944"/>
                </a:lnTo>
                <a:lnTo>
                  <a:pt x="127736" y="197866"/>
                </a:lnTo>
                <a:lnTo>
                  <a:pt x="123837" y="208661"/>
                </a:lnTo>
                <a:lnTo>
                  <a:pt x="101612" y="235204"/>
                </a:lnTo>
                <a:lnTo>
                  <a:pt x="92722" y="237490"/>
                </a:lnTo>
                <a:lnTo>
                  <a:pt x="87388" y="234696"/>
                </a:lnTo>
                <a:lnTo>
                  <a:pt x="84467" y="228981"/>
                </a:lnTo>
                <a:lnTo>
                  <a:pt x="96812" y="219202"/>
                </a:lnTo>
                <a:lnTo>
                  <a:pt x="108737" y="209042"/>
                </a:lnTo>
                <a:lnTo>
                  <a:pt x="120243" y="198247"/>
                </a:lnTo>
                <a:lnTo>
                  <a:pt x="131292" y="186944"/>
                </a:lnTo>
                <a:lnTo>
                  <a:pt x="131292" y="32727"/>
                </a:lnTo>
                <a:lnTo>
                  <a:pt x="130975" y="32639"/>
                </a:lnTo>
                <a:lnTo>
                  <a:pt x="126593" y="32258"/>
                </a:lnTo>
                <a:lnTo>
                  <a:pt x="119748" y="32131"/>
                </a:lnTo>
                <a:lnTo>
                  <a:pt x="113195" y="33020"/>
                </a:lnTo>
                <a:lnTo>
                  <a:pt x="106934" y="34671"/>
                </a:lnTo>
                <a:lnTo>
                  <a:pt x="100977" y="37211"/>
                </a:lnTo>
                <a:lnTo>
                  <a:pt x="107251" y="27305"/>
                </a:lnTo>
                <a:lnTo>
                  <a:pt x="109753" y="12954"/>
                </a:lnTo>
                <a:lnTo>
                  <a:pt x="101117" y="2794"/>
                </a:lnTo>
                <a:lnTo>
                  <a:pt x="87414" y="0"/>
                </a:lnTo>
                <a:lnTo>
                  <a:pt x="48793" y="51943"/>
                </a:lnTo>
                <a:lnTo>
                  <a:pt x="28117" y="97663"/>
                </a:lnTo>
                <a:lnTo>
                  <a:pt x="12852" y="145542"/>
                </a:lnTo>
                <a:lnTo>
                  <a:pt x="3136" y="195326"/>
                </a:lnTo>
                <a:lnTo>
                  <a:pt x="2514" y="200406"/>
                </a:lnTo>
                <a:lnTo>
                  <a:pt x="3873" y="206248"/>
                </a:lnTo>
                <a:lnTo>
                  <a:pt x="6591" y="210947"/>
                </a:lnTo>
                <a:lnTo>
                  <a:pt x="3022" y="227203"/>
                </a:lnTo>
                <a:lnTo>
                  <a:pt x="0" y="243713"/>
                </a:lnTo>
                <a:lnTo>
                  <a:pt x="1003" y="255016"/>
                </a:lnTo>
                <a:lnTo>
                  <a:pt x="7023" y="263398"/>
                </a:lnTo>
                <a:lnTo>
                  <a:pt x="16421" y="267208"/>
                </a:lnTo>
                <a:lnTo>
                  <a:pt x="27597" y="264922"/>
                </a:lnTo>
                <a:lnTo>
                  <a:pt x="40601" y="257937"/>
                </a:lnTo>
                <a:lnTo>
                  <a:pt x="53213" y="250444"/>
                </a:lnTo>
                <a:lnTo>
                  <a:pt x="60121" y="260604"/>
                </a:lnTo>
                <a:lnTo>
                  <a:pt x="69621" y="268351"/>
                </a:lnTo>
                <a:lnTo>
                  <a:pt x="82016" y="272923"/>
                </a:lnTo>
                <a:lnTo>
                  <a:pt x="97637" y="273812"/>
                </a:lnTo>
                <a:lnTo>
                  <a:pt x="100876" y="273431"/>
                </a:lnTo>
                <a:lnTo>
                  <a:pt x="107251" y="281305"/>
                </a:lnTo>
                <a:lnTo>
                  <a:pt x="116484" y="285369"/>
                </a:lnTo>
                <a:lnTo>
                  <a:pt x="126263" y="284226"/>
                </a:lnTo>
                <a:lnTo>
                  <a:pt x="134226" y="276352"/>
                </a:lnTo>
                <a:lnTo>
                  <a:pt x="135788" y="273431"/>
                </a:lnTo>
                <a:lnTo>
                  <a:pt x="141541" y="262255"/>
                </a:lnTo>
                <a:lnTo>
                  <a:pt x="144881" y="255143"/>
                </a:lnTo>
                <a:lnTo>
                  <a:pt x="151422" y="250444"/>
                </a:lnTo>
                <a:lnTo>
                  <a:pt x="190207" y="210693"/>
                </a:lnTo>
                <a:lnTo>
                  <a:pt x="206019" y="186944"/>
                </a:lnTo>
                <a:lnTo>
                  <a:pt x="212090" y="175768"/>
                </a:lnTo>
                <a:lnTo>
                  <a:pt x="215049" y="164084"/>
                </a:lnTo>
                <a:lnTo>
                  <a:pt x="219938" y="144526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169" y="5721096"/>
            <a:ext cx="229336" cy="26746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7894" y="6203569"/>
            <a:ext cx="183565" cy="23215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89323" y="5148071"/>
            <a:ext cx="1598676" cy="2938272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11165713" y="2066544"/>
            <a:ext cx="403225" cy="264795"/>
          </a:xfrm>
          <a:custGeom>
            <a:avLst/>
            <a:gdLst/>
            <a:ahLst/>
            <a:cxnLst/>
            <a:rect l="l" t="t" r="r" b="b"/>
            <a:pathLst>
              <a:path w="403225" h="264794">
                <a:moveTo>
                  <a:pt x="69087" y="0"/>
                </a:moveTo>
                <a:lnTo>
                  <a:pt x="21843" y="7620"/>
                </a:lnTo>
                <a:lnTo>
                  <a:pt x="0" y="15875"/>
                </a:lnTo>
                <a:lnTo>
                  <a:pt x="98805" y="29845"/>
                </a:lnTo>
                <a:lnTo>
                  <a:pt x="151002" y="38607"/>
                </a:lnTo>
                <a:lnTo>
                  <a:pt x="200913" y="57657"/>
                </a:lnTo>
                <a:lnTo>
                  <a:pt x="248919" y="81406"/>
                </a:lnTo>
                <a:lnTo>
                  <a:pt x="291591" y="112395"/>
                </a:lnTo>
                <a:lnTo>
                  <a:pt x="322452" y="152273"/>
                </a:lnTo>
                <a:lnTo>
                  <a:pt x="344296" y="198374"/>
                </a:lnTo>
                <a:lnTo>
                  <a:pt x="363346" y="258825"/>
                </a:lnTo>
                <a:lnTo>
                  <a:pt x="402843" y="264540"/>
                </a:lnTo>
                <a:lnTo>
                  <a:pt x="399795" y="258317"/>
                </a:lnTo>
                <a:lnTo>
                  <a:pt x="398906" y="254888"/>
                </a:lnTo>
                <a:lnTo>
                  <a:pt x="397382" y="251332"/>
                </a:lnTo>
                <a:lnTo>
                  <a:pt x="380110" y="195960"/>
                </a:lnTo>
                <a:lnTo>
                  <a:pt x="360552" y="152780"/>
                </a:lnTo>
                <a:lnTo>
                  <a:pt x="335660" y="113664"/>
                </a:lnTo>
                <a:lnTo>
                  <a:pt x="304291" y="79501"/>
                </a:lnTo>
                <a:lnTo>
                  <a:pt x="265429" y="50546"/>
                </a:lnTo>
                <a:lnTo>
                  <a:pt x="218185" y="27304"/>
                </a:lnTo>
                <a:lnTo>
                  <a:pt x="167131" y="10667"/>
                </a:lnTo>
                <a:lnTo>
                  <a:pt x="117475" y="1270"/>
                </a:lnTo>
                <a:lnTo>
                  <a:pt x="690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1783186" y="2155698"/>
            <a:ext cx="398145" cy="282575"/>
          </a:xfrm>
          <a:custGeom>
            <a:avLst/>
            <a:gdLst/>
            <a:ahLst/>
            <a:cxnLst/>
            <a:rect l="l" t="t" r="r" b="b"/>
            <a:pathLst>
              <a:path w="398145" h="282575">
                <a:moveTo>
                  <a:pt x="92456" y="0"/>
                </a:moveTo>
                <a:lnTo>
                  <a:pt x="43815" y="3809"/>
                </a:lnTo>
                <a:lnTo>
                  <a:pt x="0" y="22225"/>
                </a:lnTo>
                <a:lnTo>
                  <a:pt x="96901" y="35941"/>
                </a:lnTo>
                <a:lnTo>
                  <a:pt x="115697" y="38988"/>
                </a:lnTo>
                <a:lnTo>
                  <a:pt x="160909" y="55372"/>
                </a:lnTo>
                <a:lnTo>
                  <a:pt x="204089" y="74422"/>
                </a:lnTo>
                <a:lnTo>
                  <a:pt x="244348" y="97535"/>
                </a:lnTo>
                <a:lnTo>
                  <a:pt x="280162" y="126237"/>
                </a:lnTo>
                <a:lnTo>
                  <a:pt x="310515" y="162051"/>
                </a:lnTo>
                <a:lnTo>
                  <a:pt x="334010" y="206248"/>
                </a:lnTo>
                <a:lnTo>
                  <a:pt x="339598" y="219455"/>
                </a:lnTo>
                <a:lnTo>
                  <a:pt x="346075" y="232155"/>
                </a:lnTo>
                <a:lnTo>
                  <a:pt x="369697" y="263778"/>
                </a:lnTo>
                <a:lnTo>
                  <a:pt x="388620" y="276351"/>
                </a:lnTo>
                <a:lnTo>
                  <a:pt x="398145" y="282321"/>
                </a:lnTo>
                <a:lnTo>
                  <a:pt x="392684" y="261111"/>
                </a:lnTo>
                <a:lnTo>
                  <a:pt x="371475" y="206755"/>
                </a:lnTo>
                <a:lnTo>
                  <a:pt x="347599" y="158115"/>
                </a:lnTo>
                <a:lnTo>
                  <a:pt x="316230" y="116204"/>
                </a:lnTo>
                <a:lnTo>
                  <a:pt x="277495" y="80518"/>
                </a:lnTo>
                <a:lnTo>
                  <a:pt x="231648" y="51053"/>
                </a:lnTo>
                <a:lnTo>
                  <a:pt x="185928" y="27685"/>
                </a:lnTo>
                <a:lnTo>
                  <a:pt x="139700" y="9271"/>
                </a:lnTo>
                <a:lnTo>
                  <a:pt x="9245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0852277" y="2082419"/>
            <a:ext cx="412750" cy="347345"/>
          </a:xfrm>
          <a:custGeom>
            <a:avLst/>
            <a:gdLst/>
            <a:ahLst/>
            <a:cxnLst/>
            <a:rect l="l" t="t" r="r" b="b"/>
            <a:pathLst>
              <a:path w="412750" h="347344">
                <a:moveTo>
                  <a:pt x="313436" y="0"/>
                </a:moveTo>
                <a:lnTo>
                  <a:pt x="288925" y="9144"/>
                </a:lnTo>
                <a:lnTo>
                  <a:pt x="243204" y="37083"/>
                </a:lnTo>
                <a:lnTo>
                  <a:pt x="224536" y="50546"/>
                </a:lnTo>
                <a:lnTo>
                  <a:pt x="186436" y="76707"/>
                </a:lnTo>
                <a:lnTo>
                  <a:pt x="132969" y="120396"/>
                </a:lnTo>
                <a:lnTo>
                  <a:pt x="103250" y="153924"/>
                </a:lnTo>
                <a:lnTo>
                  <a:pt x="79375" y="191642"/>
                </a:lnTo>
                <a:lnTo>
                  <a:pt x="62229" y="234314"/>
                </a:lnTo>
                <a:lnTo>
                  <a:pt x="59690" y="241046"/>
                </a:lnTo>
                <a:lnTo>
                  <a:pt x="53721" y="254000"/>
                </a:lnTo>
                <a:lnTo>
                  <a:pt x="50292" y="260350"/>
                </a:lnTo>
                <a:lnTo>
                  <a:pt x="0" y="253237"/>
                </a:lnTo>
                <a:lnTo>
                  <a:pt x="6730" y="271272"/>
                </a:lnTo>
                <a:lnTo>
                  <a:pt x="17906" y="300227"/>
                </a:lnTo>
                <a:lnTo>
                  <a:pt x="23622" y="312292"/>
                </a:lnTo>
                <a:lnTo>
                  <a:pt x="30099" y="324103"/>
                </a:lnTo>
                <a:lnTo>
                  <a:pt x="43306" y="347345"/>
                </a:lnTo>
                <a:lnTo>
                  <a:pt x="51943" y="336169"/>
                </a:lnTo>
                <a:lnTo>
                  <a:pt x="61214" y="324992"/>
                </a:lnTo>
                <a:lnTo>
                  <a:pt x="69215" y="313562"/>
                </a:lnTo>
                <a:lnTo>
                  <a:pt x="74168" y="301498"/>
                </a:lnTo>
                <a:lnTo>
                  <a:pt x="89789" y="250316"/>
                </a:lnTo>
                <a:lnTo>
                  <a:pt x="112522" y="204597"/>
                </a:lnTo>
                <a:lnTo>
                  <a:pt x="141604" y="163956"/>
                </a:lnTo>
                <a:lnTo>
                  <a:pt x="176275" y="127888"/>
                </a:lnTo>
                <a:lnTo>
                  <a:pt x="215773" y="95630"/>
                </a:lnTo>
                <a:lnTo>
                  <a:pt x="259461" y="66675"/>
                </a:lnTo>
                <a:lnTo>
                  <a:pt x="306831" y="40766"/>
                </a:lnTo>
                <a:lnTo>
                  <a:pt x="357250" y="21208"/>
                </a:lnTo>
                <a:lnTo>
                  <a:pt x="412242" y="13970"/>
                </a:lnTo>
                <a:lnTo>
                  <a:pt x="31343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1529059" y="2177923"/>
            <a:ext cx="351155" cy="187325"/>
          </a:xfrm>
          <a:custGeom>
            <a:avLst/>
            <a:gdLst/>
            <a:ahLst/>
            <a:cxnLst/>
            <a:rect l="l" t="t" r="r" b="b"/>
            <a:pathLst>
              <a:path w="351154" h="187325">
                <a:moveTo>
                  <a:pt x="254126" y="0"/>
                </a:moveTo>
                <a:lnTo>
                  <a:pt x="240919" y="5715"/>
                </a:lnTo>
                <a:lnTo>
                  <a:pt x="233807" y="7747"/>
                </a:lnTo>
                <a:lnTo>
                  <a:pt x="164846" y="43815"/>
                </a:lnTo>
                <a:lnTo>
                  <a:pt x="111887" y="78231"/>
                </a:lnTo>
                <a:lnTo>
                  <a:pt x="75057" y="113283"/>
                </a:lnTo>
                <a:lnTo>
                  <a:pt x="57658" y="133096"/>
                </a:lnTo>
                <a:lnTo>
                  <a:pt x="39497" y="153161"/>
                </a:lnTo>
                <a:lnTo>
                  <a:pt x="0" y="147447"/>
                </a:lnTo>
                <a:lnTo>
                  <a:pt x="889" y="150368"/>
                </a:lnTo>
                <a:lnTo>
                  <a:pt x="6350" y="163829"/>
                </a:lnTo>
                <a:lnTo>
                  <a:pt x="13462" y="175513"/>
                </a:lnTo>
                <a:lnTo>
                  <a:pt x="22606" y="183769"/>
                </a:lnTo>
                <a:lnTo>
                  <a:pt x="37973" y="187198"/>
                </a:lnTo>
                <a:lnTo>
                  <a:pt x="51943" y="182118"/>
                </a:lnTo>
                <a:lnTo>
                  <a:pt x="64770" y="171957"/>
                </a:lnTo>
                <a:lnTo>
                  <a:pt x="80137" y="157860"/>
                </a:lnTo>
                <a:lnTo>
                  <a:pt x="120650" y="114426"/>
                </a:lnTo>
                <a:lnTo>
                  <a:pt x="158876" y="81660"/>
                </a:lnTo>
                <a:lnTo>
                  <a:pt x="201549" y="55118"/>
                </a:lnTo>
                <a:lnTo>
                  <a:pt x="250317" y="37083"/>
                </a:lnTo>
                <a:lnTo>
                  <a:pt x="260223" y="33781"/>
                </a:lnTo>
                <a:lnTo>
                  <a:pt x="279400" y="25526"/>
                </a:lnTo>
                <a:lnTo>
                  <a:pt x="289306" y="22986"/>
                </a:lnTo>
                <a:lnTo>
                  <a:pt x="330708" y="15240"/>
                </a:lnTo>
                <a:lnTo>
                  <a:pt x="351028" y="13716"/>
                </a:lnTo>
                <a:lnTo>
                  <a:pt x="25412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27384" y="2264029"/>
            <a:ext cx="75184" cy="7874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00381" y="2249423"/>
            <a:ext cx="384175" cy="205104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0399776" y="2142363"/>
            <a:ext cx="408305" cy="213995"/>
            <a:chOff x="10399776" y="2142363"/>
            <a:chExt cx="408305" cy="213995"/>
          </a:xfrm>
        </p:grpSpPr>
        <p:sp>
          <p:nvSpPr>
            <p:cNvPr id="26" name="object 26" descr=""/>
            <p:cNvSpPr/>
            <p:nvPr/>
          </p:nvSpPr>
          <p:spPr>
            <a:xfrm>
              <a:off x="10546334" y="2142363"/>
              <a:ext cx="262255" cy="109855"/>
            </a:xfrm>
            <a:custGeom>
              <a:avLst/>
              <a:gdLst/>
              <a:ahLst/>
              <a:cxnLst/>
              <a:rect l="l" t="t" r="r" b="b"/>
              <a:pathLst>
                <a:path w="262254" h="109855">
                  <a:moveTo>
                    <a:pt x="92710" y="0"/>
                  </a:moveTo>
                  <a:lnTo>
                    <a:pt x="44323" y="4190"/>
                  </a:lnTo>
                  <a:lnTo>
                    <a:pt x="0" y="17779"/>
                  </a:lnTo>
                  <a:lnTo>
                    <a:pt x="121158" y="34925"/>
                  </a:lnTo>
                  <a:lnTo>
                    <a:pt x="151892" y="48005"/>
                  </a:lnTo>
                  <a:lnTo>
                    <a:pt x="178943" y="64134"/>
                  </a:lnTo>
                  <a:lnTo>
                    <a:pt x="206375" y="79375"/>
                  </a:lnTo>
                  <a:lnTo>
                    <a:pt x="261747" y="109473"/>
                  </a:lnTo>
                  <a:lnTo>
                    <a:pt x="239395" y="64769"/>
                  </a:lnTo>
                  <a:lnTo>
                    <a:pt x="184531" y="24510"/>
                  </a:lnTo>
                  <a:lnTo>
                    <a:pt x="139446" y="6857"/>
                  </a:lnTo>
                  <a:lnTo>
                    <a:pt x="92710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99776" y="2160143"/>
              <a:ext cx="267716" cy="195706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8076" y="1584960"/>
            <a:ext cx="841248" cy="1083564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474695" y="1399032"/>
            <a:ext cx="1418844" cy="1269492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7566659" y="3966971"/>
            <a:ext cx="8511540" cy="2212975"/>
            <a:chOff x="7566659" y="3966971"/>
            <a:chExt cx="8511540" cy="2212975"/>
          </a:xfrm>
        </p:grpSpPr>
        <p:pic>
          <p:nvPicPr>
            <p:cNvPr id="31" name="object 3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6659" y="3966971"/>
              <a:ext cx="8511540" cy="129997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6403" y="4881371"/>
              <a:ext cx="6374892" cy="1298448"/>
            </a:xfrm>
            <a:prstGeom prst="rect">
              <a:avLst/>
            </a:prstGeom>
          </p:spPr>
        </p:pic>
      </p:grpSp>
      <p:sp>
        <p:nvSpPr>
          <p:cNvPr id="33" name="object 33" descr=""/>
          <p:cNvSpPr/>
          <p:nvPr/>
        </p:nvSpPr>
        <p:spPr>
          <a:xfrm>
            <a:off x="0" y="9262871"/>
            <a:ext cx="18288000" cy="1024255"/>
          </a:xfrm>
          <a:custGeom>
            <a:avLst/>
            <a:gdLst/>
            <a:ahLst/>
            <a:cxnLst/>
            <a:rect l="l" t="t" r="r" b="b"/>
            <a:pathLst>
              <a:path w="18288000" h="1024254">
                <a:moveTo>
                  <a:pt x="18030698" y="0"/>
                </a:moveTo>
                <a:lnTo>
                  <a:pt x="17652111" y="0"/>
                </a:lnTo>
                <a:lnTo>
                  <a:pt x="17652111" y="30479"/>
                </a:lnTo>
                <a:lnTo>
                  <a:pt x="17647158" y="79705"/>
                </a:lnTo>
                <a:lnTo>
                  <a:pt x="17632807" y="125590"/>
                </a:lnTo>
                <a:lnTo>
                  <a:pt x="17610074" y="167131"/>
                </a:lnTo>
                <a:lnTo>
                  <a:pt x="17580102" y="203365"/>
                </a:lnTo>
                <a:lnTo>
                  <a:pt x="17543780" y="233273"/>
                </a:lnTo>
                <a:lnTo>
                  <a:pt x="17501997" y="255866"/>
                </a:lnTo>
                <a:lnTo>
                  <a:pt x="17455769" y="270154"/>
                </a:lnTo>
                <a:lnTo>
                  <a:pt x="17406239" y="275132"/>
                </a:lnTo>
                <a:lnTo>
                  <a:pt x="17390364" y="273545"/>
                </a:lnTo>
                <a:lnTo>
                  <a:pt x="17323308" y="259791"/>
                </a:lnTo>
                <a:lnTo>
                  <a:pt x="17269968" y="233375"/>
                </a:lnTo>
                <a:lnTo>
                  <a:pt x="17233011" y="203441"/>
                </a:lnTo>
                <a:lnTo>
                  <a:pt x="17203674" y="167385"/>
                </a:lnTo>
                <a:lnTo>
                  <a:pt x="17180814" y="126314"/>
                </a:lnTo>
                <a:lnTo>
                  <a:pt x="17166717" y="79819"/>
                </a:lnTo>
                <a:lnTo>
                  <a:pt x="17161764" y="31597"/>
                </a:lnTo>
                <a:lnTo>
                  <a:pt x="17161764" y="1142"/>
                </a:lnTo>
                <a:lnTo>
                  <a:pt x="17161256" y="1142"/>
                </a:lnTo>
                <a:lnTo>
                  <a:pt x="17161256" y="0"/>
                </a:lnTo>
                <a:lnTo>
                  <a:pt x="16782923" y="0"/>
                </a:lnTo>
                <a:lnTo>
                  <a:pt x="16782923" y="30479"/>
                </a:lnTo>
                <a:lnTo>
                  <a:pt x="16777843" y="79705"/>
                </a:lnTo>
                <a:lnTo>
                  <a:pt x="16763492" y="125590"/>
                </a:lnTo>
                <a:lnTo>
                  <a:pt x="16740886" y="167131"/>
                </a:lnTo>
                <a:lnTo>
                  <a:pt x="16710914" y="203365"/>
                </a:lnTo>
                <a:lnTo>
                  <a:pt x="16674592" y="233273"/>
                </a:lnTo>
                <a:lnTo>
                  <a:pt x="16632936" y="255866"/>
                </a:lnTo>
                <a:lnTo>
                  <a:pt x="16586962" y="270154"/>
                </a:lnTo>
                <a:lnTo>
                  <a:pt x="16537559" y="275132"/>
                </a:lnTo>
                <a:lnTo>
                  <a:pt x="16496792" y="271030"/>
                </a:lnTo>
                <a:lnTo>
                  <a:pt x="16442182" y="255866"/>
                </a:lnTo>
                <a:lnTo>
                  <a:pt x="16400653" y="233375"/>
                </a:lnTo>
                <a:lnTo>
                  <a:pt x="16363950" y="203365"/>
                </a:lnTo>
                <a:lnTo>
                  <a:pt x="16334232" y="167385"/>
                </a:lnTo>
                <a:lnTo>
                  <a:pt x="16311371" y="126072"/>
                </a:lnTo>
                <a:lnTo>
                  <a:pt x="16297275" y="79819"/>
                </a:lnTo>
                <a:lnTo>
                  <a:pt x="16292321" y="31597"/>
                </a:lnTo>
                <a:lnTo>
                  <a:pt x="16292321" y="1142"/>
                </a:lnTo>
                <a:lnTo>
                  <a:pt x="16291687" y="1142"/>
                </a:lnTo>
                <a:lnTo>
                  <a:pt x="16291687" y="0"/>
                </a:lnTo>
                <a:lnTo>
                  <a:pt x="15913481" y="0"/>
                </a:lnTo>
                <a:lnTo>
                  <a:pt x="15913481" y="30479"/>
                </a:lnTo>
                <a:lnTo>
                  <a:pt x="15908528" y="79705"/>
                </a:lnTo>
                <a:lnTo>
                  <a:pt x="15894177" y="125590"/>
                </a:lnTo>
                <a:lnTo>
                  <a:pt x="15871444" y="167131"/>
                </a:lnTo>
                <a:lnTo>
                  <a:pt x="15841471" y="203365"/>
                </a:lnTo>
                <a:lnTo>
                  <a:pt x="15805150" y="233273"/>
                </a:lnTo>
                <a:lnTo>
                  <a:pt x="15763367" y="255866"/>
                </a:lnTo>
                <a:lnTo>
                  <a:pt x="15717139" y="270154"/>
                </a:lnTo>
                <a:lnTo>
                  <a:pt x="15667609" y="275132"/>
                </a:lnTo>
                <a:lnTo>
                  <a:pt x="15638271" y="272186"/>
                </a:lnTo>
                <a:lnTo>
                  <a:pt x="15589504" y="261302"/>
                </a:lnTo>
                <a:lnTo>
                  <a:pt x="15531211" y="233375"/>
                </a:lnTo>
                <a:lnTo>
                  <a:pt x="15494381" y="203593"/>
                </a:lnTo>
                <a:lnTo>
                  <a:pt x="15464917" y="167385"/>
                </a:lnTo>
                <a:lnTo>
                  <a:pt x="15442819" y="127749"/>
                </a:lnTo>
                <a:lnTo>
                  <a:pt x="15427960" y="79819"/>
                </a:lnTo>
                <a:lnTo>
                  <a:pt x="15422880" y="31597"/>
                </a:lnTo>
                <a:lnTo>
                  <a:pt x="15422880" y="1142"/>
                </a:lnTo>
                <a:lnTo>
                  <a:pt x="15422371" y="1142"/>
                </a:lnTo>
                <a:lnTo>
                  <a:pt x="15422371" y="0"/>
                </a:lnTo>
                <a:lnTo>
                  <a:pt x="15044166" y="0"/>
                </a:lnTo>
                <a:lnTo>
                  <a:pt x="15044166" y="30479"/>
                </a:lnTo>
                <a:lnTo>
                  <a:pt x="15039086" y="79705"/>
                </a:lnTo>
                <a:lnTo>
                  <a:pt x="15024735" y="125590"/>
                </a:lnTo>
                <a:lnTo>
                  <a:pt x="15002129" y="167131"/>
                </a:lnTo>
                <a:lnTo>
                  <a:pt x="14972030" y="203365"/>
                </a:lnTo>
                <a:lnTo>
                  <a:pt x="14935708" y="233273"/>
                </a:lnTo>
                <a:lnTo>
                  <a:pt x="14893925" y="255866"/>
                </a:lnTo>
                <a:lnTo>
                  <a:pt x="14847823" y="270154"/>
                </a:lnTo>
                <a:lnTo>
                  <a:pt x="14798294" y="275132"/>
                </a:lnTo>
                <a:lnTo>
                  <a:pt x="14769338" y="272237"/>
                </a:lnTo>
                <a:lnTo>
                  <a:pt x="14717014" y="260324"/>
                </a:lnTo>
                <a:lnTo>
                  <a:pt x="14661896" y="233375"/>
                </a:lnTo>
                <a:lnTo>
                  <a:pt x="14625573" y="204190"/>
                </a:lnTo>
                <a:lnTo>
                  <a:pt x="14595602" y="167385"/>
                </a:lnTo>
                <a:lnTo>
                  <a:pt x="14572869" y="126771"/>
                </a:lnTo>
                <a:lnTo>
                  <a:pt x="14558517" y="79819"/>
                </a:lnTo>
                <a:lnTo>
                  <a:pt x="14553565" y="31597"/>
                </a:lnTo>
                <a:lnTo>
                  <a:pt x="14553565" y="1142"/>
                </a:lnTo>
                <a:lnTo>
                  <a:pt x="14552421" y="1142"/>
                </a:lnTo>
                <a:lnTo>
                  <a:pt x="14552421" y="0"/>
                </a:lnTo>
                <a:lnTo>
                  <a:pt x="14174216" y="0"/>
                </a:lnTo>
                <a:lnTo>
                  <a:pt x="14174216" y="30479"/>
                </a:lnTo>
                <a:lnTo>
                  <a:pt x="14169263" y="79705"/>
                </a:lnTo>
                <a:lnTo>
                  <a:pt x="14154912" y="125590"/>
                </a:lnTo>
                <a:lnTo>
                  <a:pt x="14132179" y="167131"/>
                </a:lnTo>
                <a:lnTo>
                  <a:pt x="14102207" y="203365"/>
                </a:lnTo>
                <a:lnTo>
                  <a:pt x="14065885" y="233273"/>
                </a:lnTo>
                <a:lnTo>
                  <a:pt x="14024229" y="255866"/>
                </a:lnTo>
                <a:lnTo>
                  <a:pt x="13978255" y="270154"/>
                </a:lnTo>
                <a:lnTo>
                  <a:pt x="13928979" y="275132"/>
                </a:lnTo>
                <a:lnTo>
                  <a:pt x="13880719" y="270179"/>
                </a:lnTo>
                <a:lnTo>
                  <a:pt x="13834617" y="256222"/>
                </a:lnTo>
                <a:lnTo>
                  <a:pt x="13792962" y="233375"/>
                </a:lnTo>
                <a:lnTo>
                  <a:pt x="13756640" y="204190"/>
                </a:lnTo>
                <a:lnTo>
                  <a:pt x="13726667" y="167385"/>
                </a:lnTo>
                <a:lnTo>
                  <a:pt x="13704062" y="126771"/>
                </a:lnTo>
                <a:lnTo>
                  <a:pt x="13689711" y="79819"/>
                </a:lnTo>
                <a:lnTo>
                  <a:pt x="13684758" y="31597"/>
                </a:lnTo>
                <a:lnTo>
                  <a:pt x="13684758" y="1142"/>
                </a:lnTo>
                <a:lnTo>
                  <a:pt x="13683107" y="1142"/>
                </a:lnTo>
                <a:lnTo>
                  <a:pt x="13683107" y="0"/>
                </a:lnTo>
                <a:lnTo>
                  <a:pt x="13304901" y="0"/>
                </a:lnTo>
                <a:lnTo>
                  <a:pt x="13304901" y="30479"/>
                </a:lnTo>
                <a:lnTo>
                  <a:pt x="13299821" y="79705"/>
                </a:lnTo>
                <a:lnTo>
                  <a:pt x="13285469" y="125590"/>
                </a:lnTo>
                <a:lnTo>
                  <a:pt x="13262864" y="167131"/>
                </a:lnTo>
                <a:lnTo>
                  <a:pt x="13232765" y="203365"/>
                </a:lnTo>
                <a:lnTo>
                  <a:pt x="13196442" y="233273"/>
                </a:lnTo>
                <a:lnTo>
                  <a:pt x="13154660" y="255866"/>
                </a:lnTo>
                <a:lnTo>
                  <a:pt x="13108559" y="270154"/>
                </a:lnTo>
                <a:lnTo>
                  <a:pt x="13059156" y="275120"/>
                </a:lnTo>
                <a:lnTo>
                  <a:pt x="13011277" y="270179"/>
                </a:lnTo>
                <a:lnTo>
                  <a:pt x="12965303" y="256222"/>
                </a:lnTo>
                <a:lnTo>
                  <a:pt x="12923647" y="233375"/>
                </a:lnTo>
                <a:lnTo>
                  <a:pt x="12887325" y="204190"/>
                </a:lnTo>
                <a:lnTo>
                  <a:pt x="12857353" y="167385"/>
                </a:lnTo>
                <a:lnTo>
                  <a:pt x="12834747" y="126771"/>
                </a:lnTo>
                <a:lnTo>
                  <a:pt x="12820396" y="79819"/>
                </a:lnTo>
                <a:lnTo>
                  <a:pt x="12815316" y="31597"/>
                </a:lnTo>
                <a:lnTo>
                  <a:pt x="12815316" y="1142"/>
                </a:lnTo>
                <a:lnTo>
                  <a:pt x="12813665" y="1142"/>
                </a:lnTo>
                <a:lnTo>
                  <a:pt x="12813665" y="0"/>
                </a:lnTo>
                <a:lnTo>
                  <a:pt x="12443460" y="0"/>
                </a:lnTo>
                <a:lnTo>
                  <a:pt x="12443460" y="30479"/>
                </a:lnTo>
                <a:lnTo>
                  <a:pt x="12438380" y="79705"/>
                </a:lnTo>
                <a:lnTo>
                  <a:pt x="12424156" y="125590"/>
                </a:lnTo>
                <a:lnTo>
                  <a:pt x="12401550" y="167131"/>
                </a:lnTo>
                <a:lnTo>
                  <a:pt x="12371578" y="203365"/>
                </a:lnTo>
                <a:lnTo>
                  <a:pt x="12335256" y="233273"/>
                </a:lnTo>
                <a:lnTo>
                  <a:pt x="12293727" y="255866"/>
                </a:lnTo>
                <a:lnTo>
                  <a:pt x="12247753" y="270154"/>
                </a:lnTo>
                <a:lnTo>
                  <a:pt x="12198477" y="275132"/>
                </a:lnTo>
                <a:lnTo>
                  <a:pt x="12153646" y="270636"/>
                </a:lnTo>
                <a:lnTo>
                  <a:pt x="12102846" y="255866"/>
                </a:lnTo>
                <a:lnTo>
                  <a:pt x="12068683" y="237337"/>
                </a:lnTo>
                <a:lnTo>
                  <a:pt x="12024741" y="203365"/>
                </a:lnTo>
                <a:lnTo>
                  <a:pt x="11995023" y="167385"/>
                </a:lnTo>
                <a:lnTo>
                  <a:pt x="11972036" y="125717"/>
                </a:lnTo>
                <a:lnTo>
                  <a:pt x="11958066" y="79819"/>
                </a:lnTo>
                <a:lnTo>
                  <a:pt x="11952986" y="31597"/>
                </a:lnTo>
                <a:lnTo>
                  <a:pt x="11952986" y="1142"/>
                </a:lnTo>
                <a:lnTo>
                  <a:pt x="11952605" y="1142"/>
                </a:lnTo>
                <a:lnTo>
                  <a:pt x="11952605" y="0"/>
                </a:lnTo>
                <a:lnTo>
                  <a:pt x="11574018" y="0"/>
                </a:lnTo>
                <a:lnTo>
                  <a:pt x="11574018" y="30479"/>
                </a:lnTo>
                <a:lnTo>
                  <a:pt x="11569065" y="79705"/>
                </a:lnTo>
                <a:lnTo>
                  <a:pt x="11554714" y="125590"/>
                </a:lnTo>
                <a:lnTo>
                  <a:pt x="11532108" y="167131"/>
                </a:lnTo>
                <a:lnTo>
                  <a:pt x="11502136" y="203365"/>
                </a:lnTo>
                <a:lnTo>
                  <a:pt x="11465814" y="233273"/>
                </a:lnTo>
                <a:lnTo>
                  <a:pt x="11424158" y="255866"/>
                </a:lnTo>
                <a:lnTo>
                  <a:pt x="11378057" y="270154"/>
                </a:lnTo>
                <a:lnTo>
                  <a:pt x="11328654" y="275132"/>
                </a:lnTo>
                <a:lnTo>
                  <a:pt x="11283823" y="270636"/>
                </a:lnTo>
                <a:lnTo>
                  <a:pt x="11233023" y="255866"/>
                </a:lnTo>
                <a:lnTo>
                  <a:pt x="11198733" y="237337"/>
                </a:lnTo>
                <a:lnTo>
                  <a:pt x="11154918" y="203365"/>
                </a:lnTo>
                <a:lnTo>
                  <a:pt x="11125200" y="167385"/>
                </a:lnTo>
                <a:lnTo>
                  <a:pt x="11102213" y="125717"/>
                </a:lnTo>
                <a:lnTo>
                  <a:pt x="11088116" y="79819"/>
                </a:lnTo>
                <a:lnTo>
                  <a:pt x="11083163" y="31597"/>
                </a:lnTo>
                <a:lnTo>
                  <a:pt x="11083163" y="1142"/>
                </a:lnTo>
                <a:lnTo>
                  <a:pt x="11082782" y="1142"/>
                </a:lnTo>
                <a:lnTo>
                  <a:pt x="11082782" y="0"/>
                </a:lnTo>
                <a:lnTo>
                  <a:pt x="10704195" y="0"/>
                </a:lnTo>
                <a:lnTo>
                  <a:pt x="10704195" y="30479"/>
                </a:lnTo>
                <a:lnTo>
                  <a:pt x="10699115" y="79705"/>
                </a:lnTo>
                <a:lnTo>
                  <a:pt x="10684891" y="125590"/>
                </a:lnTo>
                <a:lnTo>
                  <a:pt x="10662158" y="167131"/>
                </a:lnTo>
                <a:lnTo>
                  <a:pt x="10632186" y="203365"/>
                </a:lnTo>
                <a:lnTo>
                  <a:pt x="10595864" y="233273"/>
                </a:lnTo>
                <a:lnTo>
                  <a:pt x="10554081" y="255866"/>
                </a:lnTo>
                <a:lnTo>
                  <a:pt x="10507853" y="270154"/>
                </a:lnTo>
                <a:lnTo>
                  <a:pt x="10458323" y="275132"/>
                </a:lnTo>
                <a:lnTo>
                  <a:pt x="10442448" y="273545"/>
                </a:lnTo>
                <a:lnTo>
                  <a:pt x="10375392" y="259791"/>
                </a:lnTo>
                <a:lnTo>
                  <a:pt x="10322052" y="233375"/>
                </a:lnTo>
                <a:lnTo>
                  <a:pt x="10285095" y="203441"/>
                </a:lnTo>
                <a:lnTo>
                  <a:pt x="10255758" y="167385"/>
                </a:lnTo>
                <a:lnTo>
                  <a:pt x="10232898" y="126314"/>
                </a:lnTo>
                <a:lnTo>
                  <a:pt x="10218801" y="79819"/>
                </a:lnTo>
                <a:lnTo>
                  <a:pt x="10213848" y="31597"/>
                </a:lnTo>
                <a:lnTo>
                  <a:pt x="10213848" y="1142"/>
                </a:lnTo>
                <a:lnTo>
                  <a:pt x="10213340" y="1142"/>
                </a:lnTo>
                <a:lnTo>
                  <a:pt x="10213340" y="0"/>
                </a:lnTo>
                <a:lnTo>
                  <a:pt x="9835007" y="0"/>
                </a:lnTo>
                <a:lnTo>
                  <a:pt x="9835007" y="30479"/>
                </a:lnTo>
                <a:lnTo>
                  <a:pt x="9829927" y="79705"/>
                </a:lnTo>
                <a:lnTo>
                  <a:pt x="9815576" y="125590"/>
                </a:lnTo>
                <a:lnTo>
                  <a:pt x="9792970" y="167131"/>
                </a:lnTo>
                <a:lnTo>
                  <a:pt x="9762998" y="203365"/>
                </a:lnTo>
                <a:lnTo>
                  <a:pt x="9726676" y="233273"/>
                </a:lnTo>
                <a:lnTo>
                  <a:pt x="9685020" y="255866"/>
                </a:lnTo>
                <a:lnTo>
                  <a:pt x="9639046" y="270154"/>
                </a:lnTo>
                <a:lnTo>
                  <a:pt x="9589643" y="275132"/>
                </a:lnTo>
                <a:lnTo>
                  <a:pt x="9549003" y="271043"/>
                </a:lnTo>
                <a:lnTo>
                  <a:pt x="9494266" y="255866"/>
                </a:lnTo>
                <a:lnTo>
                  <a:pt x="9452737" y="233375"/>
                </a:lnTo>
                <a:lnTo>
                  <a:pt x="9416034" y="203365"/>
                </a:lnTo>
                <a:lnTo>
                  <a:pt x="9386316" y="167385"/>
                </a:lnTo>
                <a:lnTo>
                  <a:pt x="9363456" y="126072"/>
                </a:lnTo>
                <a:lnTo>
                  <a:pt x="9349359" y="79819"/>
                </a:lnTo>
                <a:lnTo>
                  <a:pt x="9344406" y="31597"/>
                </a:lnTo>
                <a:lnTo>
                  <a:pt x="9344406" y="1142"/>
                </a:lnTo>
                <a:lnTo>
                  <a:pt x="9343771" y="1142"/>
                </a:lnTo>
                <a:lnTo>
                  <a:pt x="9343771" y="0"/>
                </a:lnTo>
                <a:lnTo>
                  <a:pt x="8965565" y="0"/>
                </a:lnTo>
                <a:lnTo>
                  <a:pt x="8965565" y="30479"/>
                </a:lnTo>
                <a:lnTo>
                  <a:pt x="8960612" y="79705"/>
                </a:lnTo>
                <a:lnTo>
                  <a:pt x="8946261" y="125590"/>
                </a:lnTo>
                <a:lnTo>
                  <a:pt x="8923528" y="167131"/>
                </a:lnTo>
                <a:lnTo>
                  <a:pt x="8893556" y="203365"/>
                </a:lnTo>
                <a:lnTo>
                  <a:pt x="8857107" y="233273"/>
                </a:lnTo>
                <a:lnTo>
                  <a:pt x="8815451" y="255866"/>
                </a:lnTo>
                <a:lnTo>
                  <a:pt x="8769223" y="270154"/>
                </a:lnTo>
                <a:lnTo>
                  <a:pt x="8719693" y="275132"/>
                </a:lnTo>
                <a:lnTo>
                  <a:pt x="8690356" y="272186"/>
                </a:lnTo>
                <a:lnTo>
                  <a:pt x="8641588" y="261302"/>
                </a:lnTo>
                <a:lnTo>
                  <a:pt x="8583295" y="233375"/>
                </a:lnTo>
                <a:lnTo>
                  <a:pt x="8546465" y="203593"/>
                </a:lnTo>
                <a:lnTo>
                  <a:pt x="8517001" y="167385"/>
                </a:lnTo>
                <a:lnTo>
                  <a:pt x="8494903" y="127749"/>
                </a:lnTo>
                <a:lnTo>
                  <a:pt x="8480044" y="79819"/>
                </a:lnTo>
                <a:lnTo>
                  <a:pt x="8474964" y="31597"/>
                </a:lnTo>
                <a:lnTo>
                  <a:pt x="8474964" y="1142"/>
                </a:lnTo>
                <a:lnTo>
                  <a:pt x="8474456" y="1142"/>
                </a:lnTo>
                <a:lnTo>
                  <a:pt x="8474456" y="0"/>
                </a:lnTo>
                <a:lnTo>
                  <a:pt x="8096250" y="0"/>
                </a:lnTo>
                <a:lnTo>
                  <a:pt x="8096250" y="30479"/>
                </a:lnTo>
                <a:lnTo>
                  <a:pt x="8091170" y="79705"/>
                </a:lnTo>
                <a:lnTo>
                  <a:pt x="8076819" y="125590"/>
                </a:lnTo>
                <a:lnTo>
                  <a:pt x="8054213" y="167131"/>
                </a:lnTo>
                <a:lnTo>
                  <a:pt x="8024114" y="203365"/>
                </a:lnTo>
                <a:lnTo>
                  <a:pt x="7987792" y="233273"/>
                </a:lnTo>
                <a:lnTo>
                  <a:pt x="7946008" y="255866"/>
                </a:lnTo>
                <a:lnTo>
                  <a:pt x="7899908" y="270154"/>
                </a:lnTo>
                <a:lnTo>
                  <a:pt x="7850378" y="275132"/>
                </a:lnTo>
                <a:lnTo>
                  <a:pt x="7821422" y="272237"/>
                </a:lnTo>
                <a:lnTo>
                  <a:pt x="7769098" y="260324"/>
                </a:lnTo>
                <a:lnTo>
                  <a:pt x="7713980" y="233375"/>
                </a:lnTo>
                <a:lnTo>
                  <a:pt x="7677658" y="204190"/>
                </a:lnTo>
                <a:lnTo>
                  <a:pt x="7647558" y="167385"/>
                </a:lnTo>
                <a:lnTo>
                  <a:pt x="7624953" y="126771"/>
                </a:lnTo>
                <a:lnTo>
                  <a:pt x="7610602" y="79819"/>
                </a:lnTo>
                <a:lnTo>
                  <a:pt x="7605649" y="31597"/>
                </a:lnTo>
                <a:lnTo>
                  <a:pt x="7605649" y="1142"/>
                </a:lnTo>
                <a:lnTo>
                  <a:pt x="7604506" y="1142"/>
                </a:lnTo>
                <a:lnTo>
                  <a:pt x="7604506" y="0"/>
                </a:lnTo>
                <a:lnTo>
                  <a:pt x="7226300" y="0"/>
                </a:lnTo>
                <a:lnTo>
                  <a:pt x="7226300" y="30479"/>
                </a:lnTo>
                <a:lnTo>
                  <a:pt x="7221347" y="79705"/>
                </a:lnTo>
                <a:lnTo>
                  <a:pt x="7206996" y="125590"/>
                </a:lnTo>
                <a:lnTo>
                  <a:pt x="7184263" y="167131"/>
                </a:lnTo>
                <a:lnTo>
                  <a:pt x="7154291" y="203365"/>
                </a:lnTo>
                <a:lnTo>
                  <a:pt x="7117969" y="233273"/>
                </a:lnTo>
                <a:lnTo>
                  <a:pt x="7076313" y="255866"/>
                </a:lnTo>
                <a:lnTo>
                  <a:pt x="7030339" y="270154"/>
                </a:lnTo>
                <a:lnTo>
                  <a:pt x="6981063" y="275132"/>
                </a:lnTo>
                <a:lnTo>
                  <a:pt x="6932803" y="270179"/>
                </a:lnTo>
                <a:lnTo>
                  <a:pt x="6886702" y="256222"/>
                </a:lnTo>
                <a:lnTo>
                  <a:pt x="6845046" y="233375"/>
                </a:lnTo>
                <a:lnTo>
                  <a:pt x="6808724" y="204190"/>
                </a:lnTo>
                <a:lnTo>
                  <a:pt x="6778752" y="167385"/>
                </a:lnTo>
                <a:lnTo>
                  <a:pt x="6756146" y="126771"/>
                </a:lnTo>
                <a:lnTo>
                  <a:pt x="6741795" y="79819"/>
                </a:lnTo>
                <a:lnTo>
                  <a:pt x="6736842" y="31597"/>
                </a:lnTo>
                <a:lnTo>
                  <a:pt x="6736842" y="1142"/>
                </a:lnTo>
                <a:lnTo>
                  <a:pt x="6735191" y="1142"/>
                </a:lnTo>
                <a:lnTo>
                  <a:pt x="6735191" y="0"/>
                </a:lnTo>
                <a:lnTo>
                  <a:pt x="6356985" y="0"/>
                </a:lnTo>
                <a:lnTo>
                  <a:pt x="6356985" y="30479"/>
                </a:lnTo>
                <a:lnTo>
                  <a:pt x="6351905" y="79705"/>
                </a:lnTo>
                <a:lnTo>
                  <a:pt x="6337554" y="125590"/>
                </a:lnTo>
                <a:lnTo>
                  <a:pt x="6314948" y="167131"/>
                </a:lnTo>
                <a:lnTo>
                  <a:pt x="6284849" y="203365"/>
                </a:lnTo>
                <a:lnTo>
                  <a:pt x="6248527" y="233273"/>
                </a:lnTo>
                <a:lnTo>
                  <a:pt x="6206744" y="255866"/>
                </a:lnTo>
                <a:lnTo>
                  <a:pt x="6160643" y="270154"/>
                </a:lnTo>
                <a:lnTo>
                  <a:pt x="6111240" y="275120"/>
                </a:lnTo>
                <a:lnTo>
                  <a:pt x="6063361" y="270179"/>
                </a:lnTo>
                <a:lnTo>
                  <a:pt x="6017387" y="256222"/>
                </a:lnTo>
                <a:lnTo>
                  <a:pt x="5975731" y="233375"/>
                </a:lnTo>
                <a:lnTo>
                  <a:pt x="5939409" y="204190"/>
                </a:lnTo>
                <a:lnTo>
                  <a:pt x="5909437" y="167385"/>
                </a:lnTo>
                <a:lnTo>
                  <a:pt x="5886831" y="126771"/>
                </a:lnTo>
                <a:lnTo>
                  <a:pt x="5872480" y="79819"/>
                </a:lnTo>
                <a:lnTo>
                  <a:pt x="5867400" y="31597"/>
                </a:lnTo>
                <a:lnTo>
                  <a:pt x="5867400" y="1142"/>
                </a:lnTo>
                <a:lnTo>
                  <a:pt x="5865749" y="1142"/>
                </a:lnTo>
                <a:lnTo>
                  <a:pt x="5865749" y="0"/>
                </a:lnTo>
                <a:lnTo>
                  <a:pt x="5474208" y="0"/>
                </a:lnTo>
                <a:lnTo>
                  <a:pt x="5474208" y="30479"/>
                </a:lnTo>
                <a:lnTo>
                  <a:pt x="5469128" y="79705"/>
                </a:lnTo>
                <a:lnTo>
                  <a:pt x="5454904" y="125590"/>
                </a:lnTo>
                <a:lnTo>
                  <a:pt x="5432298" y="167131"/>
                </a:lnTo>
                <a:lnTo>
                  <a:pt x="5402326" y="203365"/>
                </a:lnTo>
                <a:lnTo>
                  <a:pt x="5366004" y="233273"/>
                </a:lnTo>
                <a:lnTo>
                  <a:pt x="5324475" y="255866"/>
                </a:lnTo>
                <a:lnTo>
                  <a:pt x="5278501" y="270154"/>
                </a:lnTo>
                <a:lnTo>
                  <a:pt x="5229225" y="275132"/>
                </a:lnTo>
                <a:lnTo>
                  <a:pt x="5184394" y="270636"/>
                </a:lnTo>
                <a:lnTo>
                  <a:pt x="5133594" y="255866"/>
                </a:lnTo>
                <a:lnTo>
                  <a:pt x="5099431" y="237337"/>
                </a:lnTo>
                <a:lnTo>
                  <a:pt x="5055489" y="203365"/>
                </a:lnTo>
                <a:lnTo>
                  <a:pt x="5025771" y="167385"/>
                </a:lnTo>
                <a:lnTo>
                  <a:pt x="5002784" y="125717"/>
                </a:lnTo>
                <a:lnTo>
                  <a:pt x="4988814" y="79819"/>
                </a:lnTo>
                <a:lnTo>
                  <a:pt x="4983734" y="31597"/>
                </a:lnTo>
                <a:lnTo>
                  <a:pt x="4983734" y="1142"/>
                </a:lnTo>
                <a:lnTo>
                  <a:pt x="4983353" y="1142"/>
                </a:lnTo>
                <a:lnTo>
                  <a:pt x="4983353" y="0"/>
                </a:lnTo>
                <a:lnTo>
                  <a:pt x="4604766" y="0"/>
                </a:lnTo>
                <a:lnTo>
                  <a:pt x="4604766" y="30479"/>
                </a:lnTo>
                <a:lnTo>
                  <a:pt x="4599813" y="79705"/>
                </a:lnTo>
                <a:lnTo>
                  <a:pt x="4585462" y="125590"/>
                </a:lnTo>
                <a:lnTo>
                  <a:pt x="4562856" y="167131"/>
                </a:lnTo>
                <a:lnTo>
                  <a:pt x="4532884" y="203365"/>
                </a:lnTo>
                <a:lnTo>
                  <a:pt x="4496562" y="233273"/>
                </a:lnTo>
                <a:lnTo>
                  <a:pt x="4454906" y="255866"/>
                </a:lnTo>
                <a:lnTo>
                  <a:pt x="4408805" y="270154"/>
                </a:lnTo>
                <a:lnTo>
                  <a:pt x="4359402" y="275132"/>
                </a:lnTo>
                <a:lnTo>
                  <a:pt x="4314571" y="270636"/>
                </a:lnTo>
                <a:lnTo>
                  <a:pt x="4263771" y="255866"/>
                </a:lnTo>
                <a:lnTo>
                  <a:pt x="4229481" y="237337"/>
                </a:lnTo>
                <a:lnTo>
                  <a:pt x="4185666" y="203365"/>
                </a:lnTo>
                <a:lnTo>
                  <a:pt x="4155948" y="167385"/>
                </a:lnTo>
                <a:lnTo>
                  <a:pt x="4132961" y="125717"/>
                </a:lnTo>
                <a:lnTo>
                  <a:pt x="4118864" y="79819"/>
                </a:lnTo>
                <a:lnTo>
                  <a:pt x="4113911" y="31597"/>
                </a:lnTo>
                <a:lnTo>
                  <a:pt x="4113911" y="1142"/>
                </a:lnTo>
                <a:lnTo>
                  <a:pt x="4113529" y="1142"/>
                </a:lnTo>
                <a:lnTo>
                  <a:pt x="4113529" y="0"/>
                </a:lnTo>
                <a:lnTo>
                  <a:pt x="3734942" y="0"/>
                </a:lnTo>
                <a:lnTo>
                  <a:pt x="3734942" y="30479"/>
                </a:lnTo>
                <a:lnTo>
                  <a:pt x="3729863" y="79705"/>
                </a:lnTo>
                <a:lnTo>
                  <a:pt x="3715639" y="125590"/>
                </a:lnTo>
                <a:lnTo>
                  <a:pt x="3692905" y="167131"/>
                </a:lnTo>
                <a:lnTo>
                  <a:pt x="3662934" y="203365"/>
                </a:lnTo>
                <a:lnTo>
                  <a:pt x="3626612" y="233273"/>
                </a:lnTo>
                <a:lnTo>
                  <a:pt x="3584829" y="255866"/>
                </a:lnTo>
                <a:lnTo>
                  <a:pt x="3538601" y="270154"/>
                </a:lnTo>
                <a:lnTo>
                  <a:pt x="3489071" y="275132"/>
                </a:lnTo>
                <a:lnTo>
                  <a:pt x="3473196" y="273545"/>
                </a:lnTo>
                <a:lnTo>
                  <a:pt x="3406140" y="259791"/>
                </a:lnTo>
                <a:lnTo>
                  <a:pt x="3352800" y="233375"/>
                </a:lnTo>
                <a:lnTo>
                  <a:pt x="3315842" y="203441"/>
                </a:lnTo>
                <a:lnTo>
                  <a:pt x="3286505" y="167385"/>
                </a:lnTo>
                <a:lnTo>
                  <a:pt x="3263646" y="126314"/>
                </a:lnTo>
                <a:lnTo>
                  <a:pt x="3249549" y="79819"/>
                </a:lnTo>
                <a:lnTo>
                  <a:pt x="3244596" y="31597"/>
                </a:lnTo>
                <a:lnTo>
                  <a:pt x="3244596" y="1142"/>
                </a:lnTo>
                <a:lnTo>
                  <a:pt x="3244088" y="1142"/>
                </a:lnTo>
                <a:lnTo>
                  <a:pt x="3244088" y="0"/>
                </a:lnTo>
                <a:lnTo>
                  <a:pt x="2865755" y="0"/>
                </a:lnTo>
                <a:lnTo>
                  <a:pt x="2865755" y="30479"/>
                </a:lnTo>
                <a:lnTo>
                  <a:pt x="2860675" y="79705"/>
                </a:lnTo>
                <a:lnTo>
                  <a:pt x="2846324" y="125590"/>
                </a:lnTo>
                <a:lnTo>
                  <a:pt x="2823718" y="167131"/>
                </a:lnTo>
                <a:lnTo>
                  <a:pt x="2793746" y="203365"/>
                </a:lnTo>
                <a:lnTo>
                  <a:pt x="2757424" y="233273"/>
                </a:lnTo>
                <a:lnTo>
                  <a:pt x="2715768" y="255866"/>
                </a:lnTo>
                <a:lnTo>
                  <a:pt x="2669794" y="270154"/>
                </a:lnTo>
                <a:lnTo>
                  <a:pt x="2620391" y="275132"/>
                </a:lnTo>
                <a:lnTo>
                  <a:pt x="2579751" y="271043"/>
                </a:lnTo>
                <a:lnTo>
                  <a:pt x="2525014" y="255866"/>
                </a:lnTo>
                <a:lnTo>
                  <a:pt x="2483485" y="233375"/>
                </a:lnTo>
                <a:lnTo>
                  <a:pt x="2446782" y="203365"/>
                </a:lnTo>
                <a:lnTo>
                  <a:pt x="2417064" y="167385"/>
                </a:lnTo>
                <a:lnTo>
                  <a:pt x="2394204" y="126072"/>
                </a:lnTo>
                <a:lnTo>
                  <a:pt x="2380107" y="79819"/>
                </a:lnTo>
                <a:lnTo>
                  <a:pt x="2375154" y="31597"/>
                </a:lnTo>
                <a:lnTo>
                  <a:pt x="2375154" y="1142"/>
                </a:lnTo>
                <a:lnTo>
                  <a:pt x="2374519" y="1142"/>
                </a:lnTo>
                <a:lnTo>
                  <a:pt x="2374519" y="0"/>
                </a:lnTo>
                <a:lnTo>
                  <a:pt x="1996313" y="0"/>
                </a:lnTo>
                <a:lnTo>
                  <a:pt x="1996313" y="30479"/>
                </a:lnTo>
                <a:lnTo>
                  <a:pt x="1991360" y="79705"/>
                </a:lnTo>
                <a:lnTo>
                  <a:pt x="1977008" y="125590"/>
                </a:lnTo>
                <a:lnTo>
                  <a:pt x="1954276" y="167131"/>
                </a:lnTo>
                <a:lnTo>
                  <a:pt x="1924304" y="203365"/>
                </a:lnTo>
                <a:lnTo>
                  <a:pt x="1887855" y="233273"/>
                </a:lnTo>
                <a:lnTo>
                  <a:pt x="1846199" y="255866"/>
                </a:lnTo>
                <a:lnTo>
                  <a:pt x="1799970" y="270154"/>
                </a:lnTo>
                <a:lnTo>
                  <a:pt x="1750441" y="275132"/>
                </a:lnTo>
                <a:lnTo>
                  <a:pt x="1721104" y="272186"/>
                </a:lnTo>
                <a:lnTo>
                  <a:pt x="1672336" y="261302"/>
                </a:lnTo>
                <a:lnTo>
                  <a:pt x="1614043" y="233375"/>
                </a:lnTo>
                <a:lnTo>
                  <a:pt x="1577213" y="203593"/>
                </a:lnTo>
                <a:lnTo>
                  <a:pt x="1547749" y="167385"/>
                </a:lnTo>
                <a:lnTo>
                  <a:pt x="1525651" y="127749"/>
                </a:lnTo>
                <a:lnTo>
                  <a:pt x="1510792" y="79819"/>
                </a:lnTo>
                <a:lnTo>
                  <a:pt x="1505712" y="31597"/>
                </a:lnTo>
                <a:lnTo>
                  <a:pt x="1505712" y="1142"/>
                </a:lnTo>
                <a:lnTo>
                  <a:pt x="1505204" y="1142"/>
                </a:lnTo>
                <a:lnTo>
                  <a:pt x="1505204" y="0"/>
                </a:lnTo>
                <a:lnTo>
                  <a:pt x="1126959" y="0"/>
                </a:lnTo>
                <a:lnTo>
                  <a:pt x="1126959" y="30479"/>
                </a:lnTo>
                <a:lnTo>
                  <a:pt x="1121956" y="79705"/>
                </a:lnTo>
                <a:lnTo>
                  <a:pt x="1107630" y="125590"/>
                </a:lnTo>
                <a:lnTo>
                  <a:pt x="1084948" y="167131"/>
                </a:lnTo>
                <a:lnTo>
                  <a:pt x="1054925" y="203365"/>
                </a:lnTo>
                <a:lnTo>
                  <a:pt x="1018540" y="233273"/>
                </a:lnTo>
                <a:lnTo>
                  <a:pt x="976782" y="255866"/>
                </a:lnTo>
                <a:lnTo>
                  <a:pt x="930643" y="270154"/>
                </a:lnTo>
                <a:lnTo>
                  <a:pt x="881126" y="275132"/>
                </a:lnTo>
                <a:lnTo>
                  <a:pt x="852195" y="272237"/>
                </a:lnTo>
                <a:lnTo>
                  <a:pt x="799795" y="260324"/>
                </a:lnTo>
                <a:lnTo>
                  <a:pt x="744677" y="233375"/>
                </a:lnTo>
                <a:lnTo>
                  <a:pt x="708355" y="204190"/>
                </a:lnTo>
                <a:lnTo>
                  <a:pt x="678370" y="167385"/>
                </a:lnTo>
                <a:lnTo>
                  <a:pt x="655713" y="126771"/>
                </a:lnTo>
                <a:lnTo>
                  <a:pt x="641400" y="79819"/>
                </a:lnTo>
                <a:lnTo>
                  <a:pt x="636397" y="31597"/>
                </a:lnTo>
                <a:lnTo>
                  <a:pt x="636397" y="1142"/>
                </a:lnTo>
                <a:lnTo>
                  <a:pt x="635292" y="1142"/>
                </a:lnTo>
                <a:lnTo>
                  <a:pt x="635292" y="0"/>
                </a:lnTo>
                <a:lnTo>
                  <a:pt x="257047" y="0"/>
                </a:lnTo>
                <a:lnTo>
                  <a:pt x="257047" y="30479"/>
                </a:lnTo>
                <a:lnTo>
                  <a:pt x="252056" y="79705"/>
                </a:lnTo>
                <a:lnTo>
                  <a:pt x="237731" y="125590"/>
                </a:lnTo>
                <a:lnTo>
                  <a:pt x="215074" y="167131"/>
                </a:lnTo>
                <a:lnTo>
                  <a:pt x="185089" y="203365"/>
                </a:lnTo>
                <a:lnTo>
                  <a:pt x="148767" y="233273"/>
                </a:lnTo>
                <a:lnTo>
                  <a:pt x="107110" y="255866"/>
                </a:lnTo>
                <a:lnTo>
                  <a:pt x="61112" y="270154"/>
                </a:lnTo>
                <a:lnTo>
                  <a:pt x="11772" y="275132"/>
                </a:lnTo>
                <a:lnTo>
                  <a:pt x="0" y="273951"/>
                </a:lnTo>
                <a:lnTo>
                  <a:pt x="0" y="1024000"/>
                </a:lnTo>
                <a:lnTo>
                  <a:pt x="18288000" y="1024000"/>
                </a:lnTo>
                <a:lnTo>
                  <a:pt x="18288000" y="273977"/>
                </a:lnTo>
                <a:lnTo>
                  <a:pt x="18231739" y="270636"/>
                </a:lnTo>
                <a:lnTo>
                  <a:pt x="18180939" y="255866"/>
                </a:lnTo>
                <a:lnTo>
                  <a:pt x="18146649" y="237337"/>
                </a:lnTo>
                <a:lnTo>
                  <a:pt x="18102834" y="203365"/>
                </a:lnTo>
                <a:lnTo>
                  <a:pt x="18073116" y="167385"/>
                </a:lnTo>
                <a:lnTo>
                  <a:pt x="18050129" y="125717"/>
                </a:lnTo>
                <a:lnTo>
                  <a:pt x="18036032" y="79819"/>
                </a:lnTo>
                <a:lnTo>
                  <a:pt x="18031079" y="31597"/>
                </a:lnTo>
                <a:lnTo>
                  <a:pt x="18031079" y="1142"/>
                </a:lnTo>
                <a:lnTo>
                  <a:pt x="18030698" y="1142"/>
                </a:lnTo>
                <a:lnTo>
                  <a:pt x="18030698" y="0"/>
                </a:lnTo>
                <a:close/>
              </a:path>
            </a:pathLst>
          </a:custGeom>
          <a:solidFill>
            <a:srgbClr val="FAD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222235" y="6847331"/>
            <a:ext cx="635635" cy="913765"/>
          </a:xfrm>
          <a:custGeom>
            <a:avLst/>
            <a:gdLst/>
            <a:ahLst/>
            <a:cxnLst/>
            <a:rect l="l" t="t" r="r" b="b"/>
            <a:pathLst>
              <a:path w="635634" h="913765">
                <a:moveTo>
                  <a:pt x="338328" y="0"/>
                </a:moveTo>
                <a:lnTo>
                  <a:pt x="329057" y="8762"/>
                </a:lnTo>
                <a:lnTo>
                  <a:pt x="328930" y="12191"/>
                </a:lnTo>
                <a:lnTo>
                  <a:pt x="321437" y="76326"/>
                </a:lnTo>
                <a:lnTo>
                  <a:pt x="318135" y="107060"/>
                </a:lnTo>
                <a:lnTo>
                  <a:pt x="315722" y="137794"/>
                </a:lnTo>
                <a:lnTo>
                  <a:pt x="310261" y="242950"/>
                </a:lnTo>
                <a:lnTo>
                  <a:pt x="300482" y="453389"/>
                </a:lnTo>
                <a:lnTo>
                  <a:pt x="299593" y="464692"/>
                </a:lnTo>
                <a:lnTo>
                  <a:pt x="270637" y="441832"/>
                </a:lnTo>
                <a:lnTo>
                  <a:pt x="262000" y="434212"/>
                </a:lnTo>
                <a:lnTo>
                  <a:pt x="245872" y="418591"/>
                </a:lnTo>
                <a:lnTo>
                  <a:pt x="214375" y="386841"/>
                </a:lnTo>
                <a:lnTo>
                  <a:pt x="198247" y="371347"/>
                </a:lnTo>
                <a:lnTo>
                  <a:pt x="182118" y="356869"/>
                </a:lnTo>
                <a:lnTo>
                  <a:pt x="165735" y="342645"/>
                </a:lnTo>
                <a:lnTo>
                  <a:pt x="127000" y="310006"/>
                </a:lnTo>
                <a:lnTo>
                  <a:pt x="120777" y="305561"/>
                </a:lnTo>
                <a:lnTo>
                  <a:pt x="109093" y="316229"/>
                </a:lnTo>
                <a:lnTo>
                  <a:pt x="111379" y="322198"/>
                </a:lnTo>
                <a:lnTo>
                  <a:pt x="127381" y="336549"/>
                </a:lnTo>
                <a:lnTo>
                  <a:pt x="162560" y="369696"/>
                </a:lnTo>
                <a:lnTo>
                  <a:pt x="172847" y="379983"/>
                </a:lnTo>
                <a:lnTo>
                  <a:pt x="199898" y="408685"/>
                </a:lnTo>
                <a:lnTo>
                  <a:pt x="226568" y="437768"/>
                </a:lnTo>
                <a:lnTo>
                  <a:pt x="255016" y="465327"/>
                </a:lnTo>
                <a:lnTo>
                  <a:pt x="286893" y="489584"/>
                </a:lnTo>
                <a:lnTo>
                  <a:pt x="281178" y="494029"/>
                </a:lnTo>
                <a:lnTo>
                  <a:pt x="278638" y="495172"/>
                </a:lnTo>
                <a:lnTo>
                  <a:pt x="200279" y="545591"/>
                </a:lnTo>
                <a:lnTo>
                  <a:pt x="122300" y="596391"/>
                </a:lnTo>
                <a:lnTo>
                  <a:pt x="73787" y="629284"/>
                </a:lnTo>
                <a:lnTo>
                  <a:pt x="19050" y="667638"/>
                </a:lnTo>
                <a:lnTo>
                  <a:pt x="0" y="694435"/>
                </a:lnTo>
                <a:lnTo>
                  <a:pt x="9271" y="706119"/>
                </a:lnTo>
                <a:lnTo>
                  <a:pt x="17399" y="707135"/>
                </a:lnTo>
                <a:lnTo>
                  <a:pt x="32385" y="697610"/>
                </a:lnTo>
                <a:lnTo>
                  <a:pt x="38862" y="692276"/>
                </a:lnTo>
                <a:lnTo>
                  <a:pt x="102870" y="646810"/>
                </a:lnTo>
                <a:lnTo>
                  <a:pt x="164465" y="606424"/>
                </a:lnTo>
                <a:lnTo>
                  <a:pt x="291211" y="525652"/>
                </a:lnTo>
                <a:lnTo>
                  <a:pt x="296799" y="523112"/>
                </a:lnTo>
                <a:lnTo>
                  <a:pt x="296925" y="529589"/>
                </a:lnTo>
                <a:lnTo>
                  <a:pt x="272796" y="844295"/>
                </a:lnTo>
                <a:lnTo>
                  <a:pt x="272034" y="859662"/>
                </a:lnTo>
                <a:lnTo>
                  <a:pt x="270764" y="895095"/>
                </a:lnTo>
                <a:lnTo>
                  <a:pt x="270891" y="900683"/>
                </a:lnTo>
                <a:lnTo>
                  <a:pt x="275590" y="908557"/>
                </a:lnTo>
                <a:lnTo>
                  <a:pt x="280416" y="913510"/>
                </a:lnTo>
                <a:lnTo>
                  <a:pt x="288544" y="913764"/>
                </a:lnTo>
                <a:lnTo>
                  <a:pt x="293624" y="909319"/>
                </a:lnTo>
                <a:lnTo>
                  <a:pt x="298958" y="902969"/>
                </a:lnTo>
                <a:lnTo>
                  <a:pt x="326009" y="528573"/>
                </a:lnTo>
                <a:lnTo>
                  <a:pt x="326898" y="521461"/>
                </a:lnTo>
                <a:lnTo>
                  <a:pt x="332740" y="526922"/>
                </a:lnTo>
                <a:lnTo>
                  <a:pt x="367157" y="561212"/>
                </a:lnTo>
                <a:lnTo>
                  <a:pt x="400939" y="591438"/>
                </a:lnTo>
                <a:lnTo>
                  <a:pt x="435737" y="620394"/>
                </a:lnTo>
                <a:lnTo>
                  <a:pt x="475742" y="652779"/>
                </a:lnTo>
                <a:lnTo>
                  <a:pt x="481203" y="655700"/>
                </a:lnTo>
                <a:lnTo>
                  <a:pt x="494030" y="659510"/>
                </a:lnTo>
                <a:lnTo>
                  <a:pt x="500761" y="657732"/>
                </a:lnTo>
                <a:lnTo>
                  <a:pt x="508889" y="644397"/>
                </a:lnTo>
                <a:lnTo>
                  <a:pt x="507365" y="638047"/>
                </a:lnTo>
                <a:lnTo>
                  <a:pt x="499999" y="629157"/>
                </a:lnTo>
                <a:lnTo>
                  <a:pt x="496950" y="626236"/>
                </a:lnTo>
                <a:lnTo>
                  <a:pt x="421132" y="565276"/>
                </a:lnTo>
                <a:lnTo>
                  <a:pt x="397256" y="545464"/>
                </a:lnTo>
                <a:lnTo>
                  <a:pt x="382650" y="532764"/>
                </a:lnTo>
                <a:lnTo>
                  <a:pt x="368427" y="519683"/>
                </a:lnTo>
                <a:lnTo>
                  <a:pt x="339852" y="492632"/>
                </a:lnTo>
                <a:lnTo>
                  <a:pt x="344550" y="488949"/>
                </a:lnTo>
                <a:lnTo>
                  <a:pt x="407416" y="445261"/>
                </a:lnTo>
                <a:lnTo>
                  <a:pt x="570611" y="334009"/>
                </a:lnTo>
                <a:lnTo>
                  <a:pt x="585851" y="323087"/>
                </a:lnTo>
                <a:lnTo>
                  <a:pt x="600837" y="311911"/>
                </a:lnTo>
                <a:lnTo>
                  <a:pt x="633095" y="286765"/>
                </a:lnTo>
                <a:lnTo>
                  <a:pt x="635127" y="280923"/>
                </a:lnTo>
                <a:lnTo>
                  <a:pt x="634111" y="274065"/>
                </a:lnTo>
                <a:lnTo>
                  <a:pt x="629793" y="269112"/>
                </a:lnTo>
                <a:lnTo>
                  <a:pt x="620395" y="268350"/>
                </a:lnTo>
                <a:lnTo>
                  <a:pt x="612521" y="268477"/>
                </a:lnTo>
                <a:lnTo>
                  <a:pt x="606806" y="271398"/>
                </a:lnTo>
                <a:lnTo>
                  <a:pt x="598170" y="276478"/>
                </a:lnTo>
                <a:lnTo>
                  <a:pt x="589661" y="281939"/>
                </a:lnTo>
                <a:lnTo>
                  <a:pt x="334264" y="456945"/>
                </a:lnTo>
                <a:lnTo>
                  <a:pt x="329565" y="458977"/>
                </a:lnTo>
                <a:lnTo>
                  <a:pt x="331978" y="387857"/>
                </a:lnTo>
                <a:lnTo>
                  <a:pt x="346329" y="107822"/>
                </a:lnTo>
                <a:lnTo>
                  <a:pt x="353441" y="18668"/>
                </a:lnTo>
                <a:lnTo>
                  <a:pt x="353568" y="12953"/>
                </a:lnTo>
                <a:lnTo>
                  <a:pt x="350139" y="4952"/>
                </a:lnTo>
                <a:lnTo>
                  <a:pt x="345567" y="634"/>
                </a:lnTo>
                <a:lnTo>
                  <a:pt x="33832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6893539" y="3477767"/>
            <a:ext cx="636905" cy="913130"/>
          </a:xfrm>
          <a:custGeom>
            <a:avLst/>
            <a:gdLst/>
            <a:ahLst/>
            <a:cxnLst/>
            <a:rect l="l" t="t" r="r" b="b"/>
            <a:pathLst>
              <a:path w="636905" h="913129">
                <a:moveTo>
                  <a:pt x="297561" y="0"/>
                </a:moveTo>
                <a:lnTo>
                  <a:pt x="290321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541"/>
                </a:lnTo>
                <a:lnTo>
                  <a:pt x="289559" y="107696"/>
                </a:lnTo>
                <a:lnTo>
                  <a:pt x="304038" y="387349"/>
                </a:lnTo>
                <a:lnTo>
                  <a:pt x="306450" y="458342"/>
                </a:lnTo>
                <a:lnTo>
                  <a:pt x="301625" y="456310"/>
                </a:lnTo>
                <a:lnTo>
                  <a:pt x="45592" y="281685"/>
                </a:lnTo>
                <a:lnTo>
                  <a:pt x="37083" y="276098"/>
                </a:lnTo>
                <a:lnTo>
                  <a:pt x="28321" y="271017"/>
                </a:lnTo>
                <a:lnTo>
                  <a:pt x="22732" y="268224"/>
                </a:lnTo>
                <a:lnTo>
                  <a:pt x="14858" y="267970"/>
                </a:lnTo>
                <a:lnTo>
                  <a:pt x="5333" y="268731"/>
                </a:lnTo>
                <a:lnTo>
                  <a:pt x="1015" y="273684"/>
                </a:lnTo>
                <a:lnTo>
                  <a:pt x="0" y="280542"/>
                </a:lnTo>
                <a:lnTo>
                  <a:pt x="2031" y="286384"/>
                </a:lnTo>
                <a:lnTo>
                  <a:pt x="34417" y="311403"/>
                </a:lnTo>
                <a:lnTo>
                  <a:pt x="49529" y="322706"/>
                </a:lnTo>
                <a:lnTo>
                  <a:pt x="64769" y="333501"/>
                </a:lnTo>
                <a:lnTo>
                  <a:pt x="228346" y="444753"/>
                </a:lnTo>
                <a:lnTo>
                  <a:pt x="291338" y="488314"/>
                </a:lnTo>
                <a:lnTo>
                  <a:pt x="253111" y="532129"/>
                </a:lnTo>
                <a:lnTo>
                  <a:pt x="214629" y="564514"/>
                </a:lnTo>
                <a:lnTo>
                  <a:pt x="138556" y="625347"/>
                </a:lnTo>
                <a:lnTo>
                  <a:pt x="135508" y="628268"/>
                </a:lnTo>
                <a:lnTo>
                  <a:pt x="128142" y="637158"/>
                </a:lnTo>
                <a:lnTo>
                  <a:pt x="126492" y="643508"/>
                </a:lnTo>
                <a:lnTo>
                  <a:pt x="134746" y="656970"/>
                </a:lnTo>
                <a:lnTo>
                  <a:pt x="141477" y="658621"/>
                </a:lnTo>
                <a:lnTo>
                  <a:pt x="154304" y="654938"/>
                </a:lnTo>
                <a:lnTo>
                  <a:pt x="200025" y="619632"/>
                </a:lnTo>
                <a:lnTo>
                  <a:pt x="234823" y="590676"/>
                </a:lnTo>
                <a:lnTo>
                  <a:pt x="268731" y="560451"/>
                </a:lnTo>
                <a:lnTo>
                  <a:pt x="303275" y="526160"/>
                </a:lnTo>
                <a:lnTo>
                  <a:pt x="309117" y="520826"/>
                </a:lnTo>
                <a:lnTo>
                  <a:pt x="310006" y="527938"/>
                </a:lnTo>
                <a:lnTo>
                  <a:pt x="335533" y="881506"/>
                </a:lnTo>
                <a:lnTo>
                  <a:pt x="337184" y="901826"/>
                </a:lnTo>
                <a:lnTo>
                  <a:pt x="342519" y="908049"/>
                </a:lnTo>
                <a:lnTo>
                  <a:pt x="347598" y="912621"/>
                </a:lnTo>
                <a:lnTo>
                  <a:pt x="355726" y="912367"/>
                </a:lnTo>
                <a:lnTo>
                  <a:pt x="360552" y="907414"/>
                </a:lnTo>
                <a:lnTo>
                  <a:pt x="365251" y="899540"/>
                </a:lnTo>
                <a:lnTo>
                  <a:pt x="365378" y="893952"/>
                </a:lnTo>
                <a:lnTo>
                  <a:pt x="364108" y="858646"/>
                </a:lnTo>
                <a:lnTo>
                  <a:pt x="363346" y="843152"/>
                </a:lnTo>
                <a:lnTo>
                  <a:pt x="339217" y="528954"/>
                </a:lnTo>
                <a:lnTo>
                  <a:pt x="339344" y="522350"/>
                </a:lnTo>
                <a:lnTo>
                  <a:pt x="472058" y="605662"/>
                </a:lnTo>
                <a:lnTo>
                  <a:pt x="533780" y="645921"/>
                </a:lnTo>
                <a:lnTo>
                  <a:pt x="597915" y="691387"/>
                </a:lnTo>
                <a:lnTo>
                  <a:pt x="604519" y="696721"/>
                </a:lnTo>
                <a:lnTo>
                  <a:pt x="619505" y="706119"/>
                </a:lnTo>
                <a:lnTo>
                  <a:pt x="627633" y="705103"/>
                </a:lnTo>
                <a:lnTo>
                  <a:pt x="636904" y="693546"/>
                </a:lnTo>
                <a:lnTo>
                  <a:pt x="617854" y="666749"/>
                </a:lnTo>
                <a:lnTo>
                  <a:pt x="562990" y="628395"/>
                </a:lnTo>
                <a:lnTo>
                  <a:pt x="514350" y="595629"/>
                </a:lnTo>
                <a:lnTo>
                  <a:pt x="436117" y="544829"/>
                </a:lnTo>
                <a:lnTo>
                  <a:pt x="357504" y="494537"/>
                </a:lnTo>
                <a:lnTo>
                  <a:pt x="354838" y="493394"/>
                </a:lnTo>
                <a:lnTo>
                  <a:pt x="349250" y="488949"/>
                </a:lnTo>
                <a:lnTo>
                  <a:pt x="381253" y="464692"/>
                </a:lnTo>
                <a:lnTo>
                  <a:pt x="409701" y="437133"/>
                </a:lnTo>
                <a:lnTo>
                  <a:pt x="436498" y="408177"/>
                </a:lnTo>
                <a:lnTo>
                  <a:pt x="463550" y="379475"/>
                </a:lnTo>
                <a:lnTo>
                  <a:pt x="473963" y="369188"/>
                </a:lnTo>
                <a:lnTo>
                  <a:pt x="509269" y="336168"/>
                </a:lnTo>
                <a:lnTo>
                  <a:pt x="525271" y="321817"/>
                </a:lnTo>
                <a:lnTo>
                  <a:pt x="527557" y="315848"/>
                </a:lnTo>
                <a:lnTo>
                  <a:pt x="515746" y="305180"/>
                </a:lnTo>
                <a:lnTo>
                  <a:pt x="509523" y="309625"/>
                </a:lnTo>
                <a:lnTo>
                  <a:pt x="470661" y="342264"/>
                </a:lnTo>
                <a:lnTo>
                  <a:pt x="454278" y="356361"/>
                </a:lnTo>
                <a:lnTo>
                  <a:pt x="438150" y="370839"/>
                </a:lnTo>
                <a:lnTo>
                  <a:pt x="421894" y="386333"/>
                </a:lnTo>
                <a:lnTo>
                  <a:pt x="390271" y="418083"/>
                </a:lnTo>
                <a:lnTo>
                  <a:pt x="374269" y="433704"/>
                </a:lnTo>
                <a:lnTo>
                  <a:pt x="365632" y="441324"/>
                </a:lnTo>
                <a:lnTo>
                  <a:pt x="336423" y="464184"/>
                </a:lnTo>
                <a:lnTo>
                  <a:pt x="335533" y="452881"/>
                </a:lnTo>
                <a:lnTo>
                  <a:pt x="325754" y="242697"/>
                </a:lnTo>
                <a:lnTo>
                  <a:pt x="320294" y="137540"/>
                </a:lnTo>
                <a:lnTo>
                  <a:pt x="317880" y="106933"/>
                </a:lnTo>
                <a:lnTo>
                  <a:pt x="314578" y="76326"/>
                </a:lnTo>
                <a:lnTo>
                  <a:pt x="307086" y="12191"/>
                </a:lnTo>
                <a:lnTo>
                  <a:pt x="306831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24555" y="1597152"/>
            <a:ext cx="7874508" cy="354634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98876" y="5266942"/>
            <a:ext cx="2107692" cy="5020054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30895" y="5266942"/>
            <a:ext cx="2738628" cy="5020053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89080" y="1473708"/>
            <a:ext cx="5885687" cy="7150608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6647441" y="288084"/>
            <a:ext cx="4998720" cy="1201420"/>
            <a:chOff x="6647441" y="288084"/>
            <a:chExt cx="4998720" cy="1201420"/>
          </a:xfrm>
        </p:grpSpPr>
        <p:pic>
          <p:nvPicPr>
            <p:cNvPr id="53" name="object 5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47441" y="288084"/>
              <a:ext cx="4998613" cy="46369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8540" y="693420"/>
              <a:ext cx="3848100" cy="795527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2335783" y="1634998"/>
            <a:ext cx="278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solidFill>
                  <a:srgbClr val="211F1F"/>
                </a:solidFill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115311" y="1754123"/>
            <a:ext cx="222504" cy="251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387340"/>
            <a:ext cx="18288000" cy="4899660"/>
            <a:chOff x="0" y="5387340"/>
            <a:chExt cx="18288000" cy="4899660"/>
          </a:xfrm>
        </p:grpSpPr>
        <p:sp>
          <p:nvSpPr>
            <p:cNvPr id="3" name="object 3" descr=""/>
            <p:cNvSpPr/>
            <p:nvPr/>
          </p:nvSpPr>
          <p:spPr>
            <a:xfrm>
              <a:off x="107035" y="6499859"/>
              <a:ext cx="1289685" cy="494030"/>
            </a:xfrm>
            <a:custGeom>
              <a:avLst/>
              <a:gdLst/>
              <a:ahLst/>
              <a:cxnLst/>
              <a:rect l="l" t="t" r="r" b="b"/>
              <a:pathLst>
                <a:path w="1289685" h="494029">
                  <a:moveTo>
                    <a:pt x="425246" y="245872"/>
                  </a:moveTo>
                  <a:lnTo>
                    <a:pt x="373557" y="245872"/>
                  </a:lnTo>
                  <a:lnTo>
                    <a:pt x="353949" y="216916"/>
                  </a:lnTo>
                  <a:lnTo>
                    <a:pt x="335203" y="188595"/>
                  </a:lnTo>
                  <a:lnTo>
                    <a:pt x="294525" y="137160"/>
                  </a:lnTo>
                  <a:lnTo>
                    <a:pt x="264731" y="109601"/>
                  </a:lnTo>
                  <a:lnTo>
                    <a:pt x="232943" y="83693"/>
                  </a:lnTo>
                  <a:lnTo>
                    <a:pt x="167601" y="33401"/>
                  </a:lnTo>
                  <a:lnTo>
                    <a:pt x="142455" y="21336"/>
                  </a:lnTo>
                  <a:lnTo>
                    <a:pt x="127342" y="11557"/>
                  </a:lnTo>
                  <a:lnTo>
                    <a:pt x="0" y="11557"/>
                  </a:lnTo>
                  <a:lnTo>
                    <a:pt x="25717" y="17145"/>
                  </a:lnTo>
                  <a:lnTo>
                    <a:pt x="77406" y="34671"/>
                  </a:lnTo>
                  <a:lnTo>
                    <a:pt x="89522" y="39624"/>
                  </a:lnTo>
                  <a:lnTo>
                    <a:pt x="112598" y="53594"/>
                  </a:lnTo>
                  <a:lnTo>
                    <a:pt x="172935" y="84328"/>
                  </a:lnTo>
                  <a:lnTo>
                    <a:pt x="214782" y="115443"/>
                  </a:lnTo>
                  <a:lnTo>
                    <a:pt x="251599" y="151892"/>
                  </a:lnTo>
                  <a:lnTo>
                    <a:pt x="284784" y="192151"/>
                  </a:lnTo>
                  <a:lnTo>
                    <a:pt x="318795" y="239141"/>
                  </a:lnTo>
                  <a:lnTo>
                    <a:pt x="320662" y="244602"/>
                  </a:lnTo>
                  <a:lnTo>
                    <a:pt x="324396" y="248920"/>
                  </a:lnTo>
                  <a:lnTo>
                    <a:pt x="337756" y="265430"/>
                  </a:lnTo>
                  <a:lnTo>
                    <a:pt x="352399" y="280543"/>
                  </a:lnTo>
                  <a:lnTo>
                    <a:pt x="369379" y="289687"/>
                  </a:lnTo>
                  <a:lnTo>
                    <a:pt x="389750" y="288036"/>
                  </a:lnTo>
                  <a:lnTo>
                    <a:pt x="402793" y="279273"/>
                  </a:lnTo>
                  <a:lnTo>
                    <a:pt x="414058" y="265557"/>
                  </a:lnTo>
                  <a:lnTo>
                    <a:pt x="423570" y="249428"/>
                  </a:lnTo>
                  <a:lnTo>
                    <a:pt x="425246" y="245872"/>
                  </a:lnTo>
                  <a:close/>
                </a:path>
                <a:path w="1289685" h="494029">
                  <a:moveTo>
                    <a:pt x="1289583" y="381381"/>
                  </a:moveTo>
                  <a:lnTo>
                    <a:pt x="1223924" y="381381"/>
                  </a:lnTo>
                  <a:lnTo>
                    <a:pt x="1217955" y="363982"/>
                  </a:lnTo>
                  <a:lnTo>
                    <a:pt x="1215542" y="355092"/>
                  </a:lnTo>
                  <a:lnTo>
                    <a:pt x="1202969" y="299466"/>
                  </a:lnTo>
                  <a:lnTo>
                    <a:pt x="1186078" y="256413"/>
                  </a:lnTo>
                  <a:lnTo>
                    <a:pt x="1163599" y="216281"/>
                  </a:lnTo>
                  <a:lnTo>
                    <a:pt x="1136205" y="178689"/>
                  </a:lnTo>
                  <a:lnTo>
                    <a:pt x="1083043" y="122428"/>
                  </a:lnTo>
                  <a:lnTo>
                    <a:pt x="1038910" y="82042"/>
                  </a:lnTo>
                  <a:lnTo>
                    <a:pt x="1017422" y="61468"/>
                  </a:lnTo>
                  <a:lnTo>
                    <a:pt x="977671" y="27305"/>
                  </a:lnTo>
                  <a:lnTo>
                    <a:pt x="936320" y="635"/>
                  </a:lnTo>
                  <a:lnTo>
                    <a:pt x="934859" y="0"/>
                  </a:lnTo>
                  <a:lnTo>
                    <a:pt x="782472" y="0"/>
                  </a:lnTo>
                  <a:lnTo>
                    <a:pt x="828319" y="5080"/>
                  </a:lnTo>
                  <a:lnTo>
                    <a:pt x="874331" y="20574"/>
                  </a:lnTo>
                  <a:lnTo>
                    <a:pt x="935393" y="54737"/>
                  </a:lnTo>
                  <a:lnTo>
                    <a:pt x="991285" y="96266"/>
                  </a:lnTo>
                  <a:lnTo>
                    <a:pt x="1029779" y="129667"/>
                  </a:lnTo>
                  <a:lnTo>
                    <a:pt x="1065123" y="164846"/>
                  </a:lnTo>
                  <a:lnTo>
                    <a:pt x="1096886" y="202184"/>
                  </a:lnTo>
                  <a:lnTo>
                    <a:pt x="1124610" y="241935"/>
                  </a:lnTo>
                  <a:lnTo>
                    <a:pt x="1147826" y="284226"/>
                  </a:lnTo>
                  <a:lnTo>
                    <a:pt x="1166139" y="329438"/>
                  </a:lnTo>
                  <a:lnTo>
                    <a:pt x="1178966" y="377825"/>
                  </a:lnTo>
                  <a:lnTo>
                    <a:pt x="1186078" y="429641"/>
                  </a:lnTo>
                  <a:lnTo>
                    <a:pt x="1190142" y="445897"/>
                  </a:lnTo>
                  <a:lnTo>
                    <a:pt x="1198270" y="461911"/>
                  </a:lnTo>
                  <a:lnTo>
                    <a:pt x="1208049" y="477786"/>
                  </a:lnTo>
                  <a:lnTo>
                    <a:pt x="1217193" y="493776"/>
                  </a:lnTo>
                  <a:lnTo>
                    <a:pt x="1227607" y="480072"/>
                  </a:lnTo>
                  <a:lnTo>
                    <a:pt x="1238402" y="466471"/>
                  </a:lnTo>
                  <a:lnTo>
                    <a:pt x="1248689" y="452501"/>
                  </a:lnTo>
                  <a:lnTo>
                    <a:pt x="1258214" y="438150"/>
                  </a:lnTo>
                  <a:lnTo>
                    <a:pt x="1277899" y="403225"/>
                  </a:lnTo>
                  <a:lnTo>
                    <a:pt x="1289583" y="38138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68500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8" y="6712712"/>
              <a:ext cx="311023" cy="27343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20995" y="6204966"/>
              <a:ext cx="203453" cy="2132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3712" y="5495417"/>
              <a:ext cx="230377" cy="2388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1901" y="5579618"/>
              <a:ext cx="233425" cy="3093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8278220" y="6583807"/>
              <a:ext cx="9525" cy="34925"/>
            </a:xfrm>
            <a:custGeom>
              <a:avLst/>
              <a:gdLst/>
              <a:ahLst/>
              <a:cxnLst/>
              <a:rect l="l" t="t" r="r" b="b"/>
              <a:pathLst>
                <a:path w="9525" h="34925">
                  <a:moveTo>
                    <a:pt x="9398" y="0"/>
                  </a:moveTo>
                  <a:lnTo>
                    <a:pt x="8255" y="1650"/>
                  </a:lnTo>
                  <a:lnTo>
                    <a:pt x="2667" y="9143"/>
                  </a:lnTo>
                  <a:lnTo>
                    <a:pt x="0" y="16001"/>
                  </a:lnTo>
                  <a:lnTo>
                    <a:pt x="761" y="23240"/>
                  </a:lnTo>
                  <a:lnTo>
                    <a:pt x="4063" y="29971"/>
                  </a:lnTo>
                  <a:lnTo>
                    <a:pt x="9398" y="34924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4" name="object 34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3068" y="1449324"/>
            <a:ext cx="8878824" cy="148742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3068" y="3038855"/>
            <a:ext cx="1903476" cy="389534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74620" y="3038855"/>
            <a:ext cx="1609344" cy="3895344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326379" y="3038855"/>
            <a:ext cx="3034283" cy="389534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844283" y="411480"/>
            <a:ext cx="4888991" cy="7940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932919" y="1403603"/>
            <a:ext cx="3368039" cy="79400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107168" y="3614928"/>
            <a:ext cx="6722364" cy="486156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16668114" y="3580257"/>
            <a:ext cx="2095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135">
                <a:solidFill>
                  <a:srgbClr val="211F1F"/>
                </a:solidFill>
                <a:latin typeface="DejaVu Sans"/>
                <a:cs typeface="DejaVu Sans"/>
              </a:rPr>
              <a:t>∗</a:t>
            </a:r>
            <a:endParaRPr sz="3000">
              <a:latin typeface="DejaVu Sans"/>
              <a:cs typeface="DejaVu Sans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940784" y="3614928"/>
            <a:ext cx="585215" cy="48615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085576" y="3957828"/>
            <a:ext cx="5466587" cy="486156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2844271" y="4643628"/>
            <a:ext cx="1937004" cy="486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975360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" y="5388864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5716" y="975360"/>
            <a:ext cx="6897624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5716" y="5388864"/>
            <a:ext cx="6897624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5528" y="979932"/>
            <a:ext cx="896111" cy="377647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5329428"/>
            <a:ext cx="18288000" cy="4957445"/>
            <a:chOff x="0" y="5329428"/>
            <a:chExt cx="18288000" cy="495744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5528" y="5329428"/>
              <a:ext cx="896111" cy="377647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8686796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2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0593" y="6461760"/>
              <a:ext cx="561340" cy="284480"/>
            </a:xfrm>
            <a:custGeom>
              <a:avLst/>
              <a:gdLst/>
              <a:ahLst/>
              <a:cxnLst/>
              <a:rect l="l" t="t" r="r" b="b"/>
              <a:pathLst>
                <a:path w="561340" h="284479">
                  <a:moveTo>
                    <a:pt x="380707" y="0"/>
                  </a:moveTo>
                  <a:lnTo>
                    <a:pt x="330898" y="4952"/>
                  </a:lnTo>
                  <a:lnTo>
                    <a:pt x="279298" y="14731"/>
                  </a:lnTo>
                  <a:lnTo>
                    <a:pt x="229831" y="29590"/>
                  </a:lnTo>
                  <a:lnTo>
                    <a:pt x="186029" y="49656"/>
                  </a:lnTo>
                  <a:lnTo>
                    <a:pt x="147383" y="74422"/>
                  </a:lnTo>
                  <a:lnTo>
                    <a:pt x="113372" y="103759"/>
                  </a:lnTo>
                  <a:lnTo>
                    <a:pt x="83515" y="137032"/>
                  </a:lnTo>
                  <a:lnTo>
                    <a:pt x="57289" y="174116"/>
                  </a:lnTo>
                  <a:lnTo>
                    <a:pt x="34188" y="214375"/>
                  </a:lnTo>
                  <a:lnTo>
                    <a:pt x="11214" y="262636"/>
                  </a:lnTo>
                  <a:lnTo>
                    <a:pt x="9347" y="268097"/>
                  </a:lnTo>
                  <a:lnTo>
                    <a:pt x="6857" y="272414"/>
                  </a:lnTo>
                  <a:lnTo>
                    <a:pt x="4991" y="276605"/>
                  </a:lnTo>
                  <a:lnTo>
                    <a:pt x="0" y="283972"/>
                  </a:lnTo>
                  <a:lnTo>
                    <a:pt x="51689" y="283972"/>
                  </a:lnTo>
                  <a:lnTo>
                    <a:pt x="57835" y="271144"/>
                  </a:lnTo>
                  <a:lnTo>
                    <a:pt x="80670" y="221995"/>
                  </a:lnTo>
                  <a:lnTo>
                    <a:pt x="107670" y="176275"/>
                  </a:lnTo>
                  <a:lnTo>
                    <a:pt x="140500" y="135762"/>
                  </a:lnTo>
                  <a:lnTo>
                    <a:pt x="180797" y="102488"/>
                  </a:lnTo>
                  <a:lnTo>
                    <a:pt x="230187" y="78231"/>
                  </a:lnTo>
                  <a:lnTo>
                    <a:pt x="273862" y="63373"/>
                  </a:lnTo>
                  <a:lnTo>
                    <a:pt x="318300" y="50418"/>
                  </a:lnTo>
                  <a:lnTo>
                    <a:pt x="363372" y="41148"/>
                  </a:lnTo>
                  <a:lnTo>
                    <a:pt x="408914" y="38100"/>
                  </a:lnTo>
                  <a:lnTo>
                    <a:pt x="561301" y="38100"/>
                  </a:lnTo>
                  <a:lnTo>
                    <a:pt x="519772" y="19430"/>
                  </a:lnTo>
                  <a:lnTo>
                    <a:pt x="475119" y="6730"/>
                  </a:lnTo>
                  <a:lnTo>
                    <a:pt x="428777" y="507"/>
                  </a:lnTo>
                  <a:lnTo>
                    <a:pt x="380707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65824"/>
              <a:ext cx="234378" cy="6451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7035" y="6499860"/>
              <a:ext cx="1289685" cy="494030"/>
            </a:xfrm>
            <a:custGeom>
              <a:avLst/>
              <a:gdLst/>
              <a:ahLst/>
              <a:cxnLst/>
              <a:rect l="l" t="t" r="r" b="b"/>
              <a:pathLst>
                <a:path w="1289685" h="494029">
                  <a:moveTo>
                    <a:pt x="425246" y="245872"/>
                  </a:moveTo>
                  <a:lnTo>
                    <a:pt x="373557" y="245872"/>
                  </a:lnTo>
                  <a:lnTo>
                    <a:pt x="353949" y="216916"/>
                  </a:lnTo>
                  <a:lnTo>
                    <a:pt x="335203" y="188595"/>
                  </a:lnTo>
                  <a:lnTo>
                    <a:pt x="294525" y="137160"/>
                  </a:lnTo>
                  <a:lnTo>
                    <a:pt x="264731" y="109601"/>
                  </a:lnTo>
                  <a:lnTo>
                    <a:pt x="232943" y="83693"/>
                  </a:lnTo>
                  <a:lnTo>
                    <a:pt x="167601" y="33401"/>
                  </a:lnTo>
                  <a:lnTo>
                    <a:pt x="142455" y="21336"/>
                  </a:lnTo>
                  <a:lnTo>
                    <a:pt x="127342" y="11557"/>
                  </a:lnTo>
                  <a:lnTo>
                    <a:pt x="0" y="11557"/>
                  </a:lnTo>
                  <a:lnTo>
                    <a:pt x="25717" y="17145"/>
                  </a:lnTo>
                  <a:lnTo>
                    <a:pt x="77406" y="34671"/>
                  </a:lnTo>
                  <a:lnTo>
                    <a:pt x="89522" y="39624"/>
                  </a:lnTo>
                  <a:lnTo>
                    <a:pt x="112598" y="53594"/>
                  </a:lnTo>
                  <a:lnTo>
                    <a:pt x="172935" y="84328"/>
                  </a:lnTo>
                  <a:lnTo>
                    <a:pt x="214782" y="115443"/>
                  </a:lnTo>
                  <a:lnTo>
                    <a:pt x="251599" y="151892"/>
                  </a:lnTo>
                  <a:lnTo>
                    <a:pt x="284784" y="192151"/>
                  </a:lnTo>
                  <a:lnTo>
                    <a:pt x="318795" y="239141"/>
                  </a:lnTo>
                  <a:lnTo>
                    <a:pt x="320662" y="244602"/>
                  </a:lnTo>
                  <a:lnTo>
                    <a:pt x="324396" y="248920"/>
                  </a:lnTo>
                  <a:lnTo>
                    <a:pt x="337756" y="265430"/>
                  </a:lnTo>
                  <a:lnTo>
                    <a:pt x="352399" y="280543"/>
                  </a:lnTo>
                  <a:lnTo>
                    <a:pt x="369379" y="289687"/>
                  </a:lnTo>
                  <a:lnTo>
                    <a:pt x="389750" y="288036"/>
                  </a:lnTo>
                  <a:lnTo>
                    <a:pt x="402793" y="279273"/>
                  </a:lnTo>
                  <a:lnTo>
                    <a:pt x="414058" y="265557"/>
                  </a:lnTo>
                  <a:lnTo>
                    <a:pt x="423570" y="249428"/>
                  </a:lnTo>
                  <a:lnTo>
                    <a:pt x="425246" y="245872"/>
                  </a:lnTo>
                  <a:close/>
                </a:path>
                <a:path w="1289685" h="494029">
                  <a:moveTo>
                    <a:pt x="1289583" y="381381"/>
                  </a:moveTo>
                  <a:lnTo>
                    <a:pt x="1223924" y="381381"/>
                  </a:lnTo>
                  <a:lnTo>
                    <a:pt x="1217955" y="363982"/>
                  </a:lnTo>
                  <a:lnTo>
                    <a:pt x="1215542" y="355092"/>
                  </a:lnTo>
                  <a:lnTo>
                    <a:pt x="1202969" y="299466"/>
                  </a:lnTo>
                  <a:lnTo>
                    <a:pt x="1186078" y="256413"/>
                  </a:lnTo>
                  <a:lnTo>
                    <a:pt x="1163599" y="216281"/>
                  </a:lnTo>
                  <a:lnTo>
                    <a:pt x="1136205" y="178689"/>
                  </a:lnTo>
                  <a:lnTo>
                    <a:pt x="1083043" y="122428"/>
                  </a:lnTo>
                  <a:lnTo>
                    <a:pt x="1038910" y="82042"/>
                  </a:lnTo>
                  <a:lnTo>
                    <a:pt x="1017422" y="61468"/>
                  </a:lnTo>
                  <a:lnTo>
                    <a:pt x="977671" y="27305"/>
                  </a:lnTo>
                  <a:lnTo>
                    <a:pt x="936320" y="635"/>
                  </a:lnTo>
                  <a:lnTo>
                    <a:pt x="934859" y="0"/>
                  </a:lnTo>
                  <a:lnTo>
                    <a:pt x="782472" y="0"/>
                  </a:lnTo>
                  <a:lnTo>
                    <a:pt x="828319" y="5080"/>
                  </a:lnTo>
                  <a:lnTo>
                    <a:pt x="874331" y="20574"/>
                  </a:lnTo>
                  <a:lnTo>
                    <a:pt x="935393" y="54737"/>
                  </a:lnTo>
                  <a:lnTo>
                    <a:pt x="991285" y="96266"/>
                  </a:lnTo>
                  <a:lnTo>
                    <a:pt x="1029779" y="129667"/>
                  </a:lnTo>
                  <a:lnTo>
                    <a:pt x="1065123" y="164846"/>
                  </a:lnTo>
                  <a:lnTo>
                    <a:pt x="1096886" y="202184"/>
                  </a:lnTo>
                  <a:lnTo>
                    <a:pt x="1124610" y="241935"/>
                  </a:lnTo>
                  <a:lnTo>
                    <a:pt x="1147826" y="284226"/>
                  </a:lnTo>
                  <a:lnTo>
                    <a:pt x="1166139" y="329438"/>
                  </a:lnTo>
                  <a:lnTo>
                    <a:pt x="1178966" y="377825"/>
                  </a:lnTo>
                  <a:lnTo>
                    <a:pt x="1186078" y="429641"/>
                  </a:lnTo>
                  <a:lnTo>
                    <a:pt x="1190142" y="445897"/>
                  </a:lnTo>
                  <a:lnTo>
                    <a:pt x="1198270" y="461911"/>
                  </a:lnTo>
                  <a:lnTo>
                    <a:pt x="1208049" y="477786"/>
                  </a:lnTo>
                  <a:lnTo>
                    <a:pt x="1217193" y="493776"/>
                  </a:lnTo>
                  <a:lnTo>
                    <a:pt x="1227607" y="480072"/>
                  </a:lnTo>
                  <a:lnTo>
                    <a:pt x="1238402" y="466471"/>
                  </a:lnTo>
                  <a:lnTo>
                    <a:pt x="1248689" y="452501"/>
                  </a:lnTo>
                  <a:lnTo>
                    <a:pt x="1258214" y="438150"/>
                  </a:lnTo>
                  <a:lnTo>
                    <a:pt x="1277899" y="403225"/>
                  </a:lnTo>
                  <a:lnTo>
                    <a:pt x="1289583" y="38138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468500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8" y="6712712"/>
              <a:ext cx="311023" cy="273430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2816" y="1357883"/>
            <a:ext cx="6789420" cy="172973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2023" y="3413759"/>
            <a:ext cx="7060692" cy="2691383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86828" y="1403603"/>
            <a:ext cx="4066031" cy="4852416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07352" y="411480"/>
            <a:ext cx="4581144" cy="7940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752831" y="1437132"/>
            <a:ext cx="3369564" cy="794003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2601956" y="2724911"/>
            <a:ext cx="4148454" cy="1172210"/>
            <a:chOff x="12601956" y="2724911"/>
            <a:chExt cx="4148454" cy="117221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01956" y="2724911"/>
              <a:ext cx="4148328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09676" y="3067811"/>
              <a:ext cx="2446019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03680" y="3410711"/>
              <a:ext cx="865632" cy="486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5" name="object 35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816" y="1431036"/>
            <a:ext cx="7930896" cy="2327148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28700" y="3834384"/>
            <a:ext cx="6379463" cy="339547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20328" y="3727703"/>
            <a:ext cx="3511296" cy="443636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84903" y="411480"/>
            <a:ext cx="10210800" cy="794003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9867900" y="1479803"/>
            <a:ext cx="7693659" cy="1900555"/>
            <a:chOff x="9867900" y="1479803"/>
            <a:chExt cx="7693659" cy="1900555"/>
          </a:xfrm>
        </p:grpSpPr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67900" y="2208275"/>
              <a:ext cx="3253740" cy="48615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66192" y="2208275"/>
              <a:ext cx="256032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71932" y="2208275"/>
              <a:ext cx="1869948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07767" y="2208275"/>
              <a:ext cx="256032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113508" y="2208275"/>
              <a:ext cx="1895855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873728" y="2208275"/>
              <a:ext cx="256032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077943" y="2208275"/>
              <a:ext cx="483107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521695" y="2551175"/>
              <a:ext cx="1223772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09832" y="2551175"/>
              <a:ext cx="256031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814048" y="2551175"/>
              <a:ext cx="2122932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804391" y="2551175"/>
              <a:ext cx="256032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10132" y="2551175"/>
              <a:ext cx="2148840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024859" y="2551175"/>
              <a:ext cx="256032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230600" y="2551175"/>
              <a:ext cx="739140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02055" y="2894075"/>
              <a:ext cx="615696" cy="48615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102083" y="1479803"/>
              <a:ext cx="3368039" cy="794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387340"/>
            <a:ext cx="18288000" cy="4899660"/>
            <a:chOff x="0" y="5387340"/>
            <a:chExt cx="18288000" cy="4899660"/>
          </a:xfrm>
        </p:grpSpPr>
        <p:sp>
          <p:nvSpPr>
            <p:cNvPr id="3" name="object 3" descr=""/>
            <p:cNvSpPr/>
            <p:nvPr/>
          </p:nvSpPr>
          <p:spPr>
            <a:xfrm>
              <a:off x="107035" y="6499859"/>
              <a:ext cx="1289685" cy="494030"/>
            </a:xfrm>
            <a:custGeom>
              <a:avLst/>
              <a:gdLst/>
              <a:ahLst/>
              <a:cxnLst/>
              <a:rect l="l" t="t" r="r" b="b"/>
              <a:pathLst>
                <a:path w="1289685" h="494029">
                  <a:moveTo>
                    <a:pt x="425246" y="245872"/>
                  </a:moveTo>
                  <a:lnTo>
                    <a:pt x="373557" y="245872"/>
                  </a:lnTo>
                  <a:lnTo>
                    <a:pt x="353949" y="216916"/>
                  </a:lnTo>
                  <a:lnTo>
                    <a:pt x="335203" y="188595"/>
                  </a:lnTo>
                  <a:lnTo>
                    <a:pt x="294525" y="137160"/>
                  </a:lnTo>
                  <a:lnTo>
                    <a:pt x="264731" y="109601"/>
                  </a:lnTo>
                  <a:lnTo>
                    <a:pt x="232943" y="83693"/>
                  </a:lnTo>
                  <a:lnTo>
                    <a:pt x="167601" y="33401"/>
                  </a:lnTo>
                  <a:lnTo>
                    <a:pt x="142455" y="21336"/>
                  </a:lnTo>
                  <a:lnTo>
                    <a:pt x="127342" y="11557"/>
                  </a:lnTo>
                  <a:lnTo>
                    <a:pt x="0" y="11557"/>
                  </a:lnTo>
                  <a:lnTo>
                    <a:pt x="25717" y="17145"/>
                  </a:lnTo>
                  <a:lnTo>
                    <a:pt x="77406" y="34671"/>
                  </a:lnTo>
                  <a:lnTo>
                    <a:pt x="89522" y="39624"/>
                  </a:lnTo>
                  <a:lnTo>
                    <a:pt x="112598" y="53594"/>
                  </a:lnTo>
                  <a:lnTo>
                    <a:pt x="172935" y="84328"/>
                  </a:lnTo>
                  <a:lnTo>
                    <a:pt x="214782" y="115443"/>
                  </a:lnTo>
                  <a:lnTo>
                    <a:pt x="251599" y="151892"/>
                  </a:lnTo>
                  <a:lnTo>
                    <a:pt x="284784" y="192151"/>
                  </a:lnTo>
                  <a:lnTo>
                    <a:pt x="318795" y="239141"/>
                  </a:lnTo>
                  <a:lnTo>
                    <a:pt x="320662" y="244602"/>
                  </a:lnTo>
                  <a:lnTo>
                    <a:pt x="324396" y="248920"/>
                  </a:lnTo>
                  <a:lnTo>
                    <a:pt x="337756" y="265430"/>
                  </a:lnTo>
                  <a:lnTo>
                    <a:pt x="352399" y="280543"/>
                  </a:lnTo>
                  <a:lnTo>
                    <a:pt x="369379" y="289687"/>
                  </a:lnTo>
                  <a:lnTo>
                    <a:pt x="389750" y="288036"/>
                  </a:lnTo>
                  <a:lnTo>
                    <a:pt x="402793" y="279273"/>
                  </a:lnTo>
                  <a:lnTo>
                    <a:pt x="414058" y="265557"/>
                  </a:lnTo>
                  <a:lnTo>
                    <a:pt x="423570" y="249428"/>
                  </a:lnTo>
                  <a:lnTo>
                    <a:pt x="425246" y="245872"/>
                  </a:lnTo>
                  <a:close/>
                </a:path>
                <a:path w="1289685" h="494029">
                  <a:moveTo>
                    <a:pt x="1289583" y="381381"/>
                  </a:moveTo>
                  <a:lnTo>
                    <a:pt x="1223924" y="381381"/>
                  </a:lnTo>
                  <a:lnTo>
                    <a:pt x="1217955" y="363982"/>
                  </a:lnTo>
                  <a:lnTo>
                    <a:pt x="1215542" y="355092"/>
                  </a:lnTo>
                  <a:lnTo>
                    <a:pt x="1202969" y="299466"/>
                  </a:lnTo>
                  <a:lnTo>
                    <a:pt x="1186078" y="256413"/>
                  </a:lnTo>
                  <a:lnTo>
                    <a:pt x="1163599" y="216281"/>
                  </a:lnTo>
                  <a:lnTo>
                    <a:pt x="1136205" y="178689"/>
                  </a:lnTo>
                  <a:lnTo>
                    <a:pt x="1083043" y="122428"/>
                  </a:lnTo>
                  <a:lnTo>
                    <a:pt x="1038910" y="82042"/>
                  </a:lnTo>
                  <a:lnTo>
                    <a:pt x="1017422" y="61468"/>
                  </a:lnTo>
                  <a:lnTo>
                    <a:pt x="977671" y="27305"/>
                  </a:lnTo>
                  <a:lnTo>
                    <a:pt x="936320" y="635"/>
                  </a:lnTo>
                  <a:lnTo>
                    <a:pt x="934859" y="0"/>
                  </a:lnTo>
                  <a:lnTo>
                    <a:pt x="782472" y="0"/>
                  </a:lnTo>
                  <a:lnTo>
                    <a:pt x="828319" y="5080"/>
                  </a:lnTo>
                  <a:lnTo>
                    <a:pt x="874331" y="20574"/>
                  </a:lnTo>
                  <a:lnTo>
                    <a:pt x="935393" y="54737"/>
                  </a:lnTo>
                  <a:lnTo>
                    <a:pt x="991285" y="96266"/>
                  </a:lnTo>
                  <a:lnTo>
                    <a:pt x="1029779" y="129667"/>
                  </a:lnTo>
                  <a:lnTo>
                    <a:pt x="1065123" y="164846"/>
                  </a:lnTo>
                  <a:lnTo>
                    <a:pt x="1096886" y="202184"/>
                  </a:lnTo>
                  <a:lnTo>
                    <a:pt x="1124610" y="241935"/>
                  </a:lnTo>
                  <a:lnTo>
                    <a:pt x="1147826" y="284226"/>
                  </a:lnTo>
                  <a:lnTo>
                    <a:pt x="1166139" y="329438"/>
                  </a:lnTo>
                  <a:lnTo>
                    <a:pt x="1178966" y="377825"/>
                  </a:lnTo>
                  <a:lnTo>
                    <a:pt x="1186078" y="429641"/>
                  </a:lnTo>
                  <a:lnTo>
                    <a:pt x="1190142" y="445897"/>
                  </a:lnTo>
                  <a:lnTo>
                    <a:pt x="1198270" y="461911"/>
                  </a:lnTo>
                  <a:lnTo>
                    <a:pt x="1208049" y="477786"/>
                  </a:lnTo>
                  <a:lnTo>
                    <a:pt x="1217193" y="493776"/>
                  </a:lnTo>
                  <a:lnTo>
                    <a:pt x="1227607" y="480072"/>
                  </a:lnTo>
                  <a:lnTo>
                    <a:pt x="1238402" y="466471"/>
                  </a:lnTo>
                  <a:lnTo>
                    <a:pt x="1248689" y="452501"/>
                  </a:lnTo>
                  <a:lnTo>
                    <a:pt x="1258214" y="438150"/>
                  </a:lnTo>
                  <a:lnTo>
                    <a:pt x="1277899" y="403225"/>
                  </a:lnTo>
                  <a:lnTo>
                    <a:pt x="1289583" y="381381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68500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048" y="6712712"/>
              <a:ext cx="311023" cy="27343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20995" y="6204966"/>
              <a:ext cx="203453" cy="2132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23712" y="5495417"/>
              <a:ext cx="230377" cy="2388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1901" y="5579618"/>
              <a:ext cx="233425" cy="3093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8278220" y="6583807"/>
              <a:ext cx="9525" cy="34925"/>
            </a:xfrm>
            <a:custGeom>
              <a:avLst/>
              <a:gdLst/>
              <a:ahLst/>
              <a:cxnLst/>
              <a:rect l="l" t="t" r="r" b="b"/>
              <a:pathLst>
                <a:path w="9525" h="34925">
                  <a:moveTo>
                    <a:pt x="9398" y="0"/>
                  </a:moveTo>
                  <a:lnTo>
                    <a:pt x="8255" y="1650"/>
                  </a:lnTo>
                  <a:lnTo>
                    <a:pt x="2667" y="9143"/>
                  </a:lnTo>
                  <a:lnTo>
                    <a:pt x="0" y="16001"/>
                  </a:lnTo>
                  <a:lnTo>
                    <a:pt x="761" y="23240"/>
                  </a:lnTo>
                  <a:lnTo>
                    <a:pt x="4063" y="29971"/>
                  </a:lnTo>
                  <a:lnTo>
                    <a:pt x="9398" y="34924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34" name="object 34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816" y="1525524"/>
            <a:ext cx="7760208" cy="199643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2816" y="3787140"/>
            <a:ext cx="6455664" cy="191566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11568" y="3787140"/>
            <a:ext cx="3662172" cy="456895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75759" y="411480"/>
            <a:ext cx="10227564" cy="794003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9986771" y="1479803"/>
            <a:ext cx="7425055" cy="1900555"/>
            <a:chOff x="9986771" y="1479803"/>
            <a:chExt cx="7425055" cy="1900555"/>
          </a:xfrm>
        </p:grpSpPr>
        <p:pic>
          <p:nvPicPr>
            <p:cNvPr id="41" name="object 4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86771" y="2208275"/>
              <a:ext cx="3130295" cy="48615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60095" y="2208275"/>
              <a:ext cx="256032" cy="48615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64311" y="2208275"/>
              <a:ext cx="1746503" cy="48615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76703" y="2208275"/>
              <a:ext cx="256032" cy="486155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980919" y="2208275"/>
              <a:ext cx="1696211" cy="48615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546067" y="2208275"/>
              <a:ext cx="256032" cy="48615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50283" y="2208275"/>
              <a:ext cx="661415" cy="48615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44199" y="2551175"/>
              <a:ext cx="1098803" cy="48615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05843" y="2551175"/>
              <a:ext cx="256031" cy="48615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911583" y="2551175"/>
              <a:ext cx="1997964" cy="48615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76959" y="2551175"/>
              <a:ext cx="256032" cy="48615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81175" y="2551175"/>
              <a:ext cx="1952244" cy="48615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802355" y="2551175"/>
              <a:ext cx="256032" cy="48615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006571" y="2551175"/>
              <a:ext cx="803148" cy="48615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402055" y="2894075"/>
              <a:ext cx="615696" cy="4861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102083" y="1479803"/>
              <a:ext cx="3368039" cy="794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2816" y="6999731"/>
            <a:ext cx="1234440" cy="1624583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73852" y="411480"/>
            <a:ext cx="7229856" cy="79400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88023" y="7895843"/>
            <a:ext cx="6013704" cy="794004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05371" y="1299972"/>
            <a:ext cx="5477256" cy="65379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1033272"/>
            <a:ext cx="6897624" cy="3781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5446776"/>
            <a:ext cx="6897624" cy="37810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1033272"/>
            <a:ext cx="6899148" cy="37810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4607" y="5446776"/>
            <a:ext cx="6899148" cy="37810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1037844"/>
            <a:ext cx="896111" cy="37764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4419" y="5387340"/>
            <a:ext cx="896111" cy="3776472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8668511"/>
            <a:ext cx="18288000" cy="1618615"/>
            <a:chOff x="0" y="8668511"/>
            <a:chExt cx="18288000" cy="1618615"/>
          </a:xfrm>
        </p:grpSpPr>
        <p:sp>
          <p:nvSpPr>
            <p:cNvPr id="9" name="object 9" descr=""/>
            <p:cNvSpPr/>
            <p:nvPr/>
          </p:nvSpPr>
          <p:spPr>
            <a:xfrm>
              <a:off x="0" y="8686795"/>
              <a:ext cx="18288000" cy="1600200"/>
            </a:xfrm>
            <a:custGeom>
              <a:avLst/>
              <a:gdLst/>
              <a:ahLst/>
              <a:cxnLst/>
              <a:rect l="l" t="t" r="r" b="b"/>
              <a:pathLst>
                <a:path w="18288000" h="1600200">
                  <a:moveTo>
                    <a:pt x="18288000" y="0"/>
                  </a:moveTo>
                  <a:lnTo>
                    <a:pt x="0" y="0"/>
                  </a:lnTo>
                  <a:lnTo>
                    <a:pt x="0" y="1600073"/>
                  </a:lnTo>
                  <a:lnTo>
                    <a:pt x="18288000" y="160007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E4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8668511"/>
              <a:ext cx="18288000" cy="38100"/>
            </a:xfrm>
            <a:custGeom>
              <a:avLst/>
              <a:gdLst/>
              <a:ahLst/>
              <a:cxnLst/>
              <a:rect l="l" t="t" r="r" b="b"/>
              <a:pathLst>
                <a:path w="18288000" h="38100">
                  <a:moveTo>
                    <a:pt x="18288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8288000" y="38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80593" y="6461759"/>
            <a:ext cx="561340" cy="284480"/>
          </a:xfrm>
          <a:custGeom>
            <a:avLst/>
            <a:gdLst/>
            <a:ahLst/>
            <a:cxnLst/>
            <a:rect l="l" t="t" r="r" b="b"/>
            <a:pathLst>
              <a:path w="561340" h="284479">
                <a:moveTo>
                  <a:pt x="380707" y="0"/>
                </a:moveTo>
                <a:lnTo>
                  <a:pt x="330898" y="4952"/>
                </a:lnTo>
                <a:lnTo>
                  <a:pt x="279298" y="14731"/>
                </a:lnTo>
                <a:lnTo>
                  <a:pt x="229831" y="29590"/>
                </a:lnTo>
                <a:lnTo>
                  <a:pt x="186029" y="49656"/>
                </a:lnTo>
                <a:lnTo>
                  <a:pt x="147383" y="74422"/>
                </a:lnTo>
                <a:lnTo>
                  <a:pt x="113372" y="103759"/>
                </a:lnTo>
                <a:lnTo>
                  <a:pt x="83515" y="137032"/>
                </a:lnTo>
                <a:lnTo>
                  <a:pt x="57289" y="174116"/>
                </a:lnTo>
                <a:lnTo>
                  <a:pt x="34188" y="214375"/>
                </a:lnTo>
                <a:lnTo>
                  <a:pt x="11214" y="262636"/>
                </a:lnTo>
                <a:lnTo>
                  <a:pt x="9347" y="268097"/>
                </a:lnTo>
                <a:lnTo>
                  <a:pt x="6857" y="272414"/>
                </a:lnTo>
                <a:lnTo>
                  <a:pt x="4991" y="276605"/>
                </a:lnTo>
                <a:lnTo>
                  <a:pt x="0" y="283972"/>
                </a:lnTo>
                <a:lnTo>
                  <a:pt x="51689" y="283972"/>
                </a:lnTo>
                <a:lnTo>
                  <a:pt x="57835" y="271144"/>
                </a:lnTo>
                <a:lnTo>
                  <a:pt x="80670" y="221995"/>
                </a:lnTo>
                <a:lnTo>
                  <a:pt x="107670" y="176275"/>
                </a:lnTo>
                <a:lnTo>
                  <a:pt x="140500" y="135762"/>
                </a:lnTo>
                <a:lnTo>
                  <a:pt x="180797" y="102488"/>
                </a:lnTo>
                <a:lnTo>
                  <a:pt x="230187" y="78231"/>
                </a:lnTo>
                <a:lnTo>
                  <a:pt x="273862" y="63373"/>
                </a:lnTo>
                <a:lnTo>
                  <a:pt x="318300" y="50418"/>
                </a:lnTo>
                <a:lnTo>
                  <a:pt x="363372" y="41148"/>
                </a:lnTo>
                <a:lnTo>
                  <a:pt x="408914" y="38100"/>
                </a:lnTo>
                <a:lnTo>
                  <a:pt x="561301" y="38100"/>
                </a:lnTo>
                <a:lnTo>
                  <a:pt x="519772" y="19430"/>
                </a:lnTo>
                <a:lnTo>
                  <a:pt x="475119" y="6730"/>
                </a:lnTo>
                <a:lnTo>
                  <a:pt x="428777" y="507"/>
                </a:lnTo>
                <a:lnTo>
                  <a:pt x="38070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65823"/>
            <a:ext cx="234378" cy="6451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9508" y="6499859"/>
            <a:ext cx="507365" cy="494030"/>
          </a:xfrm>
          <a:custGeom>
            <a:avLst/>
            <a:gdLst/>
            <a:ahLst/>
            <a:cxnLst/>
            <a:rect l="l" t="t" r="r" b="b"/>
            <a:pathLst>
              <a:path w="507365" h="494029">
                <a:moveTo>
                  <a:pt x="152387" y="0"/>
                </a:moveTo>
                <a:lnTo>
                  <a:pt x="0" y="0"/>
                </a:lnTo>
                <a:lnTo>
                  <a:pt x="45846" y="5079"/>
                </a:lnTo>
                <a:lnTo>
                  <a:pt x="91859" y="20574"/>
                </a:lnTo>
                <a:lnTo>
                  <a:pt x="152920" y="54737"/>
                </a:lnTo>
                <a:lnTo>
                  <a:pt x="208813" y="96265"/>
                </a:lnTo>
                <a:lnTo>
                  <a:pt x="247307" y="129666"/>
                </a:lnTo>
                <a:lnTo>
                  <a:pt x="282651" y="164845"/>
                </a:lnTo>
                <a:lnTo>
                  <a:pt x="314413" y="202184"/>
                </a:lnTo>
                <a:lnTo>
                  <a:pt x="342138" y="241935"/>
                </a:lnTo>
                <a:lnTo>
                  <a:pt x="365353" y="284225"/>
                </a:lnTo>
                <a:lnTo>
                  <a:pt x="383666" y="329438"/>
                </a:lnTo>
                <a:lnTo>
                  <a:pt x="396494" y="377825"/>
                </a:lnTo>
                <a:lnTo>
                  <a:pt x="403605" y="429640"/>
                </a:lnTo>
                <a:lnTo>
                  <a:pt x="407669" y="445897"/>
                </a:lnTo>
                <a:lnTo>
                  <a:pt x="415797" y="461899"/>
                </a:lnTo>
                <a:lnTo>
                  <a:pt x="425576" y="477774"/>
                </a:lnTo>
                <a:lnTo>
                  <a:pt x="434720" y="493775"/>
                </a:lnTo>
                <a:lnTo>
                  <a:pt x="445134" y="480060"/>
                </a:lnTo>
                <a:lnTo>
                  <a:pt x="455929" y="466470"/>
                </a:lnTo>
                <a:lnTo>
                  <a:pt x="466216" y="452500"/>
                </a:lnTo>
                <a:lnTo>
                  <a:pt x="475741" y="438150"/>
                </a:lnTo>
                <a:lnTo>
                  <a:pt x="495426" y="403225"/>
                </a:lnTo>
                <a:lnTo>
                  <a:pt x="507110" y="381380"/>
                </a:lnTo>
                <a:lnTo>
                  <a:pt x="441451" y="381380"/>
                </a:lnTo>
                <a:lnTo>
                  <a:pt x="435482" y="363981"/>
                </a:lnTo>
                <a:lnTo>
                  <a:pt x="433069" y="355091"/>
                </a:lnTo>
                <a:lnTo>
                  <a:pt x="420497" y="299465"/>
                </a:lnTo>
                <a:lnTo>
                  <a:pt x="403605" y="256412"/>
                </a:lnTo>
                <a:lnTo>
                  <a:pt x="381126" y="216280"/>
                </a:lnTo>
                <a:lnTo>
                  <a:pt x="353733" y="178688"/>
                </a:lnTo>
                <a:lnTo>
                  <a:pt x="300570" y="122427"/>
                </a:lnTo>
                <a:lnTo>
                  <a:pt x="256438" y="82041"/>
                </a:lnTo>
                <a:lnTo>
                  <a:pt x="234950" y="61467"/>
                </a:lnTo>
                <a:lnTo>
                  <a:pt x="195198" y="27304"/>
                </a:lnTo>
                <a:lnTo>
                  <a:pt x="153847" y="635"/>
                </a:lnTo>
                <a:lnTo>
                  <a:pt x="15238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039" y="6511417"/>
            <a:ext cx="425450" cy="278130"/>
          </a:xfrm>
          <a:custGeom>
            <a:avLst/>
            <a:gdLst/>
            <a:ahLst/>
            <a:cxnLst/>
            <a:rect l="l" t="t" r="r" b="b"/>
            <a:pathLst>
              <a:path w="425450" h="278129">
                <a:moveTo>
                  <a:pt x="127339" y="0"/>
                </a:moveTo>
                <a:lnTo>
                  <a:pt x="0" y="0"/>
                </a:lnTo>
                <a:lnTo>
                  <a:pt x="25713" y="5587"/>
                </a:lnTo>
                <a:lnTo>
                  <a:pt x="77402" y="23113"/>
                </a:lnTo>
                <a:lnTo>
                  <a:pt x="89518" y="28066"/>
                </a:lnTo>
                <a:lnTo>
                  <a:pt x="112594" y="42036"/>
                </a:lnTo>
                <a:lnTo>
                  <a:pt x="172932" y="72770"/>
                </a:lnTo>
                <a:lnTo>
                  <a:pt x="214778" y="103885"/>
                </a:lnTo>
                <a:lnTo>
                  <a:pt x="251595" y="140334"/>
                </a:lnTo>
                <a:lnTo>
                  <a:pt x="284780" y="180593"/>
                </a:lnTo>
                <a:lnTo>
                  <a:pt x="318791" y="227583"/>
                </a:lnTo>
                <a:lnTo>
                  <a:pt x="320658" y="233044"/>
                </a:lnTo>
                <a:lnTo>
                  <a:pt x="324392" y="237362"/>
                </a:lnTo>
                <a:lnTo>
                  <a:pt x="337752" y="253872"/>
                </a:lnTo>
                <a:lnTo>
                  <a:pt x="352395" y="268985"/>
                </a:lnTo>
                <a:lnTo>
                  <a:pt x="369375" y="278129"/>
                </a:lnTo>
                <a:lnTo>
                  <a:pt x="389746" y="276478"/>
                </a:lnTo>
                <a:lnTo>
                  <a:pt x="402789" y="267715"/>
                </a:lnTo>
                <a:lnTo>
                  <a:pt x="414054" y="253999"/>
                </a:lnTo>
                <a:lnTo>
                  <a:pt x="423566" y="237870"/>
                </a:lnTo>
                <a:lnTo>
                  <a:pt x="425242" y="234314"/>
                </a:lnTo>
                <a:lnTo>
                  <a:pt x="373553" y="234314"/>
                </a:lnTo>
                <a:lnTo>
                  <a:pt x="353945" y="205358"/>
                </a:lnTo>
                <a:lnTo>
                  <a:pt x="294521" y="125602"/>
                </a:lnTo>
                <a:lnTo>
                  <a:pt x="264727" y="98043"/>
                </a:lnTo>
                <a:lnTo>
                  <a:pt x="232939" y="72135"/>
                </a:lnTo>
                <a:lnTo>
                  <a:pt x="167598" y="21843"/>
                </a:lnTo>
                <a:lnTo>
                  <a:pt x="142452" y="9778"/>
                </a:lnTo>
                <a:lnTo>
                  <a:pt x="12733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330960" y="6672326"/>
            <a:ext cx="642620" cy="314325"/>
            <a:chOff x="1330960" y="6672326"/>
            <a:chExt cx="642620" cy="314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960" y="6791325"/>
              <a:ext cx="110236" cy="8991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68501" y="6672326"/>
              <a:ext cx="352425" cy="110489"/>
            </a:xfrm>
            <a:custGeom>
              <a:avLst/>
              <a:gdLst/>
              <a:ahLst/>
              <a:cxnLst/>
              <a:rect l="l" t="t" r="r" b="b"/>
              <a:pathLst>
                <a:path w="352425" h="110490">
                  <a:moveTo>
                    <a:pt x="227456" y="0"/>
                  </a:moveTo>
                  <a:lnTo>
                    <a:pt x="183896" y="126"/>
                  </a:lnTo>
                  <a:lnTo>
                    <a:pt x="140335" y="7620"/>
                  </a:lnTo>
                  <a:lnTo>
                    <a:pt x="96774" y="22225"/>
                  </a:lnTo>
                  <a:lnTo>
                    <a:pt x="53467" y="44069"/>
                  </a:lnTo>
                  <a:lnTo>
                    <a:pt x="22352" y="72898"/>
                  </a:lnTo>
                  <a:lnTo>
                    <a:pt x="0" y="109982"/>
                  </a:lnTo>
                  <a:lnTo>
                    <a:pt x="76327" y="81661"/>
                  </a:lnTo>
                  <a:lnTo>
                    <a:pt x="114300" y="67056"/>
                  </a:lnTo>
                  <a:lnTo>
                    <a:pt x="151765" y="51435"/>
                  </a:lnTo>
                  <a:lnTo>
                    <a:pt x="193548" y="40386"/>
                  </a:lnTo>
                  <a:lnTo>
                    <a:pt x="352044" y="40386"/>
                  </a:lnTo>
                  <a:lnTo>
                    <a:pt x="314832" y="21589"/>
                  </a:lnTo>
                  <a:lnTo>
                    <a:pt x="271144" y="7112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049" y="6712712"/>
              <a:ext cx="311023" cy="2734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0995" y="6204965"/>
            <a:ext cx="203453" cy="21323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23712" y="5495416"/>
            <a:ext cx="230377" cy="2388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41901" y="5579617"/>
            <a:ext cx="233425" cy="309372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8278220" y="6583806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398" y="0"/>
                </a:moveTo>
                <a:lnTo>
                  <a:pt x="8255" y="1650"/>
                </a:lnTo>
                <a:lnTo>
                  <a:pt x="2667" y="9143"/>
                </a:lnTo>
                <a:lnTo>
                  <a:pt x="0" y="16001"/>
                </a:lnTo>
                <a:lnTo>
                  <a:pt x="761" y="23240"/>
                </a:lnTo>
                <a:lnTo>
                  <a:pt x="4063" y="29971"/>
                </a:lnTo>
                <a:lnTo>
                  <a:pt x="9398" y="34924"/>
                </a:lnTo>
                <a:lnTo>
                  <a:pt x="9398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78196" y="5051552"/>
            <a:ext cx="219201" cy="23558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88028" y="4873116"/>
            <a:ext cx="220344" cy="226187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827499" y="4523612"/>
            <a:ext cx="220345" cy="285750"/>
          </a:xfrm>
          <a:custGeom>
            <a:avLst/>
            <a:gdLst/>
            <a:ahLst/>
            <a:cxnLst/>
            <a:rect l="l" t="t" r="r" b="b"/>
            <a:pathLst>
              <a:path w="220344" h="285750">
                <a:moveTo>
                  <a:pt x="219964" y="41783"/>
                </a:moveTo>
                <a:lnTo>
                  <a:pt x="218948" y="30480"/>
                </a:lnTo>
                <a:lnTo>
                  <a:pt x="212979" y="22098"/>
                </a:lnTo>
                <a:lnTo>
                  <a:pt x="203581" y="18161"/>
                </a:lnTo>
                <a:lnTo>
                  <a:pt x="192405" y="20447"/>
                </a:lnTo>
                <a:lnTo>
                  <a:pt x="179451" y="27432"/>
                </a:lnTo>
                <a:lnTo>
                  <a:pt x="166751" y="34925"/>
                </a:lnTo>
                <a:lnTo>
                  <a:pt x="159893" y="24765"/>
                </a:lnTo>
                <a:lnTo>
                  <a:pt x="150368" y="17145"/>
                </a:lnTo>
                <a:lnTo>
                  <a:pt x="137922" y="12446"/>
                </a:lnTo>
                <a:lnTo>
                  <a:pt x="135509" y="12319"/>
                </a:lnTo>
                <a:lnTo>
                  <a:pt x="135509" y="56515"/>
                </a:lnTo>
                <a:lnTo>
                  <a:pt x="123190" y="66294"/>
                </a:lnTo>
                <a:lnTo>
                  <a:pt x="111252" y="76454"/>
                </a:lnTo>
                <a:lnTo>
                  <a:pt x="99695" y="87249"/>
                </a:lnTo>
                <a:lnTo>
                  <a:pt x="88646" y="98552"/>
                </a:lnTo>
                <a:lnTo>
                  <a:pt x="92202" y="87630"/>
                </a:lnTo>
                <a:lnTo>
                  <a:pt x="96139" y="76835"/>
                </a:lnTo>
                <a:lnTo>
                  <a:pt x="118364" y="50292"/>
                </a:lnTo>
                <a:lnTo>
                  <a:pt x="127254" y="48006"/>
                </a:lnTo>
                <a:lnTo>
                  <a:pt x="132588" y="50800"/>
                </a:lnTo>
                <a:lnTo>
                  <a:pt x="135509" y="56515"/>
                </a:lnTo>
                <a:lnTo>
                  <a:pt x="135509" y="12319"/>
                </a:lnTo>
                <a:lnTo>
                  <a:pt x="122301" y="11557"/>
                </a:lnTo>
                <a:lnTo>
                  <a:pt x="120142" y="11938"/>
                </a:lnTo>
                <a:lnTo>
                  <a:pt x="119126" y="11938"/>
                </a:lnTo>
                <a:lnTo>
                  <a:pt x="112776" y="4064"/>
                </a:lnTo>
                <a:lnTo>
                  <a:pt x="103505" y="0"/>
                </a:lnTo>
                <a:lnTo>
                  <a:pt x="93726" y="1270"/>
                </a:lnTo>
                <a:lnTo>
                  <a:pt x="85725" y="9017"/>
                </a:lnTo>
                <a:lnTo>
                  <a:pt x="84201" y="11938"/>
                </a:lnTo>
                <a:lnTo>
                  <a:pt x="75057" y="30226"/>
                </a:lnTo>
                <a:lnTo>
                  <a:pt x="68580" y="34925"/>
                </a:lnTo>
                <a:lnTo>
                  <a:pt x="63119" y="39497"/>
                </a:lnTo>
                <a:lnTo>
                  <a:pt x="54356" y="48006"/>
                </a:lnTo>
                <a:lnTo>
                  <a:pt x="44069" y="58293"/>
                </a:lnTo>
                <a:lnTo>
                  <a:pt x="44069" y="121539"/>
                </a:lnTo>
                <a:lnTo>
                  <a:pt x="40513" y="138303"/>
                </a:lnTo>
                <a:lnTo>
                  <a:pt x="37719" y="155321"/>
                </a:lnTo>
                <a:lnTo>
                  <a:pt x="37338" y="147320"/>
                </a:lnTo>
                <a:lnTo>
                  <a:pt x="37973" y="139446"/>
                </a:lnTo>
                <a:lnTo>
                  <a:pt x="39624" y="131826"/>
                </a:lnTo>
                <a:lnTo>
                  <a:pt x="42037" y="125095"/>
                </a:lnTo>
                <a:lnTo>
                  <a:pt x="42672" y="123825"/>
                </a:lnTo>
                <a:lnTo>
                  <a:pt x="43434" y="122809"/>
                </a:lnTo>
                <a:lnTo>
                  <a:pt x="44069" y="121539"/>
                </a:lnTo>
                <a:lnTo>
                  <a:pt x="44069" y="58293"/>
                </a:lnTo>
                <a:lnTo>
                  <a:pt x="43434" y="58928"/>
                </a:lnTo>
                <a:lnTo>
                  <a:pt x="29718" y="74676"/>
                </a:lnTo>
                <a:lnTo>
                  <a:pt x="17653" y="91694"/>
                </a:lnTo>
                <a:lnTo>
                  <a:pt x="13970" y="98552"/>
                </a:lnTo>
                <a:lnTo>
                  <a:pt x="7874" y="109728"/>
                </a:lnTo>
                <a:lnTo>
                  <a:pt x="4953" y="121539"/>
                </a:lnTo>
                <a:lnTo>
                  <a:pt x="0" y="141097"/>
                </a:lnTo>
                <a:lnTo>
                  <a:pt x="1397" y="155321"/>
                </a:lnTo>
                <a:lnTo>
                  <a:pt x="2921" y="173101"/>
                </a:lnTo>
                <a:lnTo>
                  <a:pt x="16891" y="200787"/>
                </a:lnTo>
                <a:lnTo>
                  <a:pt x="42037" y="218948"/>
                </a:lnTo>
                <a:lnTo>
                  <a:pt x="36322" y="234442"/>
                </a:lnTo>
                <a:lnTo>
                  <a:pt x="34036" y="242443"/>
                </a:lnTo>
                <a:lnTo>
                  <a:pt x="34290" y="248412"/>
                </a:lnTo>
                <a:lnTo>
                  <a:pt x="34290" y="250698"/>
                </a:lnTo>
                <a:lnTo>
                  <a:pt x="34417" y="253619"/>
                </a:lnTo>
                <a:lnTo>
                  <a:pt x="40894" y="262001"/>
                </a:lnTo>
                <a:lnTo>
                  <a:pt x="50800" y="265938"/>
                </a:lnTo>
                <a:lnTo>
                  <a:pt x="61722" y="263652"/>
                </a:lnTo>
                <a:lnTo>
                  <a:pt x="68580" y="259715"/>
                </a:lnTo>
                <a:lnTo>
                  <a:pt x="75184" y="255397"/>
                </a:lnTo>
                <a:lnTo>
                  <a:pt x="81534" y="250698"/>
                </a:lnTo>
                <a:lnTo>
                  <a:pt x="85217" y="251968"/>
                </a:lnTo>
                <a:lnTo>
                  <a:pt x="89027" y="252984"/>
                </a:lnTo>
                <a:lnTo>
                  <a:pt x="93345" y="253365"/>
                </a:lnTo>
                <a:lnTo>
                  <a:pt x="100203" y="253492"/>
                </a:lnTo>
                <a:lnTo>
                  <a:pt x="106807" y="252603"/>
                </a:lnTo>
                <a:lnTo>
                  <a:pt x="113030" y="250952"/>
                </a:lnTo>
                <a:lnTo>
                  <a:pt x="118999" y="248412"/>
                </a:lnTo>
                <a:lnTo>
                  <a:pt x="112776" y="258318"/>
                </a:lnTo>
                <a:lnTo>
                  <a:pt x="110236" y="272669"/>
                </a:lnTo>
                <a:lnTo>
                  <a:pt x="118872" y="282956"/>
                </a:lnTo>
                <a:lnTo>
                  <a:pt x="132588" y="285623"/>
                </a:lnTo>
                <a:lnTo>
                  <a:pt x="171196" y="233680"/>
                </a:lnTo>
                <a:lnTo>
                  <a:pt x="191897" y="187833"/>
                </a:lnTo>
                <a:lnTo>
                  <a:pt x="207137" y="139954"/>
                </a:lnTo>
                <a:lnTo>
                  <a:pt x="216916" y="90170"/>
                </a:lnTo>
                <a:lnTo>
                  <a:pt x="217424" y="85090"/>
                </a:lnTo>
                <a:lnTo>
                  <a:pt x="216154" y="79248"/>
                </a:lnTo>
                <a:lnTo>
                  <a:pt x="213360" y="74549"/>
                </a:lnTo>
                <a:lnTo>
                  <a:pt x="218567" y="50038"/>
                </a:lnTo>
                <a:lnTo>
                  <a:pt x="219964" y="4178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28312" y="4202684"/>
            <a:ext cx="229361" cy="2677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54497" y="3755135"/>
            <a:ext cx="183515" cy="232410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30224" y="3831335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4">
                <a:moveTo>
                  <a:pt x="339344" y="0"/>
                </a:moveTo>
                <a:lnTo>
                  <a:pt x="330072" y="8762"/>
                </a:lnTo>
                <a:lnTo>
                  <a:pt x="329819" y="12191"/>
                </a:lnTo>
                <a:lnTo>
                  <a:pt x="322325" y="76326"/>
                </a:lnTo>
                <a:lnTo>
                  <a:pt x="319023" y="107061"/>
                </a:lnTo>
                <a:lnTo>
                  <a:pt x="316610" y="137794"/>
                </a:lnTo>
                <a:lnTo>
                  <a:pt x="311150" y="242950"/>
                </a:lnTo>
                <a:lnTo>
                  <a:pt x="301370" y="453389"/>
                </a:lnTo>
                <a:lnTo>
                  <a:pt x="300481" y="464692"/>
                </a:lnTo>
                <a:lnTo>
                  <a:pt x="271398" y="441833"/>
                </a:lnTo>
                <a:lnTo>
                  <a:pt x="262635" y="434213"/>
                </a:lnTo>
                <a:lnTo>
                  <a:pt x="246634" y="418591"/>
                </a:lnTo>
                <a:lnTo>
                  <a:pt x="214960" y="386841"/>
                </a:lnTo>
                <a:lnTo>
                  <a:pt x="198818" y="371348"/>
                </a:lnTo>
                <a:lnTo>
                  <a:pt x="182676" y="356869"/>
                </a:lnTo>
                <a:lnTo>
                  <a:pt x="166204" y="342646"/>
                </a:lnTo>
                <a:lnTo>
                  <a:pt x="127406" y="310006"/>
                </a:lnTo>
                <a:lnTo>
                  <a:pt x="121157" y="305562"/>
                </a:lnTo>
                <a:lnTo>
                  <a:pt x="109372" y="316229"/>
                </a:lnTo>
                <a:lnTo>
                  <a:pt x="111696" y="322199"/>
                </a:lnTo>
                <a:lnTo>
                  <a:pt x="127698" y="336550"/>
                </a:lnTo>
                <a:lnTo>
                  <a:pt x="162991" y="369697"/>
                </a:lnTo>
                <a:lnTo>
                  <a:pt x="173367" y="379984"/>
                </a:lnTo>
                <a:lnTo>
                  <a:pt x="200444" y="408686"/>
                </a:lnTo>
                <a:lnTo>
                  <a:pt x="227253" y="437768"/>
                </a:lnTo>
                <a:lnTo>
                  <a:pt x="255778" y="465327"/>
                </a:lnTo>
                <a:lnTo>
                  <a:pt x="287654" y="489585"/>
                </a:lnTo>
                <a:lnTo>
                  <a:pt x="282066" y="494029"/>
                </a:lnTo>
                <a:lnTo>
                  <a:pt x="279400" y="495173"/>
                </a:lnTo>
                <a:lnTo>
                  <a:pt x="200837" y="545591"/>
                </a:lnTo>
                <a:lnTo>
                  <a:pt x="122605" y="596391"/>
                </a:lnTo>
                <a:lnTo>
                  <a:pt x="73977" y="629285"/>
                </a:lnTo>
                <a:lnTo>
                  <a:pt x="19050" y="667638"/>
                </a:lnTo>
                <a:lnTo>
                  <a:pt x="0" y="694436"/>
                </a:lnTo>
                <a:lnTo>
                  <a:pt x="9309" y="706119"/>
                </a:lnTo>
                <a:lnTo>
                  <a:pt x="17449" y="707136"/>
                </a:lnTo>
                <a:lnTo>
                  <a:pt x="32435" y="697611"/>
                </a:lnTo>
                <a:lnTo>
                  <a:pt x="38976" y="692276"/>
                </a:lnTo>
                <a:lnTo>
                  <a:pt x="103162" y="646811"/>
                </a:lnTo>
                <a:lnTo>
                  <a:pt x="164896" y="606425"/>
                </a:lnTo>
                <a:lnTo>
                  <a:pt x="292100" y="525652"/>
                </a:lnTo>
                <a:lnTo>
                  <a:pt x="297560" y="523113"/>
                </a:lnTo>
                <a:lnTo>
                  <a:pt x="297688" y="529589"/>
                </a:lnTo>
                <a:lnTo>
                  <a:pt x="273557" y="844296"/>
                </a:lnTo>
                <a:lnTo>
                  <a:pt x="272795" y="859663"/>
                </a:lnTo>
                <a:lnTo>
                  <a:pt x="271525" y="895096"/>
                </a:lnTo>
                <a:lnTo>
                  <a:pt x="271653" y="900684"/>
                </a:lnTo>
                <a:lnTo>
                  <a:pt x="276351" y="908558"/>
                </a:lnTo>
                <a:lnTo>
                  <a:pt x="281178" y="913511"/>
                </a:lnTo>
                <a:lnTo>
                  <a:pt x="289306" y="913764"/>
                </a:lnTo>
                <a:lnTo>
                  <a:pt x="294385" y="909319"/>
                </a:lnTo>
                <a:lnTo>
                  <a:pt x="299719" y="902969"/>
                </a:lnTo>
                <a:lnTo>
                  <a:pt x="301370" y="882650"/>
                </a:lnTo>
                <a:lnTo>
                  <a:pt x="327025" y="528574"/>
                </a:lnTo>
                <a:lnTo>
                  <a:pt x="327787" y="521462"/>
                </a:lnTo>
                <a:lnTo>
                  <a:pt x="333628" y="526923"/>
                </a:lnTo>
                <a:lnTo>
                  <a:pt x="368172" y="561213"/>
                </a:lnTo>
                <a:lnTo>
                  <a:pt x="402081" y="591438"/>
                </a:lnTo>
                <a:lnTo>
                  <a:pt x="436879" y="620394"/>
                </a:lnTo>
                <a:lnTo>
                  <a:pt x="477012" y="652779"/>
                </a:lnTo>
                <a:lnTo>
                  <a:pt x="482600" y="655701"/>
                </a:lnTo>
                <a:lnTo>
                  <a:pt x="495426" y="659511"/>
                </a:lnTo>
                <a:lnTo>
                  <a:pt x="502157" y="657733"/>
                </a:lnTo>
                <a:lnTo>
                  <a:pt x="510413" y="644398"/>
                </a:lnTo>
                <a:lnTo>
                  <a:pt x="508762" y="638048"/>
                </a:lnTo>
                <a:lnTo>
                  <a:pt x="501395" y="629158"/>
                </a:lnTo>
                <a:lnTo>
                  <a:pt x="498347" y="626237"/>
                </a:lnTo>
                <a:lnTo>
                  <a:pt x="422275" y="565276"/>
                </a:lnTo>
                <a:lnTo>
                  <a:pt x="398398" y="545464"/>
                </a:lnTo>
                <a:lnTo>
                  <a:pt x="383794" y="532764"/>
                </a:lnTo>
                <a:lnTo>
                  <a:pt x="369442" y="519684"/>
                </a:lnTo>
                <a:lnTo>
                  <a:pt x="340741" y="492633"/>
                </a:lnTo>
                <a:lnTo>
                  <a:pt x="345566" y="488950"/>
                </a:lnTo>
                <a:lnTo>
                  <a:pt x="408559" y="445262"/>
                </a:lnTo>
                <a:lnTo>
                  <a:pt x="572135" y="334010"/>
                </a:lnTo>
                <a:lnTo>
                  <a:pt x="587375" y="323088"/>
                </a:lnTo>
                <a:lnTo>
                  <a:pt x="602488" y="311912"/>
                </a:lnTo>
                <a:lnTo>
                  <a:pt x="634873" y="286765"/>
                </a:lnTo>
                <a:lnTo>
                  <a:pt x="636905" y="280924"/>
                </a:lnTo>
                <a:lnTo>
                  <a:pt x="635888" y="274065"/>
                </a:lnTo>
                <a:lnTo>
                  <a:pt x="631570" y="269113"/>
                </a:lnTo>
                <a:lnTo>
                  <a:pt x="622045" y="268350"/>
                </a:lnTo>
                <a:lnTo>
                  <a:pt x="614171" y="268477"/>
                </a:lnTo>
                <a:lnTo>
                  <a:pt x="608583" y="271399"/>
                </a:lnTo>
                <a:lnTo>
                  <a:pt x="599820" y="276478"/>
                </a:lnTo>
                <a:lnTo>
                  <a:pt x="591312" y="281939"/>
                </a:lnTo>
                <a:lnTo>
                  <a:pt x="335279" y="456946"/>
                </a:lnTo>
                <a:lnTo>
                  <a:pt x="330453" y="458977"/>
                </a:lnTo>
                <a:lnTo>
                  <a:pt x="332866" y="387858"/>
                </a:lnTo>
                <a:lnTo>
                  <a:pt x="347344" y="107823"/>
                </a:lnTo>
                <a:lnTo>
                  <a:pt x="354456" y="18668"/>
                </a:lnTo>
                <a:lnTo>
                  <a:pt x="354584" y="12953"/>
                </a:lnTo>
                <a:lnTo>
                  <a:pt x="351154" y="4952"/>
                </a:lnTo>
                <a:lnTo>
                  <a:pt x="346582" y="635"/>
                </a:lnTo>
                <a:lnTo>
                  <a:pt x="339344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17294" y="311658"/>
            <a:ext cx="194944" cy="2199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16786" y="104647"/>
            <a:ext cx="248284" cy="23596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7344" y="343915"/>
            <a:ext cx="196710" cy="2734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137032"/>
            <a:ext cx="101238" cy="21145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8131" y="708913"/>
            <a:ext cx="214896" cy="274446"/>
          </a:xfrm>
          <a:prstGeom prst="rect">
            <a:avLst/>
          </a:prstGeom>
        </p:spPr>
      </p:pic>
      <p:sp>
        <p:nvSpPr>
          <p:cNvPr id="34" name="object 34" descr=""/>
          <p:cNvSpPr/>
          <p:nvPr/>
        </p:nvSpPr>
        <p:spPr>
          <a:xfrm>
            <a:off x="125361" y="1059433"/>
            <a:ext cx="213995" cy="276860"/>
          </a:xfrm>
          <a:custGeom>
            <a:avLst/>
            <a:gdLst/>
            <a:ahLst/>
            <a:cxnLst/>
            <a:rect l="l" t="t" r="r" b="b"/>
            <a:pathLst>
              <a:path w="213995" h="276859">
                <a:moveTo>
                  <a:pt x="213931" y="37973"/>
                </a:moveTo>
                <a:lnTo>
                  <a:pt x="208572" y="27686"/>
                </a:lnTo>
                <a:lnTo>
                  <a:pt x="198437" y="22225"/>
                </a:lnTo>
                <a:lnTo>
                  <a:pt x="186118" y="24638"/>
                </a:lnTo>
                <a:lnTo>
                  <a:pt x="173761" y="32131"/>
                </a:lnTo>
                <a:lnTo>
                  <a:pt x="161785" y="40386"/>
                </a:lnTo>
                <a:lnTo>
                  <a:pt x="150241" y="49149"/>
                </a:lnTo>
                <a:lnTo>
                  <a:pt x="139166" y="58420"/>
                </a:lnTo>
                <a:lnTo>
                  <a:pt x="138023" y="48768"/>
                </a:lnTo>
                <a:lnTo>
                  <a:pt x="136029" y="37465"/>
                </a:lnTo>
                <a:lnTo>
                  <a:pt x="131432" y="33401"/>
                </a:lnTo>
                <a:lnTo>
                  <a:pt x="125780" y="31623"/>
                </a:lnTo>
                <a:lnTo>
                  <a:pt x="126987" y="27686"/>
                </a:lnTo>
                <a:lnTo>
                  <a:pt x="103403" y="0"/>
                </a:lnTo>
                <a:lnTo>
                  <a:pt x="95402" y="889"/>
                </a:lnTo>
                <a:lnTo>
                  <a:pt x="67195" y="26670"/>
                </a:lnTo>
                <a:lnTo>
                  <a:pt x="33934" y="100203"/>
                </a:lnTo>
                <a:lnTo>
                  <a:pt x="21628" y="135890"/>
                </a:lnTo>
                <a:lnTo>
                  <a:pt x="22250" y="140335"/>
                </a:lnTo>
                <a:lnTo>
                  <a:pt x="24130" y="144399"/>
                </a:lnTo>
                <a:lnTo>
                  <a:pt x="13614" y="159639"/>
                </a:lnTo>
                <a:lnTo>
                  <a:pt x="2692" y="174625"/>
                </a:lnTo>
                <a:lnTo>
                  <a:pt x="2400" y="175387"/>
                </a:lnTo>
                <a:lnTo>
                  <a:pt x="0" y="181483"/>
                </a:lnTo>
                <a:lnTo>
                  <a:pt x="698" y="188849"/>
                </a:lnTo>
                <a:lnTo>
                  <a:pt x="4076" y="195453"/>
                </a:lnTo>
                <a:lnTo>
                  <a:pt x="9385" y="200279"/>
                </a:lnTo>
                <a:lnTo>
                  <a:pt x="16611" y="202819"/>
                </a:lnTo>
                <a:lnTo>
                  <a:pt x="43789" y="181483"/>
                </a:lnTo>
                <a:lnTo>
                  <a:pt x="47980" y="175387"/>
                </a:lnTo>
                <a:lnTo>
                  <a:pt x="48082" y="183896"/>
                </a:lnTo>
                <a:lnTo>
                  <a:pt x="49758" y="187579"/>
                </a:lnTo>
                <a:lnTo>
                  <a:pt x="52158" y="190754"/>
                </a:lnTo>
                <a:lnTo>
                  <a:pt x="49022" y="199644"/>
                </a:lnTo>
                <a:lnTo>
                  <a:pt x="47764" y="204089"/>
                </a:lnTo>
                <a:lnTo>
                  <a:pt x="48183" y="215392"/>
                </a:lnTo>
                <a:lnTo>
                  <a:pt x="54508" y="223647"/>
                </a:lnTo>
                <a:lnTo>
                  <a:pt x="59156" y="225425"/>
                </a:lnTo>
                <a:lnTo>
                  <a:pt x="64211" y="227330"/>
                </a:lnTo>
                <a:lnTo>
                  <a:pt x="74752" y="225425"/>
                </a:lnTo>
                <a:lnTo>
                  <a:pt x="62306" y="248539"/>
                </a:lnTo>
                <a:lnTo>
                  <a:pt x="60909" y="263525"/>
                </a:lnTo>
                <a:lnTo>
                  <a:pt x="69938" y="274066"/>
                </a:lnTo>
                <a:lnTo>
                  <a:pt x="83273" y="276606"/>
                </a:lnTo>
                <a:lnTo>
                  <a:pt x="94830" y="267589"/>
                </a:lnTo>
                <a:lnTo>
                  <a:pt x="211950" y="50292"/>
                </a:lnTo>
                <a:lnTo>
                  <a:pt x="213931" y="37973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52005" y="0"/>
            <a:ext cx="181610" cy="55244"/>
          </a:xfrm>
          <a:custGeom>
            <a:avLst/>
            <a:gdLst/>
            <a:ahLst/>
            <a:cxnLst/>
            <a:rect l="l" t="t" r="r" b="b"/>
            <a:pathLst>
              <a:path w="181609" h="55244">
                <a:moveTo>
                  <a:pt x="43268" y="0"/>
                </a:moveTo>
                <a:lnTo>
                  <a:pt x="0" y="0"/>
                </a:lnTo>
                <a:lnTo>
                  <a:pt x="787" y="11684"/>
                </a:lnTo>
                <a:lnTo>
                  <a:pt x="10147" y="19558"/>
                </a:lnTo>
                <a:lnTo>
                  <a:pt x="22936" y="20320"/>
                </a:lnTo>
                <a:lnTo>
                  <a:pt x="34163" y="12573"/>
                </a:lnTo>
                <a:lnTo>
                  <a:pt x="43268" y="0"/>
                </a:lnTo>
                <a:close/>
              </a:path>
              <a:path w="181609" h="55244">
                <a:moveTo>
                  <a:pt x="181241" y="0"/>
                </a:moveTo>
                <a:lnTo>
                  <a:pt x="71983" y="0"/>
                </a:lnTo>
                <a:lnTo>
                  <a:pt x="65328" y="12192"/>
                </a:lnTo>
                <a:lnTo>
                  <a:pt x="64566" y="18161"/>
                </a:lnTo>
                <a:lnTo>
                  <a:pt x="63449" y="26924"/>
                </a:lnTo>
                <a:lnTo>
                  <a:pt x="71882" y="36957"/>
                </a:lnTo>
                <a:lnTo>
                  <a:pt x="85140" y="39370"/>
                </a:lnTo>
                <a:lnTo>
                  <a:pt x="97739" y="31115"/>
                </a:lnTo>
                <a:lnTo>
                  <a:pt x="100774" y="26924"/>
                </a:lnTo>
                <a:lnTo>
                  <a:pt x="106629" y="18161"/>
                </a:lnTo>
                <a:lnTo>
                  <a:pt x="107365" y="19431"/>
                </a:lnTo>
                <a:lnTo>
                  <a:pt x="109245" y="21463"/>
                </a:lnTo>
                <a:lnTo>
                  <a:pt x="107264" y="23114"/>
                </a:lnTo>
                <a:lnTo>
                  <a:pt x="103009" y="29083"/>
                </a:lnTo>
                <a:lnTo>
                  <a:pt x="120497" y="55118"/>
                </a:lnTo>
                <a:lnTo>
                  <a:pt x="159156" y="26035"/>
                </a:lnTo>
                <a:lnTo>
                  <a:pt x="181241" y="0"/>
                </a:lnTo>
                <a:close/>
              </a:path>
            </a:pathLst>
          </a:custGeom>
          <a:solidFill>
            <a:srgbClr val="21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97812" y="1523"/>
            <a:ext cx="636905" cy="913765"/>
          </a:xfrm>
          <a:custGeom>
            <a:avLst/>
            <a:gdLst/>
            <a:ahLst/>
            <a:cxnLst/>
            <a:rect l="l" t="t" r="r" b="b"/>
            <a:pathLst>
              <a:path w="636905" h="913765">
                <a:moveTo>
                  <a:pt x="297561" y="0"/>
                </a:moveTo>
                <a:lnTo>
                  <a:pt x="290322" y="634"/>
                </a:lnTo>
                <a:lnTo>
                  <a:pt x="285750" y="4952"/>
                </a:lnTo>
                <a:lnTo>
                  <a:pt x="282321" y="12953"/>
                </a:lnTo>
                <a:lnTo>
                  <a:pt x="282448" y="18669"/>
                </a:lnTo>
                <a:lnTo>
                  <a:pt x="289559" y="107823"/>
                </a:lnTo>
                <a:lnTo>
                  <a:pt x="304038" y="387857"/>
                </a:lnTo>
                <a:lnTo>
                  <a:pt x="306451" y="458977"/>
                </a:lnTo>
                <a:lnTo>
                  <a:pt x="301625" y="456946"/>
                </a:lnTo>
                <a:lnTo>
                  <a:pt x="45593" y="281940"/>
                </a:lnTo>
                <a:lnTo>
                  <a:pt x="37084" y="276478"/>
                </a:lnTo>
                <a:lnTo>
                  <a:pt x="28321" y="271399"/>
                </a:lnTo>
                <a:lnTo>
                  <a:pt x="22732" y="268477"/>
                </a:lnTo>
                <a:lnTo>
                  <a:pt x="14859" y="268350"/>
                </a:lnTo>
                <a:lnTo>
                  <a:pt x="5334" y="269112"/>
                </a:lnTo>
                <a:lnTo>
                  <a:pt x="1016" y="274066"/>
                </a:lnTo>
                <a:lnTo>
                  <a:pt x="0" y="280924"/>
                </a:lnTo>
                <a:lnTo>
                  <a:pt x="2032" y="286766"/>
                </a:lnTo>
                <a:lnTo>
                  <a:pt x="34417" y="311911"/>
                </a:lnTo>
                <a:lnTo>
                  <a:pt x="49530" y="323087"/>
                </a:lnTo>
                <a:lnTo>
                  <a:pt x="64770" y="334009"/>
                </a:lnTo>
                <a:lnTo>
                  <a:pt x="228346" y="445261"/>
                </a:lnTo>
                <a:lnTo>
                  <a:pt x="291338" y="488950"/>
                </a:lnTo>
                <a:lnTo>
                  <a:pt x="267461" y="519683"/>
                </a:lnTo>
                <a:lnTo>
                  <a:pt x="238505" y="545465"/>
                </a:lnTo>
                <a:lnTo>
                  <a:pt x="138557" y="626236"/>
                </a:lnTo>
                <a:lnTo>
                  <a:pt x="135509" y="629157"/>
                </a:lnTo>
                <a:lnTo>
                  <a:pt x="128143" y="638048"/>
                </a:lnTo>
                <a:lnTo>
                  <a:pt x="126492" y="644398"/>
                </a:lnTo>
                <a:lnTo>
                  <a:pt x="134747" y="657732"/>
                </a:lnTo>
                <a:lnTo>
                  <a:pt x="141478" y="659510"/>
                </a:lnTo>
                <a:lnTo>
                  <a:pt x="154305" y="655701"/>
                </a:lnTo>
                <a:lnTo>
                  <a:pt x="200025" y="620395"/>
                </a:lnTo>
                <a:lnTo>
                  <a:pt x="234823" y="591439"/>
                </a:lnTo>
                <a:lnTo>
                  <a:pt x="268732" y="561212"/>
                </a:lnTo>
                <a:lnTo>
                  <a:pt x="303276" y="526923"/>
                </a:lnTo>
                <a:lnTo>
                  <a:pt x="309118" y="521461"/>
                </a:lnTo>
                <a:lnTo>
                  <a:pt x="310007" y="528574"/>
                </a:lnTo>
                <a:lnTo>
                  <a:pt x="335534" y="882650"/>
                </a:lnTo>
                <a:lnTo>
                  <a:pt x="337184" y="902970"/>
                </a:lnTo>
                <a:lnTo>
                  <a:pt x="342519" y="909320"/>
                </a:lnTo>
                <a:lnTo>
                  <a:pt x="347599" y="913765"/>
                </a:lnTo>
                <a:lnTo>
                  <a:pt x="355726" y="913510"/>
                </a:lnTo>
                <a:lnTo>
                  <a:pt x="360553" y="908557"/>
                </a:lnTo>
                <a:lnTo>
                  <a:pt x="365251" y="900683"/>
                </a:lnTo>
                <a:lnTo>
                  <a:pt x="365378" y="895096"/>
                </a:lnTo>
                <a:lnTo>
                  <a:pt x="364109" y="859662"/>
                </a:lnTo>
                <a:lnTo>
                  <a:pt x="363347" y="844296"/>
                </a:lnTo>
                <a:lnTo>
                  <a:pt x="339217" y="529590"/>
                </a:lnTo>
                <a:lnTo>
                  <a:pt x="339344" y="523112"/>
                </a:lnTo>
                <a:lnTo>
                  <a:pt x="472059" y="606425"/>
                </a:lnTo>
                <a:lnTo>
                  <a:pt x="533780" y="646810"/>
                </a:lnTo>
                <a:lnTo>
                  <a:pt x="597916" y="692276"/>
                </a:lnTo>
                <a:lnTo>
                  <a:pt x="604520" y="697610"/>
                </a:lnTo>
                <a:lnTo>
                  <a:pt x="619505" y="707135"/>
                </a:lnTo>
                <a:lnTo>
                  <a:pt x="627634" y="706120"/>
                </a:lnTo>
                <a:lnTo>
                  <a:pt x="636905" y="694435"/>
                </a:lnTo>
                <a:lnTo>
                  <a:pt x="617855" y="667639"/>
                </a:lnTo>
                <a:lnTo>
                  <a:pt x="562991" y="629284"/>
                </a:lnTo>
                <a:lnTo>
                  <a:pt x="514350" y="596392"/>
                </a:lnTo>
                <a:lnTo>
                  <a:pt x="436118" y="545592"/>
                </a:lnTo>
                <a:lnTo>
                  <a:pt x="357505" y="495173"/>
                </a:lnTo>
                <a:lnTo>
                  <a:pt x="354838" y="494029"/>
                </a:lnTo>
                <a:lnTo>
                  <a:pt x="349250" y="489584"/>
                </a:lnTo>
                <a:lnTo>
                  <a:pt x="381253" y="465327"/>
                </a:lnTo>
                <a:lnTo>
                  <a:pt x="409701" y="437769"/>
                </a:lnTo>
                <a:lnTo>
                  <a:pt x="436499" y="408685"/>
                </a:lnTo>
                <a:lnTo>
                  <a:pt x="463550" y="379983"/>
                </a:lnTo>
                <a:lnTo>
                  <a:pt x="473964" y="369697"/>
                </a:lnTo>
                <a:lnTo>
                  <a:pt x="509270" y="336550"/>
                </a:lnTo>
                <a:lnTo>
                  <a:pt x="525145" y="322199"/>
                </a:lnTo>
                <a:lnTo>
                  <a:pt x="527557" y="316229"/>
                </a:lnTo>
                <a:lnTo>
                  <a:pt x="515747" y="305561"/>
                </a:lnTo>
                <a:lnTo>
                  <a:pt x="509524" y="310006"/>
                </a:lnTo>
                <a:lnTo>
                  <a:pt x="470661" y="342646"/>
                </a:lnTo>
                <a:lnTo>
                  <a:pt x="454278" y="356870"/>
                </a:lnTo>
                <a:lnTo>
                  <a:pt x="438023" y="371348"/>
                </a:lnTo>
                <a:lnTo>
                  <a:pt x="421894" y="386842"/>
                </a:lnTo>
                <a:lnTo>
                  <a:pt x="390271" y="418592"/>
                </a:lnTo>
                <a:lnTo>
                  <a:pt x="374269" y="434212"/>
                </a:lnTo>
                <a:lnTo>
                  <a:pt x="365505" y="441832"/>
                </a:lnTo>
                <a:lnTo>
                  <a:pt x="336423" y="464693"/>
                </a:lnTo>
                <a:lnTo>
                  <a:pt x="335534" y="453390"/>
                </a:lnTo>
                <a:lnTo>
                  <a:pt x="325755" y="242950"/>
                </a:lnTo>
                <a:lnTo>
                  <a:pt x="320294" y="137795"/>
                </a:lnTo>
                <a:lnTo>
                  <a:pt x="317880" y="107060"/>
                </a:lnTo>
                <a:lnTo>
                  <a:pt x="314578" y="76326"/>
                </a:lnTo>
                <a:lnTo>
                  <a:pt x="307086" y="12192"/>
                </a:lnTo>
                <a:lnTo>
                  <a:pt x="306832" y="8762"/>
                </a:lnTo>
                <a:lnTo>
                  <a:pt x="29756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03777" y="30480"/>
            <a:ext cx="560705" cy="284480"/>
          </a:xfrm>
          <a:custGeom>
            <a:avLst/>
            <a:gdLst/>
            <a:ahLst/>
            <a:cxnLst/>
            <a:rect l="l" t="t" r="r" b="b"/>
            <a:pathLst>
              <a:path w="560705" h="284480">
                <a:moveTo>
                  <a:pt x="180340" y="0"/>
                </a:moveTo>
                <a:lnTo>
                  <a:pt x="132334" y="508"/>
                </a:lnTo>
                <a:lnTo>
                  <a:pt x="86105" y="6730"/>
                </a:lnTo>
                <a:lnTo>
                  <a:pt x="41528" y="19430"/>
                </a:lnTo>
                <a:lnTo>
                  <a:pt x="0" y="38100"/>
                </a:lnTo>
                <a:lnTo>
                  <a:pt x="152146" y="38100"/>
                </a:lnTo>
                <a:lnTo>
                  <a:pt x="197611" y="41148"/>
                </a:lnTo>
                <a:lnTo>
                  <a:pt x="242696" y="50419"/>
                </a:lnTo>
                <a:lnTo>
                  <a:pt x="287019" y="63373"/>
                </a:lnTo>
                <a:lnTo>
                  <a:pt x="330707" y="78231"/>
                </a:lnTo>
                <a:lnTo>
                  <a:pt x="379984" y="102489"/>
                </a:lnTo>
                <a:lnTo>
                  <a:pt x="420242" y="135763"/>
                </a:lnTo>
                <a:lnTo>
                  <a:pt x="453009" y="176275"/>
                </a:lnTo>
                <a:lnTo>
                  <a:pt x="480059" y="221996"/>
                </a:lnTo>
                <a:lnTo>
                  <a:pt x="502792" y="271145"/>
                </a:lnTo>
                <a:lnTo>
                  <a:pt x="509015" y="283972"/>
                </a:lnTo>
                <a:lnTo>
                  <a:pt x="560578" y="283972"/>
                </a:lnTo>
                <a:lnTo>
                  <a:pt x="555625" y="276605"/>
                </a:lnTo>
                <a:lnTo>
                  <a:pt x="553719" y="272415"/>
                </a:lnTo>
                <a:lnTo>
                  <a:pt x="551307" y="268097"/>
                </a:lnTo>
                <a:lnTo>
                  <a:pt x="549401" y="262636"/>
                </a:lnTo>
                <a:lnTo>
                  <a:pt x="546861" y="257683"/>
                </a:lnTo>
                <a:lnTo>
                  <a:pt x="526415" y="214375"/>
                </a:lnTo>
                <a:lnTo>
                  <a:pt x="503428" y="174117"/>
                </a:lnTo>
                <a:lnTo>
                  <a:pt x="477138" y="137033"/>
                </a:lnTo>
                <a:lnTo>
                  <a:pt x="447421" y="103759"/>
                </a:lnTo>
                <a:lnTo>
                  <a:pt x="413384" y="74422"/>
                </a:lnTo>
                <a:lnTo>
                  <a:pt x="374776" y="49656"/>
                </a:lnTo>
                <a:lnTo>
                  <a:pt x="331088" y="29591"/>
                </a:lnTo>
                <a:lnTo>
                  <a:pt x="281686" y="14731"/>
                </a:lnTo>
                <a:lnTo>
                  <a:pt x="230124" y="4952"/>
                </a:lnTo>
                <a:lnTo>
                  <a:pt x="18034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310354" y="34544"/>
            <a:ext cx="556895" cy="306070"/>
          </a:xfrm>
          <a:custGeom>
            <a:avLst/>
            <a:gdLst/>
            <a:ahLst/>
            <a:cxnLst/>
            <a:rect l="l" t="t" r="r" b="b"/>
            <a:pathLst>
              <a:path w="556894" h="306070">
                <a:moveTo>
                  <a:pt x="123825" y="0"/>
                </a:moveTo>
                <a:lnTo>
                  <a:pt x="79755" y="5969"/>
                </a:lnTo>
                <a:lnTo>
                  <a:pt x="35940" y="21971"/>
                </a:lnTo>
                <a:lnTo>
                  <a:pt x="0" y="45592"/>
                </a:lnTo>
                <a:lnTo>
                  <a:pt x="127126" y="45592"/>
                </a:lnTo>
                <a:lnTo>
                  <a:pt x="151765" y="46100"/>
                </a:lnTo>
                <a:lnTo>
                  <a:pt x="197357" y="55372"/>
                </a:lnTo>
                <a:lnTo>
                  <a:pt x="242061" y="66421"/>
                </a:lnTo>
                <a:lnTo>
                  <a:pt x="285369" y="80263"/>
                </a:lnTo>
                <a:lnTo>
                  <a:pt x="326644" y="97535"/>
                </a:lnTo>
                <a:lnTo>
                  <a:pt x="365505" y="119379"/>
                </a:lnTo>
                <a:lnTo>
                  <a:pt x="401192" y="146430"/>
                </a:lnTo>
                <a:lnTo>
                  <a:pt x="433197" y="179704"/>
                </a:lnTo>
                <a:lnTo>
                  <a:pt x="461136" y="220090"/>
                </a:lnTo>
                <a:lnTo>
                  <a:pt x="470534" y="235838"/>
                </a:lnTo>
                <a:lnTo>
                  <a:pt x="481203" y="250951"/>
                </a:lnTo>
                <a:lnTo>
                  <a:pt x="517144" y="287147"/>
                </a:lnTo>
                <a:lnTo>
                  <a:pt x="543559" y="299592"/>
                </a:lnTo>
                <a:lnTo>
                  <a:pt x="556767" y="305561"/>
                </a:lnTo>
                <a:lnTo>
                  <a:pt x="546100" y="279526"/>
                </a:lnTo>
                <a:lnTo>
                  <a:pt x="509015" y="213995"/>
                </a:lnTo>
                <a:lnTo>
                  <a:pt x="483742" y="174371"/>
                </a:lnTo>
                <a:lnTo>
                  <a:pt x="454786" y="139191"/>
                </a:lnTo>
                <a:lnTo>
                  <a:pt x="422021" y="108330"/>
                </a:lnTo>
                <a:lnTo>
                  <a:pt x="385699" y="81660"/>
                </a:lnTo>
                <a:lnTo>
                  <a:pt x="345694" y="59054"/>
                </a:lnTo>
                <a:lnTo>
                  <a:pt x="302132" y="40639"/>
                </a:lnTo>
                <a:lnTo>
                  <a:pt x="257301" y="24764"/>
                </a:lnTo>
                <a:lnTo>
                  <a:pt x="212725" y="11429"/>
                </a:lnTo>
                <a:lnTo>
                  <a:pt x="168148" y="2539"/>
                </a:lnTo>
                <a:lnTo>
                  <a:pt x="123825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49446" y="68580"/>
            <a:ext cx="506730" cy="494030"/>
          </a:xfrm>
          <a:custGeom>
            <a:avLst/>
            <a:gdLst/>
            <a:ahLst/>
            <a:cxnLst/>
            <a:rect l="l" t="t" r="r" b="b"/>
            <a:pathLst>
              <a:path w="506730" h="494030">
                <a:moveTo>
                  <a:pt x="506476" y="0"/>
                </a:moveTo>
                <a:lnTo>
                  <a:pt x="354330" y="0"/>
                </a:lnTo>
                <a:lnTo>
                  <a:pt x="352806" y="635"/>
                </a:lnTo>
                <a:lnTo>
                  <a:pt x="311531" y="27304"/>
                </a:lnTo>
                <a:lnTo>
                  <a:pt x="271907" y="61468"/>
                </a:lnTo>
                <a:lnTo>
                  <a:pt x="250444" y="82042"/>
                </a:lnTo>
                <a:lnTo>
                  <a:pt x="206248" y="122427"/>
                </a:lnTo>
                <a:lnTo>
                  <a:pt x="153162" y="178689"/>
                </a:lnTo>
                <a:lnTo>
                  <a:pt x="125857" y="216280"/>
                </a:lnTo>
                <a:lnTo>
                  <a:pt x="103378" y="256413"/>
                </a:lnTo>
                <a:lnTo>
                  <a:pt x="86614" y="299466"/>
                </a:lnTo>
                <a:lnTo>
                  <a:pt x="74041" y="355092"/>
                </a:lnTo>
                <a:lnTo>
                  <a:pt x="71501" y="363981"/>
                </a:lnTo>
                <a:lnTo>
                  <a:pt x="68707" y="372745"/>
                </a:lnTo>
                <a:lnTo>
                  <a:pt x="65532" y="381380"/>
                </a:lnTo>
                <a:lnTo>
                  <a:pt x="0" y="381380"/>
                </a:lnTo>
                <a:lnTo>
                  <a:pt x="11811" y="403225"/>
                </a:lnTo>
                <a:lnTo>
                  <a:pt x="31369" y="438150"/>
                </a:lnTo>
                <a:lnTo>
                  <a:pt x="40894" y="452500"/>
                </a:lnTo>
                <a:lnTo>
                  <a:pt x="51181" y="466471"/>
                </a:lnTo>
                <a:lnTo>
                  <a:pt x="72390" y="493775"/>
                </a:lnTo>
                <a:lnTo>
                  <a:pt x="81407" y="477774"/>
                </a:lnTo>
                <a:lnTo>
                  <a:pt x="91186" y="461899"/>
                </a:lnTo>
                <a:lnTo>
                  <a:pt x="99314" y="445897"/>
                </a:lnTo>
                <a:lnTo>
                  <a:pt x="103505" y="429641"/>
                </a:lnTo>
                <a:lnTo>
                  <a:pt x="110490" y="377825"/>
                </a:lnTo>
                <a:lnTo>
                  <a:pt x="123317" y="329438"/>
                </a:lnTo>
                <a:lnTo>
                  <a:pt x="141605" y="284225"/>
                </a:lnTo>
                <a:lnTo>
                  <a:pt x="164846" y="241935"/>
                </a:lnTo>
                <a:lnTo>
                  <a:pt x="192532" y="202184"/>
                </a:lnTo>
                <a:lnTo>
                  <a:pt x="224155" y="164846"/>
                </a:lnTo>
                <a:lnTo>
                  <a:pt x="259461" y="129667"/>
                </a:lnTo>
                <a:lnTo>
                  <a:pt x="297942" y="96266"/>
                </a:lnTo>
                <a:lnTo>
                  <a:pt x="353822" y="54737"/>
                </a:lnTo>
                <a:lnTo>
                  <a:pt x="414782" y="20574"/>
                </a:lnTo>
                <a:lnTo>
                  <a:pt x="460756" y="5079"/>
                </a:lnTo>
                <a:lnTo>
                  <a:pt x="506476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012792" y="80136"/>
            <a:ext cx="424815" cy="278130"/>
          </a:xfrm>
          <a:custGeom>
            <a:avLst/>
            <a:gdLst/>
            <a:ahLst/>
            <a:cxnLst/>
            <a:rect l="l" t="t" r="r" b="b"/>
            <a:pathLst>
              <a:path w="424815" h="278130">
                <a:moveTo>
                  <a:pt x="424688" y="0"/>
                </a:moveTo>
                <a:lnTo>
                  <a:pt x="297561" y="0"/>
                </a:lnTo>
                <a:lnTo>
                  <a:pt x="282448" y="9779"/>
                </a:lnTo>
                <a:lnTo>
                  <a:pt x="265049" y="17145"/>
                </a:lnTo>
                <a:lnTo>
                  <a:pt x="192024" y="72136"/>
                </a:lnTo>
                <a:lnTo>
                  <a:pt x="160274" y="98044"/>
                </a:lnTo>
                <a:lnTo>
                  <a:pt x="130555" y="125603"/>
                </a:lnTo>
                <a:lnTo>
                  <a:pt x="89916" y="177038"/>
                </a:lnTo>
                <a:lnTo>
                  <a:pt x="71120" y="205359"/>
                </a:lnTo>
                <a:lnTo>
                  <a:pt x="51562" y="234315"/>
                </a:lnTo>
                <a:lnTo>
                  <a:pt x="0" y="234315"/>
                </a:lnTo>
                <a:lnTo>
                  <a:pt x="1651" y="237871"/>
                </a:lnTo>
                <a:lnTo>
                  <a:pt x="11176" y="254000"/>
                </a:lnTo>
                <a:lnTo>
                  <a:pt x="22351" y="267716"/>
                </a:lnTo>
                <a:lnTo>
                  <a:pt x="35433" y="276479"/>
                </a:lnTo>
                <a:lnTo>
                  <a:pt x="55753" y="278130"/>
                </a:lnTo>
                <a:lnTo>
                  <a:pt x="72771" y="268986"/>
                </a:lnTo>
                <a:lnTo>
                  <a:pt x="87376" y="253873"/>
                </a:lnTo>
                <a:lnTo>
                  <a:pt x="104394" y="233045"/>
                </a:lnTo>
                <a:lnTo>
                  <a:pt x="106299" y="227584"/>
                </a:lnTo>
                <a:lnTo>
                  <a:pt x="140208" y="180594"/>
                </a:lnTo>
                <a:lnTo>
                  <a:pt x="173355" y="140335"/>
                </a:lnTo>
                <a:lnTo>
                  <a:pt x="210185" y="103886"/>
                </a:lnTo>
                <a:lnTo>
                  <a:pt x="251968" y="72771"/>
                </a:lnTo>
                <a:lnTo>
                  <a:pt x="312293" y="42037"/>
                </a:lnTo>
                <a:lnTo>
                  <a:pt x="323723" y="34925"/>
                </a:lnTo>
                <a:lnTo>
                  <a:pt x="335280" y="28067"/>
                </a:lnTo>
                <a:lnTo>
                  <a:pt x="347345" y="23114"/>
                </a:lnTo>
                <a:lnTo>
                  <a:pt x="399034" y="5588"/>
                </a:lnTo>
                <a:lnTo>
                  <a:pt x="424688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04996" y="360045"/>
            <a:ext cx="109982" cy="89915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7884647" y="53085"/>
            <a:ext cx="403225" cy="234950"/>
            <a:chOff x="17884647" y="53085"/>
            <a:chExt cx="403225" cy="234950"/>
          </a:xfrm>
        </p:grpSpPr>
        <p:pic>
          <p:nvPicPr>
            <p:cNvPr id="43" name="object 4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048350" y="53085"/>
              <a:ext cx="239013" cy="10833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7884647" y="93344"/>
              <a:ext cx="276225" cy="194310"/>
            </a:xfrm>
            <a:custGeom>
              <a:avLst/>
              <a:gdLst/>
              <a:ahLst/>
              <a:cxnLst/>
              <a:rect l="l" t="t" r="r" b="b"/>
              <a:pathLst>
                <a:path w="276225" h="194310">
                  <a:moveTo>
                    <a:pt x="275971" y="0"/>
                  </a:moveTo>
                  <a:lnTo>
                    <a:pt x="163703" y="0"/>
                  </a:lnTo>
                  <a:lnTo>
                    <a:pt x="108965" y="47625"/>
                  </a:lnTo>
                  <a:lnTo>
                    <a:pt x="81661" y="75819"/>
                  </a:lnTo>
                  <a:lnTo>
                    <a:pt x="55498" y="104901"/>
                  </a:lnTo>
                  <a:lnTo>
                    <a:pt x="30353" y="135000"/>
                  </a:lnTo>
                  <a:lnTo>
                    <a:pt x="6984" y="179070"/>
                  </a:lnTo>
                  <a:lnTo>
                    <a:pt x="0" y="194309"/>
                  </a:lnTo>
                  <a:lnTo>
                    <a:pt x="15875" y="187071"/>
                  </a:lnTo>
                  <a:lnTo>
                    <a:pt x="31876" y="180212"/>
                  </a:lnTo>
                  <a:lnTo>
                    <a:pt x="47117" y="172465"/>
                  </a:lnTo>
                  <a:lnTo>
                    <a:pt x="60198" y="162559"/>
                  </a:lnTo>
                  <a:lnTo>
                    <a:pt x="91567" y="131445"/>
                  </a:lnTo>
                  <a:lnTo>
                    <a:pt x="152526" y="67436"/>
                  </a:lnTo>
                  <a:lnTo>
                    <a:pt x="183896" y="36068"/>
                  </a:lnTo>
                  <a:lnTo>
                    <a:pt x="211963" y="14858"/>
                  </a:lnTo>
                  <a:lnTo>
                    <a:pt x="242569" y="2412"/>
                  </a:lnTo>
                  <a:lnTo>
                    <a:pt x="275971" y="0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5573756" y="241045"/>
            <a:ext cx="504190" cy="314325"/>
            <a:chOff x="15573756" y="241045"/>
            <a:chExt cx="504190" cy="314325"/>
          </a:xfrm>
        </p:grpSpPr>
        <p:sp>
          <p:nvSpPr>
            <p:cNvPr id="46" name="object 46" descr=""/>
            <p:cNvSpPr/>
            <p:nvPr/>
          </p:nvSpPr>
          <p:spPr>
            <a:xfrm>
              <a:off x="15726029" y="241045"/>
              <a:ext cx="351790" cy="110489"/>
            </a:xfrm>
            <a:custGeom>
              <a:avLst/>
              <a:gdLst/>
              <a:ahLst/>
              <a:cxnLst/>
              <a:rect l="l" t="t" r="r" b="b"/>
              <a:pathLst>
                <a:path w="351790" h="110489">
                  <a:moveTo>
                    <a:pt x="168021" y="126"/>
                  </a:moveTo>
                  <a:lnTo>
                    <a:pt x="124459" y="0"/>
                  </a:lnTo>
                  <a:lnTo>
                    <a:pt x="80772" y="7111"/>
                  </a:lnTo>
                  <a:lnTo>
                    <a:pt x="37211" y="21589"/>
                  </a:lnTo>
                  <a:lnTo>
                    <a:pt x="0" y="40385"/>
                  </a:lnTo>
                  <a:lnTo>
                    <a:pt x="158369" y="40385"/>
                  </a:lnTo>
                  <a:lnTo>
                    <a:pt x="200025" y="51434"/>
                  </a:lnTo>
                  <a:lnTo>
                    <a:pt x="237490" y="67055"/>
                  </a:lnTo>
                  <a:lnTo>
                    <a:pt x="275336" y="81660"/>
                  </a:lnTo>
                  <a:lnTo>
                    <a:pt x="351663" y="109981"/>
                  </a:lnTo>
                  <a:lnTo>
                    <a:pt x="329311" y="72898"/>
                  </a:lnTo>
                  <a:lnTo>
                    <a:pt x="298196" y="44069"/>
                  </a:lnTo>
                  <a:lnTo>
                    <a:pt x="255015" y="22225"/>
                  </a:lnTo>
                  <a:lnTo>
                    <a:pt x="211582" y="7620"/>
                  </a:lnTo>
                  <a:lnTo>
                    <a:pt x="168021" y="126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573756" y="281431"/>
              <a:ext cx="310642" cy="273431"/>
            </a:xfrm>
            <a:prstGeom prst="rect">
              <a:avLst/>
            </a:prstGeom>
          </p:spPr>
        </p:pic>
      </p:grpSp>
      <p:pic>
        <p:nvPicPr>
          <p:cNvPr id="48" name="object 4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72155" y="1670304"/>
            <a:ext cx="8398764" cy="3800856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26095" y="5657088"/>
            <a:ext cx="2912363" cy="4370832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23715" y="5657088"/>
            <a:ext cx="2039112" cy="4370832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829288" y="1670304"/>
            <a:ext cx="5996940" cy="6954011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6647441" y="288084"/>
            <a:ext cx="4998720" cy="1201420"/>
            <a:chOff x="6647441" y="288084"/>
            <a:chExt cx="4998720" cy="1201420"/>
          </a:xfrm>
        </p:grpSpPr>
        <p:pic>
          <p:nvPicPr>
            <p:cNvPr id="53" name="object 5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47441" y="288084"/>
              <a:ext cx="4998613" cy="46369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68540" y="693420"/>
              <a:ext cx="3848100" cy="795527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2303779" y="1634998"/>
            <a:ext cx="278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solidFill>
                  <a:srgbClr val="211F1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6" name="object 5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84832" y="1754123"/>
            <a:ext cx="220980" cy="251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2023-12-22T05:42:59Z</dcterms:created>
  <dcterms:modified xsi:type="dcterms:W3CDTF">2023-12-22T05:42:59Z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2023-12-22T00:00:00Z</vt:filetime>
  </property>
  <property fmtid="{D5CDD505-2E9C-101B-9397-08002B2CF9AE}" pid="5" name="Producer">
    <vt:lpwstr>3-Heights(TM) PDF Security Shell 4.8.25.2 (http://www.pdf-tools.com)</vt:lpwstr>
  </property>
</Properties>
</file>