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18288000" cy="10287000"/>
  <p:embeddedFontLst>
    <p:embeddedFont>
      <p:font typeface="MGDHGT+DejaVuSans"/>
      <p:regular r:id="rId2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font" Target="fonts/font1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965167" y="2756275"/>
            <a:ext cx="471636" cy="4816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92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221f1f"/>
                </a:solidFill>
                <a:latin typeface="MGDHGT+DejaVuSans"/>
                <a:cs typeface="MGDHGT+DejaVuSans"/>
              </a:rPr>
              <a:t>∗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22829" y="1644407"/>
            <a:ext cx="405209" cy="4702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221f1f"/>
                </a:solidFill>
                <a:latin typeface="Verdana"/>
                <a:cs typeface="Verdana"/>
              </a:rPr>
              <a:t>3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679926" y="2756275"/>
            <a:ext cx="471636" cy="4816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92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221f1f"/>
                </a:solidFill>
                <a:latin typeface="MGDHGT+DejaVuSans"/>
                <a:cs typeface="MGDHGT+DejaVuSans"/>
              </a:rPr>
              <a:t>∗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48738" y="1644407"/>
            <a:ext cx="405209" cy="4702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221f1f"/>
                </a:solidFill>
                <a:latin typeface="Verdana"/>
                <a:cs typeface="Verdana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679926" y="3612383"/>
            <a:ext cx="471636" cy="4816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92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221f1f"/>
                </a:solidFill>
                <a:latin typeface="MGDHGT+DejaVuSans"/>
                <a:cs typeface="MGDHGT+DejaVuSans"/>
              </a:rPr>
              <a:t>∗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16733" y="1644407"/>
            <a:ext cx="405209" cy="4702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221f1f"/>
                </a:solidFill>
                <a:latin typeface="Verdana"/>
                <a:cs typeface="Verdana"/>
              </a:rPr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2023-12-22T00:59:11-06:00</dcterms:modified>
</cp:coreProperties>
</file>