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LEFT JOIN and RIGHT JOIN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Actors and Movies Database 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JOIN 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a.first_name, a.last_name, m.title, m.released</a:t>
            </a:r>
          </a:p>
          <a:p>
            <a:r>
              <a:t>FROM actors a</a:t>
            </a:r>
          </a:p>
          <a:p>
            <a:r>
              <a:t>RIGHT JOIN actors_movies am ON a.id=am.actor_id</a:t>
            </a:r>
          </a:p>
          <a:p>
            <a:r>
              <a:t>RIGHT JOIN movies m ON am.movie_id=m.id;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LEFT vs 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LEFT JOIN: Returns all records from the left table and matching records from the right table.</a:t>
            </a:r>
          </a:p>
          <a:p>
            <a:r>
              <a:t>• RIGHT JOIN: Returns all records from the right table and matching records from the left table.</a:t>
            </a:r>
          </a:p>
          <a:p>
            <a:r>
              <a:t>• Use LEFT JOIN when you want all data from the first table, even if there’s no match.</a:t>
            </a:r>
          </a:p>
          <a:p>
            <a:r>
              <a:t>• Use RIGHT JOIN when you need all data from the second table, even if there’s no match.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SQL Joins?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JOINs are used to combine rows from two or more tables based on a related column.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Schema: Actors &amp;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 in our database:</a:t>
            </a:r>
          </a:p>
          <a:p/>
          <a:p>
            <a:r>
              <a:t>- actors (actor ID, first name, last name)</a:t>
            </a:r>
          </a:p>
          <a:p>
            <a:r>
              <a:t>- movies (movie ID, title, release date)</a:t>
            </a:r>
          </a:p>
          <a:p>
            <a:r>
              <a:t>- actors_movies (maps actors to movies)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Script: 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TABLE actors (</a:t>
            </a:r>
          </a:p>
          <a:p>
            <a:r>
              <a:t>  id SERIAL PRIMARY KEY,</a:t>
            </a:r>
          </a:p>
          <a:p>
            <a:r>
              <a:t>  first_name VARCHAR(50),</a:t>
            </a:r>
          </a:p>
          <a:p>
            <a:r>
              <a:t>  last_name VARCHAR(50)</a:t>
            </a:r>
          </a:p>
          <a:p>
            <a:r>
              <a:t>);</a:t>
            </a:r>
          </a:p>
          <a:p>
            <a:r>
              <a:t>CREATE TABLE movies (</a:t>
            </a:r>
          </a:p>
          <a:p>
            <a:r>
              <a:t>  id SERIAL PRIMARY KEY,</a:t>
            </a:r>
          </a:p>
          <a:p>
            <a:r>
              <a:t>  title VARCHAR(100),</a:t>
            </a:r>
          </a:p>
          <a:p>
            <a:r>
              <a:t>  released DATE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Script: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TABLE actors_movies(</a:t>
            </a:r>
          </a:p>
          <a:p>
            <a:r>
              <a:t>  actor_id INT REFERENCES actors(id) ON DELETE CASCADE,</a:t>
            </a:r>
          </a:p>
          <a:p>
            <a:r>
              <a:t>  movie_id INT REFERENCES movies(id) ON DELETE CASCADE,</a:t>
            </a:r>
          </a:p>
          <a:p>
            <a:r>
              <a:t>  PRIMARY KEY (actor_id, movie_id)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Script: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INTO actors (first_name, last_name) VALUES</a:t>
            </a:r>
          </a:p>
          <a:p>
            <a:r>
              <a:t>('Heath', 'Ledger'),</a:t>
            </a:r>
          </a:p>
          <a:p>
            <a:r>
              <a:t>('Christian', 'Bale'),</a:t>
            </a:r>
          </a:p>
          <a:p>
            <a:r>
              <a:t>('Jon', 'Bernthal'),</a:t>
            </a:r>
          </a:p>
          <a:p>
            <a:r>
              <a:t>('Billy Bob', 'Thornton');</a:t>
            </a:r>
          </a:p>
          <a:p>
            <a:r>
              <a:t>INSERT INTO movies (title, released) VALUES</a:t>
            </a:r>
          </a:p>
          <a:p>
            <a:r>
              <a:t>('Titanic', '2025-12-19'),</a:t>
            </a:r>
          </a:p>
          <a:p>
            <a:r>
              <a:t>('Dark Knight, The', '2008-07-18');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LEFT JOIN returns all records from the left table (actors), and matched records from the right table (movies). If there's no match, NULL is returned for the right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 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a.first_name, a.last_name, m.title, m.released</a:t>
            </a:r>
          </a:p>
          <a:p>
            <a:r>
              <a:t>FROM actors a</a:t>
            </a:r>
          </a:p>
          <a:p>
            <a:r>
              <a:t>LEFT JOIN actors_movies am ON a.id=am.actor_id</a:t>
            </a:r>
          </a:p>
          <a:p>
            <a:r>
              <a:t>LEFT JOIN movies m ON am.movie_id=m.id;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JOIN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RIGHT JOIN returns all records from the right table (movies), and matched records from the left table (actors). If there's no match, NULL is returned for the left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