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68C49C6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5" r:id="rId4"/>
    <p:sldId id="267" r:id="rId5"/>
    <p:sldId id="268" r:id="rId6"/>
    <p:sldId id="258" r:id="rId7"/>
    <p:sldId id="259" r:id="rId8"/>
    <p:sldId id="260" r:id="rId9"/>
    <p:sldId id="269" r:id="rId10"/>
    <p:sldId id="261" r:id="rId11"/>
    <p:sldId id="27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03FA8A2-F374-6720-DC6C-E68ED0DB8056}" name="Michael Nugent" initials="MN" userId="S::michael258@revature.net::72fb3c2c-6a46-4527-ba0e-bb5b36f9943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D4615-58C0-4579-3E1C-BE9CE8210D4A}" v="86" dt="2025-02-27T19:39:35.726"/>
    <p1510:client id="{D461AEAC-AC22-74B2-36ED-E1CE2E02F56F}" v="462" dt="2025-02-28T01:44:54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0_68C49C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8B25F7F-C156-4706-A3C9-961942AC6835}" authorId="{903FA8A2-F374-6720-DC6C-E68ED0DB8056}" created="2025-02-27T19:31:07.6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09857222" sldId="256"/>
      <ac:spMk id="3" creationId="{00000000-0000-0000-0000-000000000000}"/>
      <ac:txMk cp="3" len="10">
        <ac:context len="47" hash="98530437"/>
      </ac:txMk>
    </ac:txMkLst>
    <p188:pos x="3408947" y="210552"/>
    <p188:txBody>
      <a:bodyPr/>
      <a:lstStyle/>
      <a:p>
        <a:r>
          <a:rPr lang="en-US"/>
          <a:t>Is Anand Mure still in the program?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1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1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2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9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3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4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7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2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3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8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0_68C49C6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itting in front of several computer screens&#10;&#10;AI-generated content may be incorrect.">
            <a:extLst>
              <a:ext uri="{FF2B5EF4-FFF2-40B4-BE49-F238E27FC236}">
                <a16:creationId xmlns:a16="http://schemas.microsoft.com/office/drawing/2014/main" id="{5F427470-93C5-2976-F8E2-48AB2EE9A9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193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7508F7DC-CA28-4ACE-AF79-D7E98ED1B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B20218-A500-457C-B65C-F3D198B1F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8686796" cy="233424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solidFill>
                  <a:srgbClr val="FFFFFF"/>
                </a:solidFill>
                <a:ea typeface="+mj-lt"/>
                <a:cs typeface="+mj-lt"/>
              </a:rPr>
              <a:t>Automated IT Infrastructure Monitoring with Log Scraping Using Ansible,</a:t>
            </a:r>
            <a:endParaRPr lang="en-US" sz="34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>
                <a:solidFill>
                  <a:srgbClr val="FFFFFF"/>
                </a:solidFill>
                <a:ea typeface="+mj-lt"/>
                <a:cs typeface="+mj-lt"/>
              </a:rPr>
              <a:t>Prometheus, Grafana, Python, and MySQL</a:t>
            </a: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870" y="3552826"/>
            <a:ext cx="8720710" cy="26536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Anand Mure, Michael Nugent, and Artan Plaku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DACB8-D2C0-24C7-1581-FC83C980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5. Configure Prometheus to Scrape Node Exporter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258E2-3C53-C997-31C4-582CB48BB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4354633"/>
            <a:ext cx="3397649" cy="17065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Char char="•"/>
            </a:pPr>
            <a:r>
              <a:rPr lang="en-US" sz="2200" i="1" dirty="0"/>
              <a:t>Add a job to /</a:t>
            </a:r>
            <a:r>
              <a:rPr lang="en-US" sz="2200" i="1" err="1"/>
              <a:t>etc</a:t>
            </a:r>
            <a:r>
              <a:rPr lang="en-US" sz="2200" i="1" dirty="0"/>
              <a:t>/</a:t>
            </a:r>
            <a:r>
              <a:rPr lang="en-US" sz="2200" i="1" err="1"/>
              <a:t>prometheus</a:t>
            </a:r>
            <a:r>
              <a:rPr lang="en-US" sz="2200" i="1" dirty="0"/>
              <a:t>/</a:t>
            </a:r>
            <a:r>
              <a:rPr lang="en-US" sz="2200" i="1" err="1"/>
              <a:t>prometheus.yml</a:t>
            </a:r>
            <a:endParaRPr lang="en-US" sz="2200" i="1" dirty="0"/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200" i="1" dirty="0"/>
              <a:t>Restart </a:t>
            </a:r>
            <a:r>
              <a:rPr lang="en-US" sz="2200" i="1" dirty="0" err="1"/>
              <a:t>prometheus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computer screen with text and numbers&#10;&#10;AI-generated content may be incorrect.">
            <a:extLst>
              <a:ext uri="{FF2B5EF4-FFF2-40B4-BE49-F238E27FC236}">
                <a16:creationId xmlns:a16="http://schemas.microsoft.com/office/drawing/2014/main" id="{9AF13834-F632-2751-75D5-21B721962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647" y="965741"/>
            <a:ext cx="6516944" cy="538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10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988A35-1A75-46F0-65BA-F52040CB8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0FDE4-9D15-3A89-90FB-748F112E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chemeClr val="tx2"/>
                </a:solidFill>
              </a:rPr>
              <a:t>5. Configure Prometheus to Scrape Node Exporter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385-2AE7-C2C6-AA70-ACB19D698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4406871"/>
            <a:ext cx="3465681" cy="1709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i="1" dirty="0"/>
              <a:t>Verify success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C17571-1BFA-722D-7F1C-CEFA15893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366" y="809917"/>
            <a:ext cx="7438426" cy="533707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630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9A171-0255-ED17-4F83-13AD7F3B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6. Install and Configure Grafana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4E97-0267-F6DC-0A6D-CC05DA2A1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8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B6C7-9605-5268-DB98-F43676AF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7. Implement Log Scraping Using Python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0B5B5-3771-5733-AD9D-F9D681E23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5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386D-E81D-5686-3C24-F0DBAC8A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8. Configure Alerting in Prometheus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067A2-331A-F14B-2F5F-E9AFDEA99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3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D126-4AE1-9D77-4E0E-23565B9F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AutoNum type="arabicPeriod"/>
            </a:pPr>
            <a:r>
              <a:rPr lang="en-US" b="0">
                <a:ea typeface="+mj-lt"/>
                <a:cs typeface="+mj-lt"/>
              </a:rPr>
              <a:t>Setup Ansible for Automation</a:t>
            </a:r>
            <a:endParaRPr lang="en-US"/>
          </a:p>
        </p:txBody>
      </p:sp>
      <p:pic>
        <p:nvPicPr>
          <p:cNvPr id="6" name="Picture 5" descr="A computer screen with colorful text&#10;&#10;AI-generated content may be incorrect.">
            <a:extLst>
              <a:ext uri="{FF2B5EF4-FFF2-40B4-BE49-F238E27FC236}">
                <a16:creationId xmlns:a16="http://schemas.microsoft.com/office/drawing/2014/main" id="{5F7C4DD6-D588-6DCE-2F1F-5F6653E16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665" y="1395016"/>
            <a:ext cx="3095625" cy="2190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A0C373-8BE2-4E74-3F87-995179609C76}"/>
              </a:ext>
            </a:extLst>
          </p:cNvPr>
          <p:cNvSpPr txBox="1"/>
          <p:nvPr/>
        </p:nvSpPr>
        <p:spPr>
          <a:xfrm>
            <a:off x="6317666" y="1045030"/>
            <a:ext cx="2807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/ansible/</a:t>
            </a:r>
            <a:r>
              <a:rPr lang="en-US" dirty="0" err="1"/>
              <a:t>ansible.cfg</a:t>
            </a:r>
          </a:p>
        </p:txBody>
      </p:sp>
      <p:pic>
        <p:nvPicPr>
          <p:cNvPr id="10" name="Picture 9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39BEEB25-675F-30D3-C500-E70BF5C5C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539" y="4210176"/>
            <a:ext cx="990600" cy="857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DDA596-B11E-D30C-8C9F-F55BB4EE2B67}"/>
              </a:ext>
            </a:extLst>
          </p:cNvPr>
          <p:cNvSpPr txBox="1"/>
          <p:nvPr/>
        </p:nvSpPr>
        <p:spPr>
          <a:xfrm>
            <a:off x="6280942" y="3845151"/>
            <a:ext cx="20913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/ansible/hosts</a:t>
            </a:r>
          </a:p>
        </p:txBody>
      </p:sp>
      <p:pic>
        <p:nvPicPr>
          <p:cNvPr id="13" name="Picture 12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1A1DB5A9-A5D2-0322-AA01-0BB3947D4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790" y="5940133"/>
            <a:ext cx="5238750" cy="723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0E3566-D5DB-99B1-11B1-747B6191740E}"/>
              </a:ext>
            </a:extLst>
          </p:cNvPr>
          <p:cNvSpPr txBox="1"/>
          <p:nvPr/>
        </p:nvSpPr>
        <p:spPr>
          <a:xfrm>
            <a:off x="6326846" y="5571127"/>
            <a:ext cx="20913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/hosts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7C1554-45E3-7221-5FC8-785BA4F4135C}"/>
              </a:ext>
            </a:extLst>
          </p:cNvPr>
          <p:cNvSpPr txBox="1"/>
          <p:nvPr/>
        </p:nvSpPr>
        <p:spPr>
          <a:xfrm>
            <a:off x="6354629" y="-68735"/>
            <a:ext cx="39704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sudo</a:t>
            </a:r>
            <a:r>
              <a:rPr lang="en-US" dirty="0"/>
              <a:t> yum update –y</a:t>
            </a:r>
          </a:p>
          <a:p>
            <a:r>
              <a:rPr lang="en-US" dirty="0" err="1"/>
              <a:t>sudo</a:t>
            </a:r>
            <a:r>
              <a:rPr lang="en-US" dirty="0"/>
              <a:t> yum install –y ansible</a:t>
            </a:r>
          </a:p>
        </p:txBody>
      </p:sp>
    </p:spTree>
    <p:extLst>
      <p:ext uri="{BB962C8B-B14F-4D97-AF65-F5344CB8AC3E}">
        <p14:creationId xmlns:p14="http://schemas.microsoft.com/office/powerpoint/2010/main" val="385588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D51D7A59-DF76-1EBB-8F33-3E7302714B37}"/>
              </a:ext>
            </a:extLst>
          </p:cNvPr>
          <p:cNvSpPr txBox="1"/>
          <p:nvPr/>
        </p:nvSpPr>
        <p:spPr>
          <a:xfrm>
            <a:off x="-3500" y="510414"/>
            <a:ext cx="11506786" cy="349736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Copy private key file to instance</a:t>
            </a:r>
          </a:p>
        </p:txBody>
      </p:sp>
      <p:pic>
        <p:nvPicPr>
          <p:cNvPr id="6" name="Picture 5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BAD0D211-9E2A-F835-CBA5-B34FADB17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77" y="1041343"/>
            <a:ext cx="12193951" cy="5817171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1F0C179-4DBF-6AB9-CD0B-9224A0C8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1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0EF1EC-B598-D8AD-E0D1-ABCF7BFA4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4E34BF6-F13B-A1AC-6379-DCAD650277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70" r="42808" b="1"/>
          <a:stretch/>
        </p:blipFill>
        <p:spPr>
          <a:xfrm>
            <a:off x="517868" y="2101022"/>
            <a:ext cx="11153216" cy="4244987"/>
          </a:xfrm>
          <a:prstGeom prst="rect">
            <a:avLst/>
          </a:prstGeom>
        </p:spPr>
      </p:pic>
      <p:sp>
        <p:nvSpPr>
          <p:cNvPr id="7" name="TextBox 16">
            <a:extLst>
              <a:ext uri="{FF2B5EF4-FFF2-40B4-BE49-F238E27FC236}">
                <a16:creationId xmlns:a16="http://schemas.microsoft.com/office/drawing/2014/main" id="{F74A4AC3-AD47-FC0B-15FB-B82E4E41AF2A}"/>
              </a:ext>
            </a:extLst>
          </p:cNvPr>
          <p:cNvSpPr txBox="1"/>
          <p:nvPr/>
        </p:nvSpPr>
        <p:spPr>
          <a:xfrm>
            <a:off x="521208" y="978409"/>
            <a:ext cx="7263804" cy="1008208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Verify Ansible Installation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CA3BB2-EDDA-6979-622F-F397D6CB8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6653" y="1098957"/>
            <a:ext cx="3634430" cy="887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/>
              <a:t>ansible --version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DD57DDC-2075-7CBD-00B4-0A5FF0991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8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6BA45F-DB99-5502-CDD6-6C1608EDD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5CC373DE-449B-02B5-48CE-D4F467685798}"/>
              </a:ext>
            </a:extLst>
          </p:cNvPr>
          <p:cNvSpPr txBox="1"/>
          <p:nvPr/>
        </p:nvSpPr>
        <p:spPr>
          <a:xfrm>
            <a:off x="8273434" y="1375953"/>
            <a:ext cx="3397649" cy="2840721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latin typeface="+mj-lt"/>
                <a:ea typeface="+mj-ea"/>
                <a:cs typeface="+mj-cs"/>
              </a:rPr>
              <a:t>Verify Ansible Installation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4076F94-11A8-07D0-9634-2876E8644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3434" y="4289136"/>
            <a:ext cx="3397649" cy="165011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ansible all –m ping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computer screen with green text&#10;&#10;AI-generated content may be incorrect.">
            <a:extLst>
              <a:ext uri="{FF2B5EF4-FFF2-40B4-BE49-F238E27FC236}">
                <a16:creationId xmlns:a16="http://schemas.microsoft.com/office/drawing/2014/main" id="{8DE684B2-4449-803C-6FC5-CB11D8B5F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9" y="1476093"/>
            <a:ext cx="7430010" cy="435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F661-8222-B163-526A-D0F2EA73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2. Install Python and MySQL Using Ansible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3ABD9-3B75-2158-AB92-F66CA8417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8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51A3-AC00-67F0-AE26-8E668115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3. Deploy Prometheus with Ansible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2058-9D96-B453-82C0-497D2721E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1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98B24-B837-2FD9-1381-0B55BE8B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chemeClr val="tx2"/>
                </a:solidFill>
              </a:rPr>
              <a:t>4. Install Node Exporter on Target Servers Using Ansible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C3B1-8DE9-9B98-356C-8764BA77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4406871"/>
            <a:ext cx="3465681" cy="1709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i="1"/>
              <a:t>Create Ansible Playbook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D191D22-FE96-D9A7-A723-CE4AFD292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584" y="657369"/>
            <a:ext cx="5861990" cy="564216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83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DCFC48-6BAC-A8B4-30DC-557640D01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345C4-C858-8710-1835-D568CB03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chemeClr val="tx2"/>
                </a:solidFill>
              </a:rPr>
              <a:t>4. Install Node Exporter on Target Servers Using Ansible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5B6E-0040-A072-C616-4155F223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4406871"/>
            <a:ext cx="3465681" cy="1709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i="1" dirty="0"/>
              <a:t>Use Ansible Playbook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3058FB6-E78D-71F6-B635-6C5C2D520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077" y="657369"/>
            <a:ext cx="5219003" cy="564216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48022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GestaltVTI</vt:lpstr>
      <vt:lpstr>Automated IT Infrastructure Monitoring with Log Scraping Using Ansible, Prometheus, Grafana, Python, and MySQL</vt:lpstr>
      <vt:lpstr>Setup Ansible for Automation</vt:lpstr>
      <vt:lpstr>PowerPoint Presentation</vt:lpstr>
      <vt:lpstr>PowerPoint Presentation</vt:lpstr>
      <vt:lpstr>PowerPoint Presentation</vt:lpstr>
      <vt:lpstr>2. Install Python and MySQL Using Ansible</vt:lpstr>
      <vt:lpstr>3. Deploy Prometheus with Ansible</vt:lpstr>
      <vt:lpstr>4. Install Node Exporter on Target Servers Using Ansible</vt:lpstr>
      <vt:lpstr>4. Install Node Exporter on Target Servers Using Ansible</vt:lpstr>
      <vt:lpstr>5. Configure Prometheus to Scrape Node Exporter</vt:lpstr>
      <vt:lpstr>5. Configure Prometheus to Scrape Node Exporter</vt:lpstr>
      <vt:lpstr>6. Install and Configure Grafana</vt:lpstr>
      <vt:lpstr>7. Implement Log Scraping Using Python</vt:lpstr>
      <vt:lpstr>8. Configure Alerting in Prometheus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173</cp:revision>
  <dcterms:created xsi:type="dcterms:W3CDTF">2025-02-27T19:15:53Z</dcterms:created>
  <dcterms:modified xsi:type="dcterms:W3CDTF">2025-02-28T13:53:35Z</dcterms:modified>
</cp:coreProperties>
</file>