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0C52B-1691-462F-9079-AEF78DBB854A}" type="datetimeFigureOut">
              <a:rPr lang="de-DE"/>
              <a:t>07.03.2018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4BAAA-6D2A-4FA6-94AB-75510F3779B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2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4BAAA-6D2A-4FA6-94AB-75510F3779B3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2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4BAAA-6D2A-4FA6-94AB-75510F3779B3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84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4BAAA-6D2A-4FA6-94AB-75510F3779B3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94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Clean Code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 Tage Clean Code &amp; Software </a:t>
            </a:r>
            <a:r>
              <a:rPr lang="de-DE" dirty="0" err="1"/>
              <a:t>Craftmanship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53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Behrens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Webentwicklung seit 1998 </a:t>
            </a:r>
          </a:p>
          <a:p>
            <a:r>
              <a:rPr lang="de-DE" dirty="0"/>
              <a:t>Freiberufler seit 2005</a:t>
            </a:r>
          </a:p>
          <a:p>
            <a:r>
              <a:rPr lang="de-DE" dirty="0"/>
              <a:t>Trainer, Entwickler und Coach</a:t>
            </a:r>
          </a:p>
          <a:p>
            <a:r>
              <a:rPr lang="de-DE" dirty="0"/>
              <a:t>Agile / Lean Software Development</a:t>
            </a:r>
          </a:p>
          <a:p>
            <a:r>
              <a:rPr lang="de-DE" dirty="0"/>
              <a:t>Qualität und Architektur</a:t>
            </a:r>
          </a:p>
          <a:p>
            <a:r>
              <a:rPr lang="de-DE" dirty="0"/>
              <a:t>Hobbys Schwimmen, </a:t>
            </a:r>
            <a:r>
              <a:rPr lang="de-DE" dirty="0" err="1"/>
              <a:t>Krav</a:t>
            </a:r>
            <a:r>
              <a:rPr lang="de-DE" dirty="0"/>
              <a:t> </a:t>
            </a:r>
            <a:r>
              <a:rPr lang="de-DE" dirty="0" err="1"/>
              <a:t>Maga</a:t>
            </a:r>
            <a:r>
              <a:rPr lang="de-DE" dirty="0"/>
              <a:t>, Fotografie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56" y="788088"/>
            <a:ext cx="2108221" cy="4351338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53" y="1641721"/>
            <a:ext cx="2960240" cy="15827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53" y="3404289"/>
            <a:ext cx="2713711" cy="21322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43" y="516792"/>
            <a:ext cx="2767621" cy="11738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98672"/>
            <a:ext cx="3026736" cy="101442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70" y="5274363"/>
            <a:ext cx="3041616" cy="10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8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Dojo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Dojo</a:t>
            </a:r>
            <a:r>
              <a:rPr lang="de-DE" dirty="0"/>
              <a:t> Regeln</a:t>
            </a:r>
          </a:p>
          <a:p>
            <a:r>
              <a:rPr lang="de-DE" sz="1800" dirty="0"/>
              <a:t>Gemeinsames üben</a:t>
            </a:r>
          </a:p>
          <a:p>
            <a:r>
              <a:rPr lang="de-DE" sz="1800" dirty="0"/>
              <a:t>Geht nicht darum den besten zu ermitteln</a:t>
            </a:r>
          </a:p>
          <a:p>
            <a:r>
              <a:rPr lang="de-DE" sz="1800" dirty="0"/>
              <a:t>Wissens- und Erfahrungsaustausch</a:t>
            </a:r>
          </a:p>
          <a:p>
            <a:r>
              <a:rPr lang="de-DE" sz="1800" dirty="0"/>
              <a:t>Respekt vor einander (Respekt vorm Trainer)</a:t>
            </a:r>
          </a:p>
          <a:p>
            <a:r>
              <a:rPr lang="de-DE" sz="1800" dirty="0"/>
              <a:t>Offen sein für Neues</a:t>
            </a:r>
          </a:p>
          <a:p>
            <a:r>
              <a:rPr lang="de-DE" dirty="0"/>
              <a:t>E</a:t>
            </a:r>
            <a:r>
              <a:rPr lang="de-DE" sz="1800" dirty="0"/>
              <a:t>xperimente ohne Gefahr </a:t>
            </a:r>
          </a:p>
          <a:p>
            <a:r>
              <a:rPr lang="de-DE" sz="1800" dirty="0"/>
              <a:t>Trainieren ohne etwas kaputt zu machen</a:t>
            </a:r>
          </a:p>
          <a:p>
            <a:r>
              <a:rPr lang="de-DE" dirty="0"/>
              <a:t>Keine Frage ist doof oder verkehrt</a:t>
            </a:r>
          </a:p>
          <a:p>
            <a:r>
              <a:rPr lang="de-DE" dirty="0"/>
              <a:t>Einfach mal Mitmachen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38960" y="1907990"/>
            <a:ext cx="4864416" cy="3242944"/>
          </a:xfrm>
        </p:spPr>
      </p:pic>
    </p:spTree>
    <p:extLst>
      <p:ext uri="{BB962C8B-B14F-4D97-AF65-F5344CB8AC3E}">
        <p14:creationId xmlns:p14="http://schemas.microsoft.com/office/powerpoint/2010/main" val="281673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8821A-22A0-466D-9E6D-F3D7261D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Beteiligung wird Belohnt</a:t>
            </a:r>
          </a:p>
        </p:txBody>
      </p:sp>
      <p:pic>
        <p:nvPicPr>
          <p:cNvPr id="1026" name="Picture 2" descr="Image result for flensburger">
            <a:extLst>
              <a:ext uri="{FF2B5EF4-FFF2-40B4-BE49-F238E27FC236}">
                <a16:creationId xmlns:a16="http://schemas.microsoft.com/office/drawing/2014/main" id="{8CF9B992-14CD-4F86-9FF1-74242435C1C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56" y="2196306"/>
            <a:ext cx="1362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mburger labskaus">
            <a:extLst>
              <a:ext uri="{FF2B5EF4-FFF2-40B4-BE49-F238E27FC236}">
                <a16:creationId xmlns:a16="http://schemas.microsoft.com/office/drawing/2014/main" id="{E9349249-B654-48B6-B44A-39E0BF6A21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538601"/>
            <a:ext cx="4184650" cy="312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5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8B586-CAC9-44D3-B1F1-D95CA381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seit ihr 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14DBD-83C2-4A44-9BBC-F67B52683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lang="de-DE" dirty="0"/>
              <a:t>Wer bist du ? Was machst du ?</a:t>
            </a:r>
          </a:p>
          <a:p>
            <a:r>
              <a:rPr lang="de-DE" dirty="0"/>
              <a:t>Berufliche Skills</a:t>
            </a:r>
          </a:p>
          <a:p>
            <a:r>
              <a:rPr lang="de-DE" dirty="0"/>
              <a:t>Hobbys / Private Skills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31A34-EFD2-4D0E-8757-693D18DB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r>
              <a:rPr lang="de-DE" dirty="0"/>
              <a:t>Was ich schon über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weiss</a:t>
            </a:r>
            <a:r>
              <a:rPr lang="de-DE" dirty="0"/>
              <a:t> ?</a:t>
            </a:r>
          </a:p>
          <a:p>
            <a:r>
              <a:rPr lang="de-DE" dirty="0"/>
              <a:t>Was ich am ende der Schulung können will ?</a:t>
            </a:r>
          </a:p>
        </p:txBody>
      </p:sp>
      <p:pic>
        <p:nvPicPr>
          <p:cNvPr id="2052" name="Picture 4" descr="Image result for blauer post it">
            <a:extLst>
              <a:ext uri="{FF2B5EF4-FFF2-40B4-BE49-F238E27FC236}">
                <a16:creationId xmlns:a16="http://schemas.microsoft.com/office/drawing/2014/main" id="{8A1E42B4-22B5-485B-84D0-E1A9ECCB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4" y="3330222"/>
            <a:ext cx="3084957" cy="323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193F61B-1EC0-4E1D-A40C-856CDFEE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69" y="3429000"/>
            <a:ext cx="33813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0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6E479-6748-41E0-8533-71EFFF50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Schulungs</a:t>
            </a:r>
            <a:r>
              <a:rPr lang="de-DE" dirty="0"/>
              <a:t> Backlog</a:t>
            </a:r>
          </a:p>
        </p:txBody>
      </p:sp>
      <p:pic>
        <p:nvPicPr>
          <p:cNvPr id="3074" name="Picture 2" descr="Image result for backlog">
            <a:extLst>
              <a:ext uri="{FF2B5EF4-FFF2-40B4-BE49-F238E27FC236}">
                <a16:creationId xmlns:a16="http://schemas.microsoft.com/office/drawing/2014/main" id="{F87D8640-8FAE-45F6-8457-4FF578EBC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35" y="1810633"/>
            <a:ext cx="434856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7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125</Words>
  <Application>Microsoft Office PowerPoint</Application>
  <PresentationFormat>Breitbild</PresentationFormat>
  <Paragraphs>31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Clean Code </vt:lpstr>
      <vt:lpstr>John Behrens</vt:lpstr>
      <vt:lpstr>Coding Dojo</vt:lpstr>
      <vt:lpstr>Beteiligung wird Belohnt</vt:lpstr>
      <vt:lpstr>Wer seit ihr  ?</vt:lpstr>
      <vt:lpstr>Schulungs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Matters</dc:title>
  <dc:creator>John Behrens</dc:creator>
  <cp:lastModifiedBy>John Behrens</cp:lastModifiedBy>
  <cp:revision>12</cp:revision>
  <cp:lastPrinted>2015-06-02T23:19:31Z</cp:lastPrinted>
  <dcterms:created xsi:type="dcterms:W3CDTF">2015-03-16T08:04:52Z</dcterms:created>
  <dcterms:modified xsi:type="dcterms:W3CDTF">2018-03-06T23:48:46Z</dcterms:modified>
</cp:coreProperties>
</file>