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58" r:id="rId5"/>
    <p:sldId id="260" r:id="rId6"/>
    <p:sldId id="263" r:id="rId7"/>
    <p:sldId id="261" r:id="rId8"/>
    <p:sldId id="259" r:id="rId9"/>
    <p:sldId id="264" r:id="rId10"/>
    <p:sldId id="265" r:id="rId11"/>
    <p:sldId id="25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2AC9C-4CE7-4F0B-96F2-C608BFEE1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AA4322-111A-46CB-AF98-366F98FC2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F6A46C-A028-4198-AF63-264564AA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AD8D-7A01-4C04-AD45-D136494864E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85F625-F2E7-412E-AD58-310DF993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AAB984-3A1C-4326-B41A-9CD5ED21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CC6C-E622-4D7F-8ED5-91B4F3ADDF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97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25D0D-3229-428C-AB3D-01124B99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490B50-A86E-4250-8DC2-5025A70D4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FA48E-B495-4B0E-BB95-9E72305E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AD8D-7A01-4C04-AD45-D136494864E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88A530-3F59-4F23-8707-DE59B825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73AB2-A16F-4A30-8018-D3914866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CC6C-E622-4D7F-8ED5-91B4F3ADDF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71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4A0534-11BC-43CC-AC58-8405CE025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8D7E7A-C720-421F-B6FE-7E291D57C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6942BC-34A6-41B4-8C7E-ABB048BA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AD8D-7A01-4C04-AD45-D136494864E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6AA360-A85D-45BC-9C6B-F76DDB75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5E4C3E-A354-4906-A21D-7A8FE44E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CC6C-E622-4D7F-8ED5-91B4F3ADDF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86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8E91A-61CD-4D30-BF55-8A9DE17F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C64B85-4480-4D69-A6ED-DE25C0BC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D8BD5A-7DED-4842-A229-A8373EB8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AD8D-7A01-4C04-AD45-D136494864E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BEB10E-882E-47F0-B3BA-2CE8EB69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3BC570-C9DF-48ED-8095-F2146BDE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CC6C-E622-4D7F-8ED5-91B4F3ADDF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67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FF1EC-0614-4B5B-800A-F48B46CC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CEA38E-DF03-44B9-8D7B-D365BDAF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873221-691F-4002-AF3D-8949AB8F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AD8D-7A01-4C04-AD45-D136494864E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9042AC-54DB-4DE1-BE92-4A7E192C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54FA4B-308F-47EC-8FE4-2A0E75C6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CC6C-E622-4D7F-8ED5-91B4F3ADDF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98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1C351-8331-48F0-B697-A2117B11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2BF744-73BA-4970-95B0-26A948A26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665EBF-D1F8-4199-B5C6-C8C82204C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2E513-8AA4-4F39-930E-2148BAB4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AD8D-7A01-4C04-AD45-D136494864E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E0BF89-CF02-4B2E-B2B1-1217D217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9BBCAC-F702-482C-A1DC-7487735E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CC6C-E622-4D7F-8ED5-91B4F3ADDF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44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A428B-0D67-4F42-8B75-E9EF8114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F13A0A-D8AA-4633-A779-C8859A01D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21252B-64C8-47AF-868A-176D5DD6F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98F87F-8C58-49FA-AA2E-B1CFA1AC8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178D5B-AFAD-487B-8E7F-1B80D4EC2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F97127-0EEA-417A-8423-F24B2976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AD8D-7A01-4C04-AD45-D136494864E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8EBC14-C3ED-413E-B7AC-E04C36E5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67E091-FD6D-475B-A5CE-56106377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CC6C-E622-4D7F-8ED5-91B4F3ADDF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06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4C3E6-F9A0-4ED9-886B-4C5F36C8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A26EBD-44FF-47DD-96FD-697A764A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AD8D-7A01-4C04-AD45-D136494864E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3B083D-EF80-4118-8D88-D356D5DB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00D5A4-A058-4689-ADC8-BE462C6A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CC6C-E622-4D7F-8ED5-91B4F3ADDF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1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2DFDBEB-A6CE-466B-A10E-60F7DEFF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AD8D-7A01-4C04-AD45-D136494864E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C26A3E-4521-4C83-8E5E-54DA6D73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2F127B-05A6-4681-B48F-5408CD26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CC6C-E622-4D7F-8ED5-91B4F3ADDF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90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4B73A-9EAC-4BD1-BE65-46018CF2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04A2F-19B2-4D3F-8C53-43C34413F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491527-7BD3-4D45-AF17-0900AC260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AC3B8B-F31C-4326-B6DE-55FB3D06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AD8D-7A01-4C04-AD45-D136494864E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A2402C-273A-4F26-BCA6-837B8884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689869-A46F-4C2A-8253-C5CE67E2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CC6C-E622-4D7F-8ED5-91B4F3ADDF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91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E46DB-BF95-4AA2-B0A7-4EE237C8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67A5BA1-D071-496B-8599-33FE549C1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7A380C-C852-4AA4-8394-1CCBDF666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96E9F0-0B39-4788-B81B-D42636A5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AD8D-7A01-4C04-AD45-D136494864E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2A8C78-7AC2-4F3D-8C8A-86499D79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3AF038-EB9F-4B85-AFE9-08074723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CC6C-E622-4D7F-8ED5-91B4F3ADDF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77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D42610-B9EF-4B8B-9703-F754A011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FF8C5E-1200-4422-B502-5FAD3AB6A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2BFBFE-D0E5-4E4E-A680-BE504DF2E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6AD8D-7A01-4C04-AD45-D136494864E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232AB1-A8B2-42B2-A1E5-ACEFACAD3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F11708-B7F9-43F6-8C67-58C1684E7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ACC6C-E622-4D7F-8ED5-91B4F3ADDF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77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nielkummer.github.io/git-flow-cheatshee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2" Type="http://schemas.openxmlformats.org/officeDocument/2006/relationships/hyperlink" Target="https://docs.microsoft.com/en-us/vsts/git/concepts/git-branching-guida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tinfowler.com/bliki/FeatureBranch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feature-toggles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nielkummer.github.io/git-flow-cheatshee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0717E-1514-464F-A95F-521FBE051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Branching</a:t>
            </a:r>
            <a:r>
              <a:rPr lang="de-DE" dirty="0"/>
              <a:t> </a:t>
            </a:r>
            <a:r>
              <a:rPr lang="de-DE" dirty="0" err="1"/>
              <a:t>Strategies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DCCCCA-0C37-4089-825A-5C8BC826C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442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E686F4-54AB-49A0-9C98-EF742AE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Flow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5DA136F-D5DF-4B76-969F-C0E4ADE1AE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5991" y="1825625"/>
            <a:ext cx="4266017" cy="4351338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7072B66-F221-4766-B81A-6803E0D59A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https://github.com/nvie/gitflow</a:t>
            </a:r>
          </a:p>
          <a:p>
            <a:r>
              <a:rPr lang="de-DE" dirty="0">
                <a:hlinkClick r:id="rId3"/>
              </a:rPr>
              <a:t>https://danielkummer.github.io/git-flow-cheatsheet/</a:t>
            </a:r>
            <a:endParaRPr lang="de-DE" dirty="0"/>
          </a:p>
          <a:p>
            <a:r>
              <a:rPr lang="de-DE" dirty="0"/>
              <a:t>http://nvie.com/posts/a-successful-git-branching-model/</a:t>
            </a:r>
          </a:p>
        </p:txBody>
      </p:sp>
    </p:spTree>
    <p:extLst>
      <p:ext uri="{BB962C8B-B14F-4D97-AF65-F5344CB8AC3E}">
        <p14:creationId xmlns:p14="http://schemas.microsoft.com/office/powerpoint/2010/main" val="241752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4CD6B-0ADF-41B4-9BA6-0403DD41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Informations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83F9B0-FA05-4DC5-81D0-C9C6D5F0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https://docs.microsoft.com/en-us/vsts/git/concepts/git-branching-guidance</a:t>
            </a:r>
            <a:endParaRPr lang="de-DE" dirty="0"/>
          </a:p>
          <a:p>
            <a:r>
              <a:rPr lang="de-DE" dirty="0" err="1"/>
              <a:t>Git</a:t>
            </a:r>
            <a:r>
              <a:rPr lang="de-DE" dirty="0"/>
              <a:t> Flow: </a:t>
            </a:r>
            <a:r>
              <a:rPr lang="de-DE" dirty="0">
                <a:hlinkClick r:id="rId3"/>
              </a:rPr>
              <a:t>http://nvie.com/posts/a-successful-git-branching-model/</a:t>
            </a:r>
            <a:endParaRPr lang="de-DE" dirty="0"/>
          </a:p>
          <a:p>
            <a:r>
              <a:rPr lang="de-DE" dirty="0">
                <a:hlinkClick r:id="rId4"/>
              </a:rPr>
              <a:t>https://martinfowler.com/bliki/FeatureBranch.html</a:t>
            </a:r>
            <a:r>
              <a:rPr lang="de-DE" dirty="0"/>
              <a:t> </a:t>
            </a:r>
          </a:p>
          <a:p>
            <a:r>
              <a:rPr lang="de-DE" dirty="0"/>
              <a:t>https://trunkbaseddevelopment.com/</a:t>
            </a:r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1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E0832-E63E-4BED-A61E-69105C7A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Welches Bier ist </a:t>
            </a:r>
            <a:r>
              <a:rPr lang="de-DE"/>
              <a:t>das beste </a:t>
            </a:r>
            <a:r>
              <a:rPr lang="de-DE" dirty="0"/>
              <a:t>? </a:t>
            </a:r>
          </a:p>
        </p:txBody>
      </p:sp>
      <p:pic>
        <p:nvPicPr>
          <p:cNvPr id="2050" name="Picture 2" descr="Image result for flensburger">
            <a:extLst>
              <a:ext uri="{FF2B5EF4-FFF2-40B4-BE49-F238E27FC236}">
                <a16:creationId xmlns:a16="http://schemas.microsoft.com/office/drawing/2014/main" id="{20ABA4B9-5342-400D-9DC1-8665AA5D735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449469"/>
            <a:ext cx="5181600" cy="291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waldis  weissbier">
            <a:extLst>
              <a:ext uri="{FF2B5EF4-FFF2-40B4-BE49-F238E27FC236}">
                <a16:creationId xmlns:a16="http://schemas.microsoft.com/office/drawing/2014/main" id="{ED2EBCE9-9526-48B0-8755-26118A8F9EE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267" y="4113131"/>
            <a:ext cx="51816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maß bier stoiber">
            <a:extLst>
              <a:ext uri="{FF2B5EF4-FFF2-40B4-BE49-F238E27FC236}">
                <a16:creationId xmlns:a16="http://schemas.microsoft.com/office/drawing/2014/main" id="{CBF36FE3-7D88-4EB0-8E33-97D5E6039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500" y="1449469"/>
            <a:ext cx="3676300" cy="35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00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6980D-9A92-44D4-A061-C41221F1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9703AB-3AA1-4BF1-896D-CC36E3BF9E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AEBB14-4920-4AFF-96BF-99F0CB38B7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85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645E7-10EC-405F-9844-871BE0E2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Trunk </a:t>
            </a:r>
            <a:r>
              <a:rPr lang="de-DE" dirty="0" err="1"/>
              <a:t>Based</a:t>
            </a:r>
            <a:r>
              <a:rPr lang="de-DE" dirty="0"/>
              <a:t> Development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7954CEF-7600-4EEA-B7EF-0E87F06B2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034" y="1690688"/>
            <a:ext cx="7448550" cy="41814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81563EF-F4DA-4B28-A1EF-67C2845FFB6D}"/>
              </a:ext>
            </a:extLst>
          </p:cNvPr>
          <p:cNvSpPr txBox="1"/>
          <p:nvPr/>
        </p:nvSpPr>
        <p:spPr>
          <a:xfrm>
            <a:off x="1307939" y="6041985"/>
            <a:ext cx="685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https://trunkbaseddevelopment.com/</a:t>
            </a:r>
          </a:p>
        </p:txBody>
      </p:sp>
    </p:spTree>
    <p:extLst>
      <p:ext uri="{BB962C8B-B14F-4D97-AF65-F5344CB8AC3E}">
        <p14:creationId xmlns:p14="http://schemas.microsoft.com/office/powerpoint/2010/main" val="31110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C85E0-EFE4-4407-AE4D-C62BE97A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Branches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DF14EF-ABE4-4801-AD87-596208F1FB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https://trunkbaseddevelopment.com/short-lived-feature-branches/</a:t>
            </a:r>
          </a:p>
        </p:txBody>
      </p:sp>
      <p:pic>
        <p:nvPicPr>
          <p:cNvPr id="1026" name="Picture 2" descr="https://trunkbaseddevelopment.com/short-lived-feature-branches/slfb_working-copy.png">
            <a:extLst>
              <a:ext uri="{FF2B5EF4-FFF2-40B4-BE49-F238E27FC236}">
                <a16:creationId xmlns:a16="http://schemas.microsoft.com/office/drawing/2014/main" id="{AA1832EE-3E7E-49AA-9C48-6D916AA9D55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02" y="1825625"/>
            <a:ext cx="34983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46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B7570-FCCB-44F5-A9D8-C5B5DFC3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Toggles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1EB3F19-2AB2-4306-8813-643B4E926A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990975" cy="1619250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B8A276-2FEF-4A31-B7B2-1D9C27CB79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https://martinfowler.com/articles/feature-toggles.html</a:t>
            </a:r>
            <a:br>
              <a:rPr lang="de-DE" dirty="0"/>
            </a:br>
            <a:br>
              <a:rPr lang="de-DE" dirty="0"/>
            </a:br>
            <a:r>
              <a:rPr lang="de-DE" dirty="0"/>
              <a:t>Vorteile:</a:t>
            </a:r>
            <a:br>
              <a:rPr lang="de-DE" dirty="0"/>
            </a:br>
            <a:r>
              <a:rPr lang="de-DE" dirty="0"/>
              <a:t>- Gesamter code verfügbar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Switchable</a:t>
            </a:r>
            <a:r>
              <a:rPr lang="de-DE" dirty="0"/>
              <a:t> fürs </a:t>
            </a:r>
            <a:r>
              <a:rPr lang="de-DE" dirty="0" err="1"/>
              <a:t>Testing</a:t>
            </a:r>
            <a:br>
              <a:rPr lang="de-DE" dirty="0"/>
            </a:br>
            <a:r>
              <a:rPr lang="de-DE" dirty="0"/>
              <a:t>Nachteile: </a:t>
            </a:r>
            <a:br>
              <a:rPr lang="de-DE" dirty="0"/>
            </a:br>
            <a:r>
              <a:rPr lang="de-DE" dirty="0"/>
              <a:t>- code schlummert im Main </a:t>
            </a:r>
            <a:r>
              <a:rPr lang="de-DE" dirty="0" err="1"/>
              <a:t>Repo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990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C9A19-AADE-4F1F-8DEB-D0FC1A06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Release </a:t>
            </a:r>
            <a:r>
              <a:rPr lang="de-DE" dirty="0" err="1"/>
              <a:t>Branches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6B8055E-1C1D-43BD-BCC2-ADCB91BF96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8358"/>
            <a:ext cx="5181600" cy="3065872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538EB8-7665-4124-A13B-E0AFDF957F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https://blogs.msdn.microsoft.com/willy-peter_schaub/2011/12/21/alm-rangers-visual-studio-11-readiness-part-2-a-small-peek-at-the-upcoming-tfs-branching-and-merging-guidance/</a:t>
            </a:r>
          </a:p>
        </p:txBody>
      </p:sp>
    </p:spTree>
    <p:extLst>
      <p:ext uri="{BB962C8B-B14F-4D97-AF65-F5344CB8AC3E}">
        <p14:creationId xmlns:p14="http://schemas.microsoft.com/office/powerpoint/2010/main" val="591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E686F4-54AB-49A0-9C98-EF742AE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Sucessfull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Branching</a:t>
            </a:r>
            <a:r>
              <a:rPr lang="de-DE" dirty="0"/>
              <a:t> Model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5DA136F-D5DF-4B76-969F-C0E4ADE1AE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5991" y="1825625"/>
            <a:ext cx="4266017" cy="4351338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7072B66-F221-4766-B81A-6803E0D59A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https://github.com/nvie/gitflow</a:t>
            </a:r>
          </a:p>
          <a:p>
            <a:r>
              <a:rPr lang="de-DE" dirty="0">
                <a:hlinkClick r:id="rId3"/>
              </a:rPr>
              <a:t>https://danielkummer.github.io/git-flow-cheatsheet/</a:t>
            </a:r>
            <a:endParaRPr lang="de-DE" dirty="0"/>
          </a:p>
          <a:p>
            <a:r>
              <a:rPr lang="de-DE" dirty="0"/>
              <a:t>http://nvie.com/posts/a-successful-git-branching-model/</a:t>
            </a:r>
          </a:p>
        </p:txBody>
      </p:sp>
    </p:spTree>
    <p:extLst>
      <p:ext uri="{BB962C8B-B14F-4D97-AF65-F5344CB8AC3E}">
        <p14:creationId xmlns:p14="http://schemas.microsoft.com/office/powerpoint/2010/main" val="103072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33960-78DA-47C8-A20C-78E03D93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successful</a:t>
            </a:r>
            <a:r>
              <a:rPr lang="de-DE" dirty="0"/>
              <a:t> </a:t>
            </a:r>
            <a:r>
              <a:rPr lang="de-DE" dirty="0" err="1"/>
              <a:t>branching</a:t>
            </a:r>
            <a:r>
              <a:rPr lang="de-DE" dirty="0"/>
              <a:t> Model </a:t>
            </a:r>
            <a:r>
              <a:rPr lang="de-DE" dirty="0" err="1"/>
              <a:t>Harmful</a:t>
            </a:r>
            <a:r>
              <a:rPr lang="de-DE" dirty="0"/>
              <a:t>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6C896B-BDE9-48C7-B332-66363FBCC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https://barro.github.io/2016/02/a-succesful-git-branching-model-considered-harmful/</a:t>
            </a:r>
          </a:p>
        </p:txBody>
      </p:sp>
    </p:spTree>
    <p:extLst>
      <p:ext uri="{BB962C8B-B14F-4D97-AF65-F5344CB8AC3E}">
        <p14:creationId xmlns:p14="http://schemas.microsoft.com/office/powerpoint/2010/main" val="186418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Breitbild</PresentationFormat>
  <Paragraphs>26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Branching Strategies</vt:lpstr>
      <vt:lpstr>Welches Bier ist das beste ? </vt:lpstr>
      <vt:lpstr>PowerPoint-Präsentation</vt:lpstr>
      <vt:lpstr>Trunk Based Development</vt:lpstr>
      <vt:lpstr>Feature Branches</vt:lpstr>
      <vt:lpstr>Feature Toggles</vt:lpstr>
      <vt:lpstr>Release Branches</vt:lpstr>
      <vt:lpstr>A Sucessfull git Branching Model</vt:lpstr>
      <vt:lpstr>A successful branching Model Harmful ?</vt:lpstr>
      <vt:lpstr>Git Flow</vt:lpstr>
      <vt:lpstr>Informations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Branching Strategies</dc:title>
  <dc:creator>John Behrens</dc:creator>
  <cp:lastModifiedBy>John Behrens</cp:lastModifiedBy>
  <cp:revision>11</cp:revision>
  <dcterms:created xsi:type="dcterms:W3CDTF">2018-03-02T10:47:47Z</dcterms:created>
  <dcterms:modified xsi:type="dcterms:W3CDTF">2018-03-07T23:31:57Z</dcterms:modified>
</cp:coreProperties>
</file>