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2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16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9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5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4452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9158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8690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821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4CCEA8-A703-4208-8358-3FCCCCFF603C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785802-CE68-4810-84AF-DEB1BEC749F1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58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Rebasing" TargetMode="External"/><Relationship Id="rId2" Type="http://schemas.openxmlformats.org/officeDocument/2006/relationships/hyperlink" Target="https://git-scm.com/docs/git-reb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www.atlassian.com/git/tutorials/merging-vs-rebas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8BDA1-7E32-4465-A77E-0151F2B6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 „Special </a:t>
            </a:r>
            <a:r>
              <a:rPr lang="de-DE" dirty="0" err="1"/>
              <a:t>Moves</a:t>
            </a:r>
            <a:r>
              <a:rPr lang="de-DE"/>
              <a:t>“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F488A7-3F1D-4AD5-9F4C-539FEDB1C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1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1582C-98A4-4B8E-9300-671CC7FF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C8545-1BDB-4C17-962C-DC087C01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-- soft (</a:t>
            </a:r>
            <a:r>
              <a:rPr lang="de-DE" dirty="0" err="1"/>
              <a:t>default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dies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r>
              <a:rPr lang="de-DE" dirty="0"/>
              <a:t>--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() </a:t>
            </a:r>
            <a:br>
              <a:rPr lang="de-DE" dirty="0"/>
            </a:br>
            <a:r>
              <a:rPr lang="de-DE" dirty="0"/>
              <a:t>  -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  -dies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r>
              <a:rPr lang="de-DE" dirty="0"/>
              <a:t>--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reset</a:t>
            </a:r>
            <a:br>
              <a:rPr lang="de-DE" dirty="0"/>
            </a:br>
            <a:r>
              <a:rPr lang="de-DE" dirty="0"/>
              <a:t>  -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and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3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A18D5-49F5-40FA-BC39-D7642C53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cherry</a:t>
            </a:r>
            <a:r>
              <a:rPr lang="de-DE" dirty="0"/>
              <a:t> pick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A94BB-BCF0-4C88-A7D7-06D45B5829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https://git-scm.com/docs/git-cherry-pick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D3744B-0011-4398-BF0F-E085A34B2B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0410" y="1417252"/>
            <a:ext cx="46955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6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E26DA-6F1F-438C-AB7A-44699A94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17F47-1363-456C-87BA-DD7619AD07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https://git-scm.com/docs/git-rebase</a:t>
            </a:r>
            <a:endParaRPr lang="de-DE" dirty="0"/>
          </a:p>
          <a:p>
            <a:r>
              <a:rPr lang="de-DE" dirty="0">
                <a:hlinkClick r:id="rId3"/>
              </a:rPr>
              <a:t>https://git-scm.com/book/en/v2/Git-Branching-Rebasing</a:t>
            </a:r>
            <a:endParaRPr lang="de-DE" dirty="0"/>
          </a:p>
          <a:p>
            <a:r>
              <a:rPr lang="de-DE" dirty="0">
                <a:hlinkClick r:id="rId4"/>
              </a:rPr>
              <a:t>https://www.atlassian.com/git/tutorials/merging-vs-rebasing</a:t>
            </a:r>
            <a:endParaRPr lang="de-DE" dirty="0"/>
          </a:p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043B66F-2D4F-455A-9BB4-A2D74B3E9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778557" y="1133061"/>
            <a:ext cx="6413443" cy="48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837F8D-78A8-47E4-A288-99CA716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an Jira binden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7FE5B87-C361-4F4B-94C3-C38F16851C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Git</a:t>
            </a:r>
            <a:r>
              <a:rPr lang="de-DE" dirty="0"/>
              <a:t> –</a:t>
            </a:r>
            <a:r>
              <a:rPr lang="de-DE" dirty="0" err="1"/>
              <a:t>commit</a:t>
            </a:r>
            <a:r>
              <a:rPr lang="de-DE" dirty="0"/>
              <a:t> –m ‚[</a:t>
            </a:r>
            <a:r>
              <a:rPr lang="de-DE" dirty="0" err="1"/>
              <a:t>Tticket-id</a:t>
            </a:r>
            <a:r>
              <a:rPr lang="de-DE" dirty="0"/>
              <a:t>] </a:t>
            </a:r>
            <a:r>
              <a:rPr lang="de-DE" dirty="0" err="1"/>
              <a:t>formular</a:t>
            </a:r>
            <a:r>
              <a:rPr lang="de-DE" dirty="0"/>
              <a:t> umgesetzt‘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3CD9B7-DE85-4262-94A1-32437C5A3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https://confluence.atlassian.com/jirasoftwarecloud/referencing-issues-in-your-development-work-777002789.html</a:t>
            </a:r>
          </a:p>
        </p:txBody>
      </p:sp>
    </p:spTree>
    <p:extLst>
      <p:ext uri="{BB962C8B-B14F-4D97-AF65-F5344CB8AC3E}">
        <p14:creationId xmlns:p14="http://schemas.microsoft.com/office/powerpoint/2010/main" val="26276709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Abzeichen</Template>
  <TotalTime>0</TotalTime>
  <Words>89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GIT „Special Moves“</vt:lpstr>
      <vt:lpstr>Git reset</vt:lpstr>
      <vt:lpstr>Git cherry pick</vt:lpstr>
      <vt:lpstr>Git rebase</vt:lpstr>
      <vt:lpstr>Git an Jira binden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John Behrens</dc:creator>
  <cp:lastModifiedBy>John Behrens</cp:lastModifiedBy>
  <cp:revision>8</cp:revision>
  <dcterms:created xsi:type="dcterms:W3CDTF">2018-03-04T23:33:04Z</dcterms:created>
  <dcterms:modified xsi:type="dcterms:W3CDTF">2018-03-07T23:59:54Z</dcterms:modified>
</cp:coreProperties>
</file>