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61" r:id="rId4"/>
    <p:sldId id="257" r:id="rId5"/>
    <p:sldId id="262" r:id="rId6"/>
    <p:sldId id="258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64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63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3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232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49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450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31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54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7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6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45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66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0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4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42C8-6D34-4D36-B64A-00AB14947132}" type="datetimeFigureOut">
              <a:rPr lang="de-DE" smtClean="0"/>
              <a:t>06.03.2018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B2CC-0EAA-4386-A1D0-52DE39E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51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49286-480A-4D2E-8714-E31B99C1E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D91DBA-BA78-4945-AA51-5127E9828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4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B0C54-8FE8-4A03-833D-8DB28570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GIT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7D9F2B6-DA4D-485C-9DD2-5AA69F13E3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6976133" cy="3461027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D1EF0D-04B7-4C71-8567-387EA5468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1085470"/>
            <a:ext cx="4989576" cy="60521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http://git-scm.com/downloads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393864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2DFE4-D74B-4B5A-96FF-853A5B70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GIT </a:t>
            </a:r>
            <a:r>
              <a:rPr lang="de-DE" dirty="0" err="1"/>
              <a:t>Installed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DC20A34-E28E-48FA-8878-A9C6EBC19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61367" cy="209217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EF3D835-EBCF-4007-90E2-927E464F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682875"/>
            <a:ext cx="8258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025B3-F2C1-4F0B-81A8-72772B77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endings</a:t>
            </a:r>
            <a:r>
              <a:rPr lang="de-DE" dirty="0"/>
              <a:t> handle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AD66DFD-DFC1-428C-B017-825875498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310" y="1696226"/>
            <a:ext cx="6059717" cy="664779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95B86B0-C82E-472E-BFCF-E09FF48D5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3852" y="1946274"/>
            <a:ext cx="4700058" cy="3599316"/>
          </a:xfrm>
        </p:spPr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endings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signs</a:t>
            </a:r>
            <a:r>
              <a:rPr lang="de-DE" dirty="0"/>
              <a:t> on LINUX, MAC, Windows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14B994-16F3-4868-97EB-7605B178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4" y="3666349"/>
            <a:ext cx="8058150" cy="1495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AFF192-685A-41C7-91AD-5A743324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01" y="4911726"/>
            <a:ext cx="7934325" cy="1952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203F51-C93F-41D6-9FCE-4BA16DF8D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440" y="2744821"/>
            <a:ext cx="7877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7555-257B-46EE-BFEB-D7BB13E0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Help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D3F3417-D78F-4322-81C3-B94CAF5A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26" y="1842796"/>
            <a:ext cx="5908580" cy="4351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AA280A1-722E-43A9-B984-1BA45EB7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17" y="1850896"/>
            <a:ext cx="6425375" cy="46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9B980-CACC-4474-BC0B-2D9F3E6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auto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9EDF9-9CD0-4F5F-8DA7-3AD09FDD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Braucht man für Linux und Mac</a:t>
            </a:r>
            <a:br>
              <a:rPr lang="de-DE" dirty="0"/>
            </a:br>
            <a:r>
              <a:rPr lang="de-DE" dirty="0"/>
              <a:t>https://github.com/bobthecow/git-flow-completion/wiki/Install-Bash-git-completion</a:t>
            </a:r>
          </a:p>
        </p:txBody>
      </p:sp>
    </p:spTree>
    <p:extLst>
      <p:ext uri="{BB962C8B-B14F-4D97-AF65-F5344CB8AC3E}">
        <p14:creationId xmlns:p14="http://schemas.microsoft.com/office/powerpoint/2010/main" val="32019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D39A2-0548-41DC-B902-1AC0605A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6483BF1-33C1-42D7-B974-9745CB569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46" y="2352593"/>
            <a:ext cx="7445771" cy="38083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78E183-CA07-4FCB-A271-783C4286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55" y="2296443"/>
            <a:ext cx="5600700" cy="304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7ACB0B6-7492-4B49-88F7-80158CB3C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55" y="3053348"/>
            <a:ext cx="3952875" cy="276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605393-E2FF-4B8A-81E0-52EF9E4E7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55" y="3666539"/>
            <a:ext cx="3333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4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B854A-3E8B-4178-8B26-C0F899E4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E93EB-E32C-48C2-8C0E-17A6C793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http://www.translationdata.com/2015/05/how-to-fix-git-powershell-colours/</a:t>
            </a:r>
          </a:p>
        </p:txBody>
      </p:sp>
    </p:spTree>
    <p:extLst>
      <p:ext uri="{BB962C8B-B14F-4D97-AF65-F5344CB8AC3E}">
        <p14:creationId xmlns:p14="http://schemas.microsoft.com/office/powerpoint/2010/main" val="41527409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56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GIT config</vt:lpstr>
      <vt:lpstr>Download GIT</vt:lpstr>
      <vt:lpstr>Is GIT Installed</vt:lpstr>
      <vt:lpstr>Git line endings handle</vt:lpstr>
      <vt:lpstr>Finding Help</vt:lpstr>
      <vt:lpstr>Git auto complete</vt:lpstr>
      <vt:lpstr>Git config</vt:lpstr>
      <vt:lpstr>Git color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John Behrens</dc:creator>
  <cp:lastModifiedBy>John Behrens</cp:lastModifiedBy>
  <cp:revision>7</cp:revision>
  <dcterms:created xsi:type="dcterms:W3CDTF">2018-02-20T16:18:06Z</dcterms:created>
  <dcterms:modified xsi:type="dcterms:W3CDTF">2018-03-06T19:37:46Z</dcterms:modified>
</cp:coreProperties>
</file>