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30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8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03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3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1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7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3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22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41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11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A3C7-57AF-4B40-8259-76018AE90940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8E1E-6ACE-4485-8F3F-3AD1CB52A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5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lexprut/git-architectur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523A8-CD9F-40E9-9B0D-57E855496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8E6D07-0D67-4F54-A42C-79C3225E2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01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5E9472-BC9F-4574-8543-E40FBE7C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614362"/>
            <a:ext cx="69913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CF1B09A-0EDB-4C80-8584-919BE6E8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5" y="265967"/>
            <a:ext cx="10082151" cy="61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227E492-6197-4C75-AE7C-7C8F03C377F8}"/>
              </a:ext>
            </a:extLst>
          </p:cNvPr>
          <p:cNvSpPr/>
          <p:nvPr/>
        </p:nvSpPr>
        <p:spPr>
          <a:xfrm>
            <a:off x="7332059" y="6177539"/>
            <a:ext cx="462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Graphik: http://www.aosabook.org/en/git.html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E70A47-03FA-4072-AD09-3B5A4764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Database</a:t>
            </a:r>
          </a:p>
        </p:txBody>
      </p:sp>
      <p:pic>
        <p:nvPicPr>
          <p:cNvPr id="1028" name="Picture 4" descr="http://www.aosabook.org/images/git/object-hierarchy.png">
            <a:extLst>
              <a:ext uri="{FF2B5EF4-FFF2-40B4-BE49-F238E27FC236}">
                <a16:creationId xmlns:a16="http://schemas.microsoft.com/office/drawing/2014/main" id="{734F490B-3594-4A7B-A68F-D49041ACC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6" y="1559643"/>
            <a:ext cx="6180345" cy="480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ECEE08F-0411-4545-924E-23719672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59" y="763167"/>
            <a:ext cx="4038600" cy="1189795"/>
          </a:xfrm>
          <a:prstGeom prst="rect">
            <a:avLst/>
          </a:prstGeom>
        </p:spPr>
      </p:pic>
      <p:pic>
        <p:nvPicPr>
          <p:cNvPr id="1030" name="Picture 6" descr="http://www.aosabook.org/images/git/packed-format.png">
            <a:extLst>
              <a:ext uri="{FF2B5EF4-FFF2-40B4-BE49-F238E27FC236}">
                <a16:creationId xmlns:a16="http://schemas.microsoft.com/office/drawing/2014/main" id="{3F2ABBAB-4083-4652-ABBE-CCB74F55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59" y="2215236"/>
            <a:ext cx="40386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4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022D-0DA8-4AF0-90EC-FACD52E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Image result for git architecture">
            <a:extLst>
              <a:ext uri="{FF2B5EF4-FFF2-40B4-BE49-F238E27FC236}">
                <a16:creationId xmlns:a16="http://schemas.microsoft.com/office/drawing/2014/main" id="{D95EEDCF-87D7-4A0B-88BE-669BE98E96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38" y="2659902"/>
            <a:ext cx="4697412" cy="295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8A7D0F-ADC8-47A3-9405-AB9E3F96A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https://surya2in1.wordpress.com/2016/06/30/git-architecture/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43758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AF5C-8AB3-4B0F-B630-F4D2992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Architecture</a:t>
            </a:r>
          </a:p>
        </p:txBody>
      </p:sp>
      <p:pic>
        <p:nvPicPr>
          <p:cNvPr id="3074" name="Picture 2" descr="Image result for git architecture">
            <a:extLst>
              <a:ext uri="{FF2B5EF4-FFF2-40B4-BE49-F238E27FC236}">
                <a16:creationId xmlns:a16="http://schemas.microsoft.com/office/drawing/2014/main" id="{ED3ADABF-B2E1-463F-8DE9-FFC3E7C944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38" y="2372861"/>
            <a:ext cx="4697412" cy="35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E8EC9F-ABB1-497B-AAC6-342E421C0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https://www.slideshare.net/alexprut/git-architecture</a:t>
            </a:r>
            <a:endParaRPr lang="de-DE" dirty="0"/>
          </a:p>
          <a:p>
            <a:r>
              <a:rPr lang="de-DE" dirty="0"/>
              <a:t>Slice Sources on Alex PRUT </a:t>
            </a:r>
            <a:r>
              <a:rPr lang="de-DE" dirty="0" err="1"/>
              <a:t>Github</a:t>
            </a:r>
            <a:r>
              <a:rPr lang="de-DE" dirty="0"/>
              <a:t> https://github.com/webisart/Events/  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1050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519A4-024D-4479-9701-40F4042B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Comitting</a:t>
            </a:r>
            <a:r>
              <a:rPr lang="de-DE" dirty="0"/>
              <a:t> Files</a:t>
            </a:r>
          </a:p>
        </p:txBody>
      </p:sp>
      <p:pic>
        <p:nvPicPr>
          <p:cNvPr id="9" name="Picture 4" descr="https://cdn-images-1.medium.com/max/800/1*1Y__Rpp_UGICe-lUV34BjQ.png">
            <a:extLst>
              <a:ext uri="{FF2B5EF4-FFF2-40B4-BE49-F238E27FC236}">
                <a16:creationId xmlns:a16="http://schemas.microsoft.com/office/drawing/2014/main" id="{E1E2D4D7-D2A8-4F23-9A04-0DA821876EE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38" y="2788750"/>
            <a:ext cx="4697412" cy="26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800/1*euMIXC1CdbEHMYuBIHtwiw.png">
            <a:extLst>
              <a:ext uri="{FF2B5EF4-FFF2-40B4-BE49-F238E27FC236}">
                <a16:creationId xmlns:a16="http://schemas.microsoft.com/office/drawing/2014/main" id="{DC8ADC1B-E4E2-427D-A6B9-1C6E705C9F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350" y="3134721"/>
            <a:ext cx="4700588" cy="20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6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9E253-9899-4FF6-B290-E70F26A5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</p:txBody>
      </p:sp>
      <p:pic>
        <p:nvPicPr>
          <p:cNvPr id="4098" name="Picture 2" descr="https://cdn-images-1.medium.com/max/800/1*VRMS7FVW-HIJWGeUPny_sw.png">
            <a:extLst>
              <a:ext uri="{FF2B5EF4-FFF2-40B4-BE49-F238E27FC236}">
                <a16:creationId xmlns:a16="http://schemas.microsoft.com/office/drawing/2014/main" id="{FE4F9BCA-3A15-4B9D-9938-055D6F0C6E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3" y="2565071"/>
            <a:ext cx="5738687" cy="261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D7B2B-7BB5-4E9E-935E-5D5560B24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Become a GIT pro by learning GIT architecture in 15 minutes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https://blog.angularindepth.com/become-a-git-pro-by-learning-git-architecture-in-15-minutes-9c995db6faeb</a:t>
            </a:r>
          </a:p>
        </p:txBody>
      </p:sp>
    </p:spTree>
    <p:extLst>
      <p:ext uri="{BB962C8B-B14F-4D97-AF65-F5344CB8AC3E}">
        <p14:creationId xmlns:p14="http://schemas.microsoft.com/office/powerpoint/2010/main" val="33792921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78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GIT Architektur</vt:lpstr>
      <vt:lpstr>PowerPoint-Präsentation</vt:lpstr>
      <vt:lpstr>PowerPoint-Präsentation</vt:lpstr>
      <vt:lpstr>Object Database</vt:lpstr>
      <vt:lpstr>PowerPoint-Präsentation</vt:lpstr>
      <vt:lpstr>GIT Architecture</vt:lpstr>
      <vt:lpstr>Comitting Files</vt:lpstr>
      <vt:lpstr>Modified files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Architektur</dc:title>
  <dc:creator>John Behrens</dc:creator>
  <cp:lastModifiedBy>John Behrens</cp:lastModifiedBy>
  <cp:revision>6</cp:revision>
  <dcterms:created xsi:type="dcterms:W3CDTF">2018-03-06T20:24:47Z</dcterms:created>
  <dcterms:modified xsi:type="dcterms:W3CDTF">2018-03-06T23:51:30Z</dcterms:modified>
</cp:coreProperties>
</file>