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281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9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57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195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560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4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3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274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EE9707-AC2D-480E-AD46-D61B5E6958A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D2669B-15A5-4A97-9FE1-E150664D199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15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46AC-8192-4B5A-8B06-5913BD468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Remotes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BBF1C3-BFC4-492A-B733-26713E086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4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20306-A208-4381-BD9E-96ACA2F7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Remotes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06DC3A1-F8C4-48E2-AF93-E47E3596D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-468085" y="2147635"/>
            <a:ext cx="6009932" cy="30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D0F4DAC-4AF0-4835-9665-6A522BA9434C}"/>
              </a:ext>
            </a:extLst>
          </p:cNvPr>
          <p:cNvSpPr txBox="1"/>
          <p:nvPr/>
        </p:nvSpPr>
        <p:spPr>
          <a:xfrm>
            <a:off x="517787" y="6308209"/>
            <a:ext cx="732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Bilder Atlassian GIT Tutorial: https://www.atlassian.com/git/tutorials/syncing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E3CB67-E0DE-4F86-A17D-30897F52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64" y="103352"/>
            <a:ext cx="7320557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8EDD5-279C-4520-88D1-C3E8438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Remote</a:t>
            </a:r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FD55D997-A320-4FC1-AA67-7A97C3D0F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207" y="2113820"/>
            <a:ext cx="5610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C5E872-1846-4463-AFD3-D54D15F1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Pull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DD1E3B4B-A2F0-435B-976C-3F283BE8C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CCB8200-DF97-48B8-8E5B-7C26AC403B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5127" y="365125"/>
            <a:ext cx="4059073" cy="60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C056-565F-4C94-804E-BCCCC881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push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4F9D6E-D412-4B28-8B1D-64C23BC462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5814" y="1690688"/>
            <a:ext cx="4819650" cy="3295650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FA846FF-639E-42C5-9078-7F60DF0CA3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6937" y="1895475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E350C-A0F5-48FE-9653-311F2DD7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–Mirror / --Bare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A1479-43AC-4AA9-AD34-AAA2A6782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-- bare </a:t>
            </a:r>
          </a:p>
          <a:p>
            <a:pPr lvl="1"/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branches</a:t>
            </a:r>
            <a:endParaRPr lang="de-DE" dirty="0"/>
          </a:p>
          <a:p>
            <a:pPr lvl="1"/>
            <a:r>
              <a:rPr lang="de-DE" dirty="0"/>
              <a:t>Copy all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846E1-955D-435C-B9DD-3B077F658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https://help.github.com/articles/duplicating-a-repository/</a:t>
            </a:r>
          </a:p>
        </p:txBody>
      </p:sp>
    </p:spTree>
    <p:extLst>
      <p:ext uri="{BB962C8B-B14F-4D97-AF65-F5344CB8AC3E}">
        <p14:creationId xmlns:p14="http://schemas.microsoft.com/office/powerpoint/2010/main" val="22351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76764-1653-4FF7-923D-64CDBF1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Large File Storage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DB9A4D4-CB77-4E08-9E3F-2D5CA2ED2A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8666" y="1983650"/>
            <a:ext cx="9154668" cy="45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989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TM10001106[[fn=Abzeichen]]</Template>
  <TotalTime>0</TotalTime>
  <Words>57</Words>
  <Application>Microsoft Office PowerPoint</Application>
  <PresentationFormat>Breitbild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Remotes</vt:lpstr>
      <vt:lpstr>Remotes</vt:lpstr>
      <vt:lpstr>Set Remote</vt:lpstr>
      <vt:lpstr>GIT Pull</vt:lpstr>
      <vt:lpstr>GIT push</vt:lpstr>
      <vt:lpstr>Git Clone –Mirror / --Bare</vt:lpstr>
      <vt:lpstr>Git Large File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Remotes</dc:title>
  <dc:creator>John Behrens</dc:creator>
  <cp:lastModifiedBy>John Behrens</cp:lastModifiedBy>
  <cp:revision>6</cp:revision>
  <dcterms:created xsi:type="dcterms:W3CDTF">2018-03-06T18:32:40Z</dcterms:created>
  <dcterms:modified xsi:type="dcterms:W3CDTF">2018-03-06T23:49:08Z</dcterms:modified>
</cp:coreProperties>
</file>