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8F3EE-7305-40C3-BE86-43342A4A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92E97F-536B-417A-9E50-8D3BB5564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68445-F230-47E3-B845-A2E6081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74A1C-36FA-4A27-86F2-D8383C8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ADB6C-99F4-4B91-BB9C-66F02EB3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4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2D82E-CDEC-47C3-A67C-BFF1A2A1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BCF9FC-F696-42A1-B478-C9C32756E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65C4D1-1FD5-4946-9337-B12DBCA8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28258-B1D7-4B88-B9A4-4921B43A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B2C49-99FA-4F7A-8661-2E46A117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4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314535-F041-4F05-973F-4610CA15F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AB142C-3D82-439D-905C-CAB172884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3CC82-E07C-411C-A4F6-ADA7415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3DC5F-BEF7-4B6E-BA7D-645743B4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64959-F55A-4E02-811C-26EE1B81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5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FA62E-7A0F-4E23-9FE8-A7ECB757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013B5-BEAF-44CA-B7B7-F11E7F71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ECD36-0D2E-4216-8671-55069678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9535B-B1ED-4060-BF26-537A53D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3D3E3-E0E4-4B08-B83A-61EAA6EC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3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9A06-0609-417F-9454-0C7AC9AF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29C03-589A-45E1-BEAC-2F5CD2F1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F0F2-BE28-4AA1-8098-33AADDE7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72680-5AD6-4C28-B249-AF7FA7E1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94E58-A21A-4453-A52E-AEDCB1EC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39D27-B5DB-4892-B6B4-26D9DE8B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DE0FC-C124-4533-90E5-9DEB5856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3D714C-58A0-4931-B255-EBEA6D8F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43CF1-29DB-42F4-BA6A-311ADF7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F0A58-A195-490A-9490-4039A5BF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1810C-2E5E-499A-BD37-1E45AB41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A944C-4F61-4715-8D68-04DE20BE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BFD013-8B9C-4A52-9BC5-F6970803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EACA13-F09C-4AF7-B10A-5F9172F3A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58AD3C-3901-4E55-B0C4-FC5042C66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B4413-C11B-4143-991C-B15FA58D9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784C7-3810-471E-867A-10CFF248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65E38E-DFEE-45DD-BDFE-62865929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7AAA42-C3B9-4EE8-ACA5-450570A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8BF37-7B74-4012-950C-8405824F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CCE489-018F-4DFE-AD5A-E6643414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4C571F-6686-46B9-A930-C3BC1A7B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C60FE2-CA21-4332-9454-0003142E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14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143D8F-0EB2-40D5-AEBB-12053552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35D3A4-CABE-4FDD-8142-0A3B08A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ECBE95-1238-4D72-9B88-2558088F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4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B231D-AF40-4E9D-B760-30B98D56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B2577-C020-4D05-9BD8-39405AF9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027126-D70B-4EAE-BCAC-6BC60EFC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F1CB72-DE79-4221-85ED-A84738C0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38F4B3-21E6-45B4-8D22-8655B5A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5B8AE-88D3-49AC-AD85-5E3DD1B3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5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713E-C817-4F33-A4F3-E15764E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A55860-8517-4FBE-AC45-0AD0A8964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F202E-7EE5-45B4-A018-669014A2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6A612A-C353-4417-9511-37E4A20C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05F74-C4DD-4A22-9BF7-0D5F1DB7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EA3DF-A8D1-40EE-AC30-CB91A98F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5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16102C-7A1C-48C0-BB90-2A2041BC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BEF93-C330-4611-A06C-1BEC4ECE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E963B5-EC35-4103-A6A3-A93869E1D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BB6C-7B28-4B3A-8954-53B419CA7F2F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EE171-139A-4F65-AE6B-61DD30D2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DB129-027F-4312-B066-51FD185B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9C0-909D-4EEF-92C7-39596B12A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1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ithub.com/NativeScript/NativeScript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eclips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topics/spring-bo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86D1E-F227-4400-BD0E-537A3D1E0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Archologie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57A930-11BE-4364-AFE0-3EE1CBEB4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FFB53-21CD-44E3-89E7-0B414AF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/>
              <a:t>Git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932755-0DC7-46C7-A9AE-BB5731DBF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8865"/>
            <a:ext cx="5181600" cy="376485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D5C2DA-2982-48A9-8D97-BB38ECE41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39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79FFF-44A2-4A21-BD10-35C449B5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favorite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8524F-E79C-4A0A-B9E1-3ED27B2F72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https://github.com/eclipse</a:t>
            </a:r>
            <a:endParaRPr lang="de-DE" dirty="0"/>
          </a:p>
          <a:p>
            <a:r>
              <a:rPr lang="de-DE" dirty="0">
                <a:hlinkClick r:id="rId3"/>
              </a:rPr>
              <a:t>https://github.com/NativeScript/NativeScript</a:t>
            </a:r>
            <a:endParaRPr lang="de-DE" dirty="0"/>
          </a:p>
          <a:p>
            <a:r>
              <a:rPr lang="de-DE" dirty="0">
                <a:hlinkClick r:id="rId4"/>
              </a:rPr>
              <a:t>https://github.com/topics/spring-boot</a:t>
            </a:r>
            <a:endParaRPr lang="de-DE" dirty="0"/>
          </a:p>
          <a:p>
            <a:r>
              <a:rPr lang="de-DE" dirty="0"/>
              <a:t>https://github.com/Microsoft/vscode</a:t>
            </a:r>
          </a:p>
        </p:txBody>
      </p:sp>
      <p:pic>
        <p:nvPicPr>
          <p:cNvPr id="1026" name="Picture 2" descr="@eclipse">
            <a:extLst>
              <a:ext uri="{FF2B5EF4-FFF2-40B4-BE49-F238E27FC236}">
                <a16:creationId xmlns:a16="http://schemas.microsoft.com/office/drawing/2014/main" id="{7F02B094-17AE-4766-A1A9-85756B51485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-boot logo">
            <a:extLst>
              <a:ext uri="{FF2B5EF4-FFF2-40B4-BE49-F238E27FC236}">
                <a16:creationId xmlns:a16="http://schemas.microsoft.com/office/drawing/2014/main" id="{553F48AE-EBDC-435B-9E03-5D434B00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257675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>
            <a:extLst>
              <a:ext uri="{FF2B5EF4-FFF2-40B4-BE49-F238E27FC236}">
                <a16:creationId xmlns:a16="http://schemas.microsoft.com/office/drawing/2014/main" id="{05722ECE-9A4A-4F0A-9BA1-A668390D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84" y="1419780"/>
            <a:ext cx="1418116" cy="14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isual studio code">
            <a:extLst>
              <a:ext uri="{FF2B5EF4-FFF2-40B4-BE49-F238E27FC236}">
                <a16:creationId xmlns:a16="http://schemas.microsoft.com/office/drawing/2014/main" id="{09CD3E77-5FFA-4871-AE36-A4182168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52" y="3140075"/>
            <a:ext cx="2292834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3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309B6-7205-4AAA-8DDC-EDDE4650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6EBD44-62C6-4DBC-9511-EC26DC78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7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CCC27-4E10-4478-9882-8273310B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85E2CFD-E80B-4ADA-ADAD-BA5A9E936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021" y="2528711"/>
            <a:ext cx="9998829" cy="3087070"/>
          </a:xfrm>
          <a:prstGeom prst="rect">
            <a:avLst/>
          </a:prstGeom>
        </p:spPr>
      </p:pic>
      <p:pic>
        <p:nvPicPr>
          <p:cNvPr id="5" name="Picture 2" descr="Image result">
            <a:extLst>
              <a:ext uri="{FF2B5EF4-FFF2-40B4-BE49-F238E27FC236}">
                <a16:creationId xmlns:a16="http://schemas.microsoft.com/office/drawing/2014/main" id="{A1140AB8-6D89-49F9-9A0C-6AE10DC4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2" y="147073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2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0ABCD-70EB-49F0-9DAF-3267A969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AD27F-AA38-48BC-8B70-8CDEF077C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https://github.com/angular/angular/tree/do-not-delete-jasons-bazel-pr-9851</a:t>
            </a:r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EADC629B-AE4D-4CB0-8436-ACC5D0AC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9217"/>
            <a:ext cx="5181600" cy="15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A669-17A2-4027-89BC-8C0B544A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Forks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D694E27-1310-4E26-8AD0-2788CADC41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3852"/>
            <a:ext cx="5181600" cy="3414884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33C513-526E-4CA3-9DDB-55DC94DC9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Eine </a:t>
            </a:r>
            <a:r>
              <a:rPr lang="de-DE" dirty="0" err="1"/>
              <a:t>abspaltung</a:t>
            </a:r>
            <a:r>
              <a:rPr lang="de-DE" dirty="0"/>
              <a:t> eines Public Read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unter anderen Schreibrechten</a:t>
            </a:r>
          </a:p>
        </p:txBody>
      </p:sp>
    </p:spTree>
    <p:extLst>
      <p:ext uri="{BB962C8B-B14F-4D97-AF65-F5344CB8AC3E}">
        <p14:creationId xmlns:p14="http://schemas.microsoft.com/office/powerpoint/2010/main" val="225105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2C604-D2D5-49B0-8E83-04CFA592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Contributors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EDA734-EB97-4D4E-9430-8297CB43A7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3957" y="1825625"/>
            <a:ext cx="4770086" cy="4351338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407B6FF-198E-4C9A-BE04-4C75E2BE6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https://github.com/angular/angular/graphs/contributors</a:t>
            </a:r>
          </a:p>
        </p:txBody>
      </p:sp>
    </p:spTree>
    <p:extLst>
      <p:ext uri="{BB962C8B-B14F-4D97-AF65-F5344CB8AC3E}">
        <p14:creationId xmlns:p14="http://schemas.microsoft.com/office/powerpoint/2010/main" val="13970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7F52-E079-49CE-B5AB-6BFFA845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ABC6AA-DFD9-43F8-9078-8A3B24D81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31827"/>
            <a:ext cx="5181600" cy="2538934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8DC99-DD05-49F3-AD69-CC4D753343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https://github.com/angular/angular/pulls</a:t>
            </a:r>
          </a:p>
        </p:txBody>
      </p:sp>
    </p:spTree>
    <p:extLst>
      <p:ext uri="{BB962C8B-B14F-4D97-AF65-F5344CB8AC3E}">
        <p14:creationId xmlns:p14="http://schemas.microsoft.com/office/powerpoint/2010/main" val="244384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D3B5F-AD88-4B31-B5AA-98D42DC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5149E0-9063-4B72-B6EF-A8900C8DF1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3825"/>
            <a:ext cx="5181600" cy="341493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94CDA5-5C8A-442D-B344-8F28D47A8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https://github.com/angular/angular/issues</a:t>
            </a:r>
          </a:p>
        </p:txBody>
      </p:sp>
    </p:spTree>
    <p:extLst>
      <p:ext uri="{BB962C8B-B14F-4D97-AF65-F5344CB8AC3E}">
        <p14:creationId xmlns:p14="http://schemas.microsoft.com/office/powerpoint/2010/main" val="126179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18B16-4CF7-4E5A-B681-12EF6DDD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Bugfixes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435976-315C-4753-9A99-61C475E54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3852"/>
            <a:ext cx="5181600" cy="3414884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9A5F38-2A79-4FEE-8FA9-64D528CB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https://github.com/angular/angular/pull/22527</a:t>
            </a:r>
          </a:p>
          <a:p>
            <a:r>
              <a:rPr lang="de-DE" dirty="0"/>
              <a:t>Fixes https://github.com/angular/angular/issues/19235</a:t>
            </a:r>
          </a:p>
        </p:txBody>
      </p:sp>
    </p:spTree>
    <p:extLst>
      <p:ext uri="{BB962C8B-B14F-4D97-AF65-F5344CB8AC3E}">
        <p14:creationId xmlns:p14="http://schemas.microsoft.com/office/powerpoint/2010/main" val="377910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Github Archologie</vt:lpstr>
      <vt:lpstr>PowerPoint-Präsentation</vt:lpstr>
      <vt:lpstr>Angular on Github</vt:lpstr>
      <vt:lpstr>Branches</vt:lpstr>
      <vt:lpstr>Forks</vt:lpstr>
      <vt:lpstr>Contributors</vt:lpstr>
      <vt:lpstr>Pull Requests</vt:lpstr>
      <vt:lpstr>Issues</vt:lpstr>
      <vt:lpstr>Bugfixes</vt:lpstr>
      <vt:lpstr>Searching Git</vt:lpstr>
      <vt:lpstr>Your favorite open source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Archologie</dc:title>
  <dc:creator>John Behrens</dc:creator>
  <cp:lastModifiedBy>John Behrens</cp:lastModifiedBy>
  <cp:revision>9</cp:revision>
  <dcterms:created xsi:type="dcterms:W3CDTF">2018-03-02T18:52:43Z</dcterms:created>
  <dcterms:modified xsi:type="dcterms:W3CDTF">2018-03-06T17:40:52Z</dcterms:modified>
</cp:coreProperties>
</file>