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63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5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4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9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2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5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9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1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3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2878C2-20C7-465A-8627-AECE451D3DC0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0D0273-26EC-4C20-BCCC-B3F74F3FED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4B8A3-C683-49D9-A864-7541D617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GUI 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FD4C01-BD4D-4B98-BFB6-AC083F695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1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4102-DBA9-438C-86AF-9C658E2D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590C2-55FA-4E25-A77D-EA1841F0B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9BFAA-5FB6-4FC6-80FE-CAFEF2E55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6139" y="1027906"/>
            <a:ext cx="8013441" cy="55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DF5AA-96C5-4CA7-AF59-C83DFF9B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BE651-4413-4094-9102-818F77C84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FEE0D-9D05-4727-9F84-08EA9EDF5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DD0E8F-B20C-4B72-AE44-7BC28AF5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33425"/>
            <a:ext cx="55340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927DE-D915-4116-9482-85B066DC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Sourcetree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8CF2D-F9F8-432D-8608-38A458DA2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Aus dem Atlassian </a:t>
            </a:r>
            <a:r>
              <a:rPr lang="de-DE" dirty="0" err="1"/>
              <a:t>Toolstack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295C7B-B0C2-402B-B9FB-7AFB56568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938888"/>
            <a:ext cx="4824412" cy="27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4AE3D-4169-4F5E-9E20-C611F0B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E5384-3994-4B45-94AC-E04607897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Abstraktion der SCM </a:t>
            </a:r>
            <a:r>
              <a:rPr lang="de-DE" dirty="0" err="1"/>
              <a:t>plattform</a:t>
            </a:r>
            <a:endParaRPr lang="de-DE" dirty="0"/>
          </a:p>
          <a:p>
            <a:r>
              <a:rPr lang="de-DE" dirty="0"/>
              <a:t>Befehle </a:t>
            </a:r>
            <a:r>
              <a:rPr lang="de-DE" dirty="0" err="1"/>
              <a:t>heissen</a:t>
            </a:r>
            <a:r>
              <a:rPr lang="de-DE" dirty="0"/>
              <a:t> anders</a:t>
            </a: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48D407F-083B-4D31-B529-13E2352064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05" y="2603500"/>
            <a:ext cx="2695227" cy="3416300"/>
          </a:xfrm>
        </p:spPr>
      </p:pic>
    </p:spTree>
    <p:extLst>
      <p:ext uri="{BB962C8B-B14F-4D97-AF65-F5344CB8AC3E}">
        <p14:creationId xmlns:p14="http://schemas.microsoft.com/office/powerpoint/2010/main" val="112502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28F30-55BC-4160-8F4E-CE586ED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Welches ist das Beste ? </a:t>
            </a:r>
          </a:p>
        </p:txBody>
      </p:sp>
      <p:pic>
        <p:nvPicPr>
          <p:cNvPr id="1026" name="Picture 2" descr="Image result for audi auto">
            <a:extLst>
              <a:ext uri="{FF2B5EF4-FFF2-40B4-BE49-F238E27FC236}">
                <a16:creationId xmlns:a16="http://schemas.microsoft.com/office/drawing/2014/main" id="{81A060D7-43E6-4E12-B1A9-79501334DB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" y="1935804"/>
            <a:ext cx="372139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mw">
            <a:extLst>
              <a:ext uri="{FF2B5EF4-FFF2-40B4-BE49-F238E27FC236}">
                <a16:creationId xmlns:a16="http://schemas.microsoft.com/office/drawing/2014/main" id="{B1F50DA6-A697-4247-9F01-FC3E6642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80" y="1690688"/>
            <a:ext cx="5334696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rcedes">
            <a:extLst>
              <a:ext uri="{FF2B5EF4-FFF2-40B4-BE49-F238E27FC236}">
                <a16:creationId xmlns:a16="http://schemas.microsoft.com/office/drawing/2014/main" id="{92B9328A-0ADA-4A43-986A-C7F6886B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36" y="3508746"/>
            <a:ext cx="4994894" cy="331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B8C8-ECF7-45F3-A214-5B7041EC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C95DC-1CBA-4197-88B9-BC27DE14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https://www.sourcetreeapp.com/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9FB050-CB1F-494C-97EF-F7B4A255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8" y="1825625"/>
            <a:ext cx="6732286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09C516-EED6-4EFC-A268-948A56CB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B5042A9-1ADC-4FBB-B76A-091E5AB7E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7059" y="2603500"/>
            <a:ext cx="4581695" cy="34163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BD70F8-2927-461B-A10D-402901B34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http://desktop.github.com</a:t>
            </a:r>
          </a:p>
        </p:txBody>
      </p:sp>
    </p:spTree>
    <p:extLst>
      <p:ext uri="{BB962C8B-B14F-4D97-AF65-F5344CB8AC3E}">
        <p14:creationId xmlns:p14="http://schemas.microsoft.com/office/powerpoint/2010/main" val="17972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0CC69-390A-4EA6-B0E9-2765DB2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Tortoise 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99C01-253B-4FEA-A956-A9292A065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http://tortoise.org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B1261A-CC52-4195-B597-3048C6E74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690" y="2306349"/>
            <a:ext cx="5181600" cy="41865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D0BD0D-93EB-4AEE-A93D-4F73F536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"/>
            <a:ext cx="59064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D9771-6962-47C8-9AB9-C0956F48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Blame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8B7793-9247-4F85-B022-BBEBB0750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336" y="2603500"/>
            <a:ext cx="3973141" cy="3416300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9472C4D-C40F-4AAE-B8F0-D08CB95F10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4774" y="1578413"/>
            <a:ext cx="8251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F4C6B-A4D1-4A20-AF35-FFF1BF6B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Integration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05867-D711-43EF-BE9A-19A5B3CEF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90D598-7725-4AD4-84CD-002705A0F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05568"/>
            <a:ext cx="4824412" cy="30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5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C839C-0077-4948-949E-3ACACF4A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FC17F-5A27-4B21-A116-34B5703C52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0FD6AF9-3875-48E5-B20A-EED02E8AC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801696"/>
            <a:ext cx="4824412" cy="30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1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96AB-D5A9-41CF-8E6A-8952DD42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0B689-0EA6-454F-8ACB-015A94755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694E6C-8561-45EE-9FEF-052D6795C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645620"/>
            <a:ext cx="4824412" cy="33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49</Words>
  <Application>Microsoft Office PowerPoint</Application>
  <PresentationFormat>Breitbild</PresentationFormat>
  <Paragraphs>15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Ion-Sitzungssaal</vt:lpstr>
      <vt:lpstr>Git GUI Tools</vt:lpstr>
      <vt:lpstr>Welches ist das Beste ? </vt:lpstr>
      <vt:lpstr>PowerPoint-Präsentation</vt:lpstr>
      <vt:lpstr>PowerPoint-Präsentation</vt:lpstr>
      <vt:lpstr>Tortoise GIT</vt:lpstr>
      <vt:lpstr>Blame</vt:lpstr>
      <vt:lpstr>DIE Integration</vt:lpstr>
      <vt:lpstr>PowerPoint-Präsentation</vt:lpstr>
      <vt:lpstr>Show history</vt:lpstr>
      <vt:lpstr>Annotate</vt:lpstr>
      <vt:lpstr>PowerPoint-Präsentation</vt:lpstr>
      <vt:lpstr>Sourcetree</vt:lpstr>
      <vt:lpstr>Eclipse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John Behrens</dc:creator>
  <cp:lastModifiedBy>John Behrens</cp:lastModifiedBy>
  <cp:revision>12</cp:revision>
  <dcterms:created xsi:type="dcterms:W3CDTF">2018-03-05T15:33:17Z</dcterms:created>
  <dcterms:modified xsi:type="dcterms:W3CDTF">2018-03-08T00:09:00Z</dcterms:modified>
</cp:coreProperties>
</file>