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-124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08.03.2018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08.03.2018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08.03.2018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08.03.2018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08.03.2018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08.03.2018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08.03.2018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08.03.2018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08.03.2018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08.03.2018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08.03.2018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50D42-C9CD-4801-B293-61D1F53EC57E}" type="datetimeFigureOut">
              <a:rPr lang="de-DE" smtClean="0"/>
              <a:t>08.03.2018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Migration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 smtClean="0"/>
              <a:t>Kontunierliche</a:t>
            </a:r>
            <a:r>
              <a:rPr lang="de-DE" dirty="0" smtClean="0"/>
              <a:t> Migration SVN zu GIT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26221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66014745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Office PowerPoint</Application>
  <PresentationFormat>Bildschirmpräsentation (4:3)</PresentationFormat>
  <Paragraphs>2</Paragraphs>
  <Slides>2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3" baseType="lpstr">
      <vt:lpstr>Larissa-Design</vt:lpstr>
      <vt:lpstr>Migration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Migration</dc:title>
  <dc:creator>Schulung22, Win7 (LfStaD)</dc:creator>
  <cp:lastModifiedBy>Schulung22, Win7 (LfStaD)</cp:lastModifiedBy>
  <cp:revision>1</cp:revision>
  <dcterms:created xsi:type="dcterms:W3CDTF">2018-03-08T11:49:33Z</dcterms:created>
  <dcterms:modified xsi:type="dcterms:W3CDTF">2018-03-08T11:54:20Z</dcterms:modified>
</cp:coreProperties>
</file>