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88DCF-B995-4CB3-805A-3ED47CD2C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694981-EF36-46FE-A725-CDE72DD41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3AE10-2684-47DE-8DDE-5908A4B7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91-BFF1-4FCB-A8C3-E6113476907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7EEFE-6B53-4ACD-9EE3-0AA48930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5421B7-611E-4D62-BD93-E9DC9138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51BB-465D-42E9-ACEB-73658B430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43E1B-5079-4FE3-852E-4F73D381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187DA8-8FDC-43BB-852F-1867DCF6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566466-2A84-4DB1-A358-6357E321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91-BFF1-4FCB-A8C3-E6113476907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33CF33-5156-471B-B5E1-948D9673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239562-69BB-4E79-B1A7-9927BBE5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51BB-465D-42E9-ACEB-73658B430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8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5551E0-6AA1-47D6-AEC4-8EFF9D209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8EBAA2-CD14-4950-9C20-B0BF2DF89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F149C-98DD-4012-BDB3-863F152A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91-BFF1-4FCB-A8C3-E6113476907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94472-A4EE-44A3-8E1A-35C79EA2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42DB37-F9C4-409E-9617-86A26E92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51BB-465D-42E9-ACEB-73658B430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5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74BBB-BB32-4AA8-88F3-50F3C4D5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5ED05-8EFB-4AAE-9E48-A56C9329D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61858-8CA4-406B-A585-58201B92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91-BFF1-4FCB-A8C3-E6113476907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8620FD-B38B-4BA4-AAC3-1497192D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1E52DC-F222-46FE-B86B-4B4F6EEA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51BB-465D-42E9-ACEB-73658B430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5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94F3F-8C28-478F-9130-A7B37C64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EE5AF8-D3F1-403D-9C1A-7C0107760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3E1AF-F55D-472B-B364-AE4D7B50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91-BFF1-4FCB-A8C3-E6113476907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681FA3-A6D8-4F8C-AC90-16DF42D4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593BD-5305-4461-BF41-FEE1F847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51BB-465D-42E9-ACEB-73658B430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4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89C3E-FA15-4F16-B266-C3DCC8CB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6FF16E-734F-47C3-A9E5-0E2EE6D48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BBD7E8-FFEE-4F24-99F8-D69C3CF46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55ECBC-8409-44E2-B73F-8233106C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91-BFF1-4FCB-A8C3-E6113476907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C26A5E-7094-4532-896E-2D01FAD7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82109B-CA12-44A5-96D9-73558372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51BB-465D-42E9-ACEB-73658B430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08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720F4-C971-444C-82F4-B0DD150F7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144A6D-D1E9-4B70-BDA4-170E8C924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A37735-923B-4F76-B192-82C46E156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C86455-36EF-46C9-84B2-C9E30EFC0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E87AF5-073C-4DE4-92F9-F07CF101D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08DDD8-DE53-43FC-B60E-72244773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91-BFF1-4FCB-A8C3-E6113476907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5E2030-F39F-4511-8133-3E427891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1B3A3D-71B6-4A73-95DE-D1522650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51BB-465D-42E9-ACEB-73658B430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12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B6F37-1B90-473B-8B31-9903732D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74A776-12EF-4076-9B07-2CD76092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91-BFF1-4FCB-A8C3-E6113476907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8DAC75-0D2D-465E-9FF5-ECCB941F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72E8C6-9C55-4B1B-AFC5-7FA1F5D2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51BB-465D-42E9-ACEB-73658B430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89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04FB38-C703-4923-8A0F-AB1330D4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91-BFF1-4FCB-A8C3-E6113476907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5498A1-4013-457F-AEB4-61BEBD7E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3836F5-9654-4968-8CD6-0EBEA39F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51BB-465D-42E9-ACEB-73658B430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8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3BF3D-ED38-4C36-9297-92DAEACB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D7FCE7-C762-4796-A228-9E3A357C5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E22659-4E04-4F8C-A1F2-AE36CEEC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CF5200-1A13-4C55-A5F5-C3C81D66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91-BFF1-4FCB-A8C3-E6113476907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708E8C-EFA3-4416-A2D0-1627DD69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4BA23-5CD3-4E91-9042-251C71F7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51BB-465D-42E9-ACEB-73658B430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56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02953-116D-465C-BFC7-8CCFF2D1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CB25FF-49AF-45FC-81B5-51CF6F86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9B2BE6-AAE4-480C-AE3C-D2B9048C4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34459C-1F80-4FEC-81E1-23CEF06F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91-BFF1-4FCB-A8C3-E6113476907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C5593D-7AF3-4182-A2D3-AABF5DAC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14D171-0E48-4F05-A50F-A0F2690C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51BB-465D-42E9-ACEB-73658B430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75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F67061-FDD4-493A-9E6D-B0F34BA8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72AC47-31E3-4068-ADD4-52292691F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E4F467-2719-4558-93E0-B26717178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70291-BFF1-4FCB-A8C3-E6113476907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0B75F-3C88-4BE1-A9D8-667B45D5C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E64FD7-CD9E-43F7-983A-F61E5FF4E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551BB-465D-42E9-ACEB-73658B430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06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10C0F-D060-4808-BEEA-4623D0E88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GIT Plattformen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95CB80-32E2-43B5-9A21-67850A349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7597F50-CBA7-4876-B3C2-DE32559C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459BE75-F827-4AD7-B5F2-55D5EB6FB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Open Source</a:t>
            </a:r>
          </a:p>
          <a:p>
            <a:r>
              <a:rPr lang="de-DE" dirty="0" err="1"/>
              <a:t>Selfhosted</a:t>
            </a:r>
            <a:r>
              <a:rPr lang="de-DE" dirty="0"/>
              <a:t> &amp; SaaS/</a:t>
            </a:r>
            <a:r>
              <a:rPr lang="de-DE" dirty="0" err="1"/>
              <a:t>Hosted</a:t>
            </a:r>
            <a:endParaRPr lang="de-DE" dirty="0"/>
          </a:p>
          <a:p>
            <a:r>
              <a:rPr lang="de-DE" dirty="0"/>
              <a:t>https://about.gitlab.com/installation/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64E2828-8445-49C8-A852-1A60ECC8CE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03066"/>
            <a:ext cx="5181600" cy="3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4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5F35F-C97B-4411-8A3C-DCDD32CA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F0D83-F22B-4389-AA0D-E317F9C2D6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plattform</a:t>
            </a:r>
            <a:r>
              <a:rPr lang="de-DE" dirty="0"/>
              <a:t> für Open Source</a:t>
            </a:r>
          </a:p>
          <a:p>
            <a:r>
              <a:rPr lang="de-DE" dirty="0"/>
              <a:t>Private </a:t>
            </a:r>
            <a:r>
              <a:rPr lang="de-DE" dirty="0" err="1"/>
              <a:t>Repositories</a:t>
            </a:r>
            <a:r>
              <a:rPr lang="de-DE" dirty="0"/>
              <a:t> kosten Immer</a:t>
            </a:r>
          </a:p>
          <a:p>
            <a:r>
              <a:rPr lang="de-DE" dirty="0"/>
              <a:t>Hoher Funktionsumfang</a:t>
            </a:r>
          </a:p>
          <a:p>
            <a:r>
              <a:rPr lang="de-DE" dirty="0"/>
              <a:t>SaaS </a:t>
            </a:r>
          </a:p>
          <a:p>
            <a:endParaRPr lang="de-DE" dirty="0"/>
          </a:p>
        </p:txBody>
      </p:sp>
      <p:sp>
        <p:nvSpPr>
          <p:cNvPr id="6" name="AutoShape 4" descr="Image result for github icon">
            <a:extLst>
              <a:ext uri="{FF2B5EF4-FFF2-40B4-BE49-F238E27FC236}">
                <a16:creationId xmlns:a16="http://schemas.microsoft.com/office/drawing/2014/main" id="{DDDF1A04-7075-4CED-A948-F18147240884}"/>
              </a:ext>
            </a:extLst>
          </p:cNvPr>
          <p:cNvSpPr>
            <a:spLocks noGrp="1" noChangeAspect="1" noChangeArrowheads="1"/>
          </p:cNvSpPr>
          <p:nvPr>
            <p:ph sz="half" idx="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06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5A84E-F1CD-4BAB-A45E-58A4A3EA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Bitbucket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B547C-DE22-4F1F-A5AF-B0B7697966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Private </a:t>
            </a:r>
            <a:r>
              <a:rPr lang="de-DE" dirty="0" err="1"/>
              <a:t>Repositories</a:t>
            </a:r>
            <a:r>
              <a:rPr lang="de-DE" dirty="0"/>
              <a:t> bis 5 </a:t>
            </a:r>
            <a:r>
              <a:rPr lang="de-DE" dirty="0" err="1"/>
              <a:t>leute</a:t>
            </a:r>
            <a:r>
              <a:rPr lang="de-DE" dirty="0"/>
              <a:t> Frei</a:t>
            </a:r>
          </a:p>
          <a:p>
            <a:r>
              <a:rPr lang="de-DE" dirty="0"/>
              <a:t>Atlassian </a:t>
            </a:r>
            <a:r>
              <a:rPr lang="de-DE" dirty="0" err="1"/>
              <a:t>Toolstack</a:t>
            </a:r>
            <a:endParaRPr lang="de-DE" dirty="0"/>
          </a:p>
          <a:p>
            <a:r>
              <a:rPr lang="de-DE" dirty="0"/>
              <a:t>Eigenes CI System</a:t>
            </a:r>
          </a:p>
          <a:p>
            <a:r>
              <a:rPr lang="de-DE" dirty="0"/>
              <a:t>Software </a:t>
            </a:r>
            <a:r>
              <a:rPr lang="de-DE" dirty="0" err="1"/>
              <a:t>as</a:t>
            </a:r>
            <a:r>
              <a:rPr lang="de-DE" dirty="0"/>
              <a:t> A Service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058138D-8848-4067-8320-B8DEA87441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19662"/>
            <a:ext cx="5181600" cy="396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5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D086F-2F3A-4187-BEDF-E75E0E60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Visualstudio</a:t>
            </a:r>
            <a:r>
              <a:rPr lang="de-DE" dirty="0"/>
              <a:t> </a:t>
            </a:r>
            <a:r>
              <a:rPr lang="de-DE"/>
              <a:t>Online / TFS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652E3-272C-4F8A-B424-E247B65195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GIT oder TFVS</a:t>
            </a:r>
          </a:p>
          <a:p>
            <a:r>
              <a:rPr lang="de-DE" dirty="0"/>
              <a:t>Einbindung in TFS Workflow (Ticketsystem &amp; CI)</a:t>
            </a:r>
          </a:p>
          <a:p>
            <a:r>
              <a:rPr lang="de-DE" dirty="0"/>
              <a:t>Von Microsoft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533F766-8A92-472A-94A0-6D51EC0166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19662"/>
            <a:ext cx="5181600" cy="396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8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5A2F8-DEAB-4BBD-86B1-63BACAFD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6DD127-4E9F-4210-B05F-275FC251C3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DF9953-761F-4D56-8C09-ED57CA1585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64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19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GIT Plattformen</vt:lpstr>
      <vt:lpstr>Gitlab</vt:lpstr>
      <vt:lpstr>Github</vt:lpstr>
      <vt:lpstr>Bitbucket</vt:lpstr>
      <vt:lpstr>Visualstudio Online / TFS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Plattformen</dc:title>
  <dc:creator>John Behrens</dc:creator>
  <cp:lastModifiedBy>John Behrens</cp:lastModifiedBy>
  <cp:revision>8</cp:revision>
  <dcterms:created xsi:type="dcterms:W3CDTF">2018-03-06T10:42:41Z</dcterms:created>
  <dcterms:modified xsi:type="dcterms:W3CDTF">2018-03-06T17:37:10Z</dcterms:modified>
</cp:coreProperties>
</file>