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C9C0393-E1B5-489C-9016-B3F6E693A92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C3DD6A-990E-4E85-B15E-444B9620CF2B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797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0393-E1B5-489C-9016-B3F6E693A92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DD6A-990E-4E85-B15E-444B962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79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0393-E1B5-489C-9016-B3F6E693A92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DD6A-990E-4E85-B15E-444B962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80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0393-E1B5-489C-9016-B3F6E693A92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DD6A-990E-4E85-B15E-444B962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60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9C0393-E1B5-489C-9016-B3F6E693A92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C3DD6A-990E-4E85-B15E-444B9620CF2B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71128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0393-E1B5-489C-9016-B3F6E693A92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DD6A-990E-4E85-B15E-444B962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1224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0393-E1B5-489C-9016-B3F6E693A92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DD6A-990E-4E85-B15E-444B962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7769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0393-E1B5-489C-9016-B3F6E693A92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DD6A-990E-4E85-B15E-444B962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08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0393-E1B5-489C-9016-B3F6E693A92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DD6A-990E-4E85-B15E-444B962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33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C9C0393-E1B5-489C-9016-B3F6E693A92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3C3DD6A-990E-4E85-B15E-444B9620CF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95841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C9C0393-E1B5-489C-9016-B3F6E693A92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3C3DD6A-990E-4E85-B15E-444B962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55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C9C0393-E1B5-489C-9016-B3F6E693A92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3DD6A-990E-4E85-B15E-444B9620CF2B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119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88DE6-0459-4A44-958B-18566C2A4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Tree-ish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587012-62B2-4011-89D2-6CFA113DE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58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D2D09B0-457E-40AF-8D5C-53E8BFE0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ish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08AE39-B2AA-493C-8D66-E88FCF0177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https://github.com/janosgyerik/cheatsheets/blob/master/Git-cheat-sheet.md</a:t>
            </a:r>
          </a:p>
          <a:p>
            <a:r>
              <a:rPr lang="de-DE" dirty="0"/>
              <a:t>https://www.kernel.org/pub/software/scm/git/docs/gitrevisions.html#_specifying_revisions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4D2A010-A04E-4DF4-9989-F5880124AF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git</a:t>
            </a:r>
            <a:r>
              <a:rPr lang="de-DE" dirty="0">
                <a:latin typeface="Consolas" panose="020B0609020204030204" pitchFamily="49" charset="0"/>
              </a:rPr>
              <a:t> log HEAD        #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current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checkout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points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commit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git</a:t>
            </a:r>
            <a:r>
              <a:rPr lang="de-DE" dirty="0">
                <a:latin typeface="Consolas" panose="020B0609020204030204" pitchFamily="49" charset="0"/>
              </a:rPr>
              <a:t> log HEAD^       # </a:t>
            </a:r>
            <a:r>
              <a:rPr lang="de-DE" dirty="0" err="1">
                <a:latin typeface="Consolas" panose="020B0609020204030204" pitchFamily="49" charset="0"/>
              </a:rPr>
              <a:t>previous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commit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git</a:t>
            </a:r>
            <a:r>
              <a:rPr lang="de-DE" dirty="0">
                <a:latin typeface="Consolas" panose="020B0609020204030204" pitchFamily="49" charset="0"/>
              </a:rPr>
              <a:t> log HEAD^^      # 2 </a:t>
            </a:r>
            <a:r>
              <a:rPr lang="de-DE" dirty="0" err="1">
                <a:latin typeface="Consolas" panose="020B0609020204030204" pitchFamily="49" charset="0"/>
              </a:rPr>
              <a:t>commits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ago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git</a:t>
            </a:r>
            <a:r>
              <a:rPr lang="de-DE" dirty="0">
                <a:latin typeface="Consolas" panose="020B0609020204030204" pitchFamily="49" charset="0"/>
              </a:rPr>
              <a:t> log HEAD~5      # 5 </a:t>
            </a:r>
            <a:r>
              <a:rPr lang="de-DE" dirty="0" err="1">
                <a:latin typeface="Consolas" panose="020B0609020204030204" pitchFamily="49" charset="0"/>
              </a:rPr>
              <a:t>commits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ago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git</a:t>
            </a:r>
            <a:r>
              <a:rPr lang="de-DE" dirty="0">
                <a:latin typeface="Consolas" panose="020B0609020204030204" pitchFamily="49" charset="0"/>
              </a:rPr>
              <a:t> log </a:t>
            </a:r>
            <a:r>
              <a:rPr lang="de-DE" dirty="0" err="1">
                <a:latin typeface="Consolas" panose="020B0609020204030204" pitchFamily="49" charset="0"/>
              </a:rPr>
              <a:t>treeish</a:t>
            </a:r>
            <a:r>
              <a:rPr lang="de-DE" dirty="0">
                <a:latin typeface="Consolas" panose="020B0609020204030204" pitchFamily="49" charset="0"/>
              </a:rPr>
              <a:t>^    #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commit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before</a:t>
            </a:r>
            <a:r>
              <a:rPr lang="de-DE" dirty="0">
                <a:latin typeface="Consolas" panose="020B0609020204030204" pitchFamily="49" charset="0"/>
              </a:rPr>
              <a:t> "</a:t>
            </a:r>
            <a:r>
              <a:rPr lang="de-DE" dirty="0" err="1">
                <a:latin typeface="Consolas" panose="020B0609020204030204" pitchFamily="49" charset="0"/>
              </a:rPr>
              <a:t>treeish</a:t>
            </a:r>
            <a:r>
              <a:rPr lang="de-DE" dirty="0">
                <a:latin typeface="Consolas" panose="020B0609020204030204" pitchFamily="49" charset="0"/>
              </a:rPr>
              <a:t>": </a:t>
            </a:r>
            <a:r>
              <a:rPr lang="de-DE" dirty="0" err="1">
                <a:latin typeface="Consolas" panose="020B0609020204030204" pitchFamily="49" charset="0"/>
              </a:rPr>
              <a:t>branch</a:t>
            </a:r>
            <a:r>
              <a:rPr lang="de-DE" dirty="0">
                <a:latin typeface="Consolas" panose="020B0609020204030204" pitchFamily="49" charset="0"/>
              </a:rPr>
              <a:t> / tag / SHA</a:t>
            </a: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git</a:t>
            </a:r>
            <a:r>
              <a:rPr lang="de-DE" dirty="0">
                <a:latin typeface="Consolas" panose="020B0609020204030204" pitchFamily="49" charset="0"/>
              </a:rPr>
              <a:t> log </a:t>
            </a:r>
            <a:r>
              <a:rPr lang="de-DE" dirty="0" err="1">
                <a:latin typeface="Consolas" panose="020B0609020204030204" pitchFamily="49" charset="0"/>
              </a:rPr>
              <a:t>treeish</a:t>
            </a:r>
            <a:r>
              <a:rPr lang="de-DE" dirty="0">
                <a:latin typeface="Consolas" panose="020B0609020204030204" pitchFamily="49" charset="0"/>
              </a:rPr>
              <a:t>^^   # 2 </a:t>
            </a:r>
            <a:r>
              <a:rPr lang="de-DE" dirty="0" err="1">
                <a:latin typeface="Consolas" panose="020B0609020204030204" pitchFamily="49" charset="0"/>
              </a:rPr>
              <a:t>commits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before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treeish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git</a:t>
            </a:r>
            <a:r>
              <a:rPr lang="de-DE" dirty="0">
                <a:latin typeface="Consolas" panose="020B0609020204030204" pitchFamily="49" charset="0"/>
              </a:rPr>
              <a:t> log treeish~5   # 5 </a:t>
            </a:r>
            <a:r>
              <a:rPr lang="de-DE" dirty="0" err="1">
                <a:latin typeface="Consolas" panose="020B0609020204030204" pitchFamily="49" charset="0"/>
              </a:rPr>
              <a:t>commits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before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treeish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04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9EC96-5284-4A86-BD74-1FB4468E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 gegen vorherige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DE21F1-07DA-416B-ADE7-225C7A7AB0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35AF191-D933-4948-A05E-257FC18498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44572" y="1385707"/>
            <a:ext cx="7992533" cy="508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5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0AB5E-B6A1-4C34-958C-DFDBEB2C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Vorletze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anzeigen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FB4D1D-32F1-48A9-9FD7-44F57AAD10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Zwei Versionen </a:t>
            </a:r>
            <a:r>
              <a:rPr lang="de-DE"/>
              <a:t>miteinander vergleichen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BDA36F2-29E6-49E4-B7A5-D4AA66CDBA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12179" y="1105126"/>
            <a:ext cx="5717822" cy="557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5410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TM10001106[[fn=Abzeichen]]</Template>
  <TotalTime>0</TotalTime>
  <Words>125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Consolas</vt:lpstr>
      <vt:lpstr>Gill Sans MT</vt:lpstr>
      <vt:lpstr>Impact</vt:lpstr>
      <vt:lpstr>Badge</vt:lpstr>
      <vt:lpstr>Tree-ish</vt:lpstr>
      <vt:lpstr>Tree ish</vt:lpstr>
      <vt:lpstr>Aktuell gegen vorherige</vt:lpstr>
      <vt:lpstr>Vorletze version anzeigen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Tree-ish</dc:title>
  <dc:creator>John Behrens</dc:creator>
  <cp:lastModifiedBy>John Behrens</cp:lastModifiedBy>
  <cp:revision>3</cp:revision>
  <dcterms:created xsi:type="dcterms:W3CDTF">2018-03-05T15:15:43Z</dcterms:created>
  <dcterms:modified xsi:type="dcterms:W3CDTF">2018-03-06T23:35:50Z</dcterms:modified>
</cp:coreProperties>
</file>