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Playfair Displ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Master Story List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South End Daycare Team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9. Access the waiting list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 a daycare staff member, I want to be able to access the waiting list so I can contact the next person on the list when a spot at the daycare becomes available.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user with administrative permission can access the waiting list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is organized into tables by age group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Waiting list items are given priority if the child waiting already has a sibling in the facility. All other waiting list items are stored by date of form submission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Story Point Estimation: 3</a:t>
            </a:r>
            <a:br>
              <a:rPr lang="en"/>
            </a:br>
            <a:r>
              <a:rPr lang="en"/>
              <a:t>Priority: High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10. Chore: Provide On Site Midterm Demo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Provide a 5-10 minute presentation/demo of the project to the client and the daycare board during the monthly board meeting (June 27)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Point Estimation: 1</a:t>
            </a:r>
            <a:br>
              <a:rPr lang="en"/>
            </a:br>
            <a:r>
              <a:rPr lang="en"/>
              <a:t>Priority: Medium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11. Update/Delete items from Waiting List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 a daycare staff member, I want to be able to update or delete items in the waiting list so that it stays up to date.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user with administrative privileges can update any data in a waiting list table and save their changes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user with administrative privileges can delete any row in the waiting list table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Step-by-step instructions for how to maintain the waiting list table are provided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Story Point Estimation: 5</a:t>
            </a:r>
            <a:br>
              <a:rPr lang="en"/>
            </a:br>
            <a:r>
              <a:rPr lang="en"/>
              <a:t>Priority: High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12. Medical Record Storage Research and 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Recommendations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529150"/>
            <a:ext cx="8520600" cy="30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 a daycare board member, I would like to know what the best course of action to take when storing medical records online is, so I can make an educated decision when preparing a new project.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Research the online storage, access, and updating of medical records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Provide a recommendation to the client for implementation of an online medical record system for facility administrators as well as parents with registered children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Point Estimation: 5</a:t>
            </a:r>
            <a:br>
              <a:rPr lang="en"/>
            </a:br>
            <a:r>
              <a:rPr lang="en"/>
              <a:t>Priority: High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13. Chore: Deploy Website 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Client will provide administrator credentials to the team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team will deploy the new website to the client server space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new website will be thoroughly tested and signed off on by the client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Story Point Estimation: 5</a:t>
            </a:r>
            <a:br>
              <a:rPr lang="en"/>
            </a:br>
            <a:r>
              <a:rPr lang="en"/>
              <a:t>Priority: Medium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14. Chore: Provide on site training for staff members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507750"/>
            <a:ext cx="8520600" cy="306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Perform three on site training sessions (one hour each), to train the daycare staff how to update the site and use the management features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step-by-step guides will be used during the training sessions so that the daycare staff becomes familiar with the resources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Point Estimation: 1</a:t>
            </a:r>
            <a:br>
              <a:rPr lang="en"/>
            </a:br>
            <a:r>
              <a:rPr lang="en"/>
              <a:t>Priority: High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15. Store Medical Records Online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 a daycare staff member, I want to be able to store the medical records of students online.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Medical records are stored securely online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Security of data meets standards outlined by clients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Story Point Estimation: 5</a:t>
            </a:r>
            <a:br>
              <a:rPr lang="en"/>
            </a:br>
            <a:r>
              <a:rPr lang="en"/>
              <a:t>Priority: Low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16. Access/Update Medical Records Online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 a parent, I want to be able to access and update the medical records of my child.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signed in user can access the secure medical records of their child(ren)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signed in user can make changes to the medical records of their child, and save the changes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Story Point Estimation: 5</a:t>
            </a:r>
            <a:br>
              <a:rPr lang="en"/>
            </a:br>
            <a:r>
              <a:rPr lang="en"/>
              <a:t>Priority: Low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17. Implement File Sharing System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 a daycare board member, I want to be able to share files with other board members.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signed in board member can upload files to a database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signed in board member can browse files in the database, and download files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signed in board member can delete files from the database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Story Point Estimation: 5 </a:t>
            </a:r>
            <a:br>
              <a:rPr lang="en"/>
            </a:br>
            <a:r>
              <a:rPr lang="en"/>
              <a:t>Priority: Low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1. Chore: Set-up Project Workspace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Install WordPress on Dalhousie Outreach server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Install WordPress locally on each team member’s computer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Story Point Estimation: 1</a:t>
            </a:r>
            <a:br>
              <a:rPr lang="en"/>
            </a:br>
            <a:r>
              <a:rPr lang="en"/>
              <a:t>Priority: High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 Plan content organization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 a user, I would like to see content organized in a meaningful way so that the high priority information is easier to find.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Content identified by the client as high priority is present on the home page.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Old content is reorganized to create some new pages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News - a blog style page for facility news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Day in the life of a student - a page that allows video content to be included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Transition tips - some information for parents about how to transition their child between age groups (infant, toddler, preschool, after school)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Story Point Estimation: 1</a:t>
            </a:r>
            <a:br>
              <a:rPr lang="en"/>
            </a:br>
            <a:r>
              <a:rPr lang="en"/>
              <a:t>Priority: High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3. Create a new Design/Layout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 a site visitor, I would like to see a modern and responsive layout/design.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Design options are presented to the client early in the project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Design choices made by the client regarding layout are implemented early in the project and presented for feedback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Assets (images and logo) will be provided by the client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step-by-step guide for updating the logo will be provided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Story Point Estimation: 3</a:t>
            </a:r>
            <a:br>
              <a:rPr lang="en"/>
            </a:br>
            <a:r>
              <a:rPr lang="en"/>
              <a:t>Priority: High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4. Create a Status feature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 a daycare staff member, I want to be able to update the open/closed status of the facility so parents are notified of unexpected closures.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Status appears in a highly visible area of the home page. The status will contain an Open or Closed status as well as a text area to display the reason for closure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Step-by-step instructions of how to update the daycare status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Stretch Goal: set some automated status updates for holidays and regular closures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Story Point Estimation: 1</a:t>
            </a:r>
            <a:br>
              <a:rPr lang="en"/>
            </a:br>
            <a:r>
              <a:rPr lang="en"/>
              <a:t>Priority: High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5. Post video content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 a daycare staff member, I want to be able to add/update video content to various pages of the site.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user who has admin privileges can use the WordPress Dashboard to edit any page of the site and add/update video content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step-by-step guide for how to add/update video content has been created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Story Point Estimation: 3</a:t>
            </a:r>
            <a:br>
              <a:rPr lang="en"/>
            </a:br>
            <a:r>
              <a:rPr lang="en"/>
              <a:t>Priority: Medium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6. Update the News Page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 a daycare staff member, I want to be able to update the news page so I can provide parents with various facility news.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“News” page exists and is accessible from the main menu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user with administrative privileges can add blog post style updates to the news page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step-by-step guide for how to add news updates has been created that documents how to add text and images to a post, as well as edit and delete a post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Story Point Estimation: 1</a:t>
            </a:r>
            <a:br>
              <a:rPr lang="en"/>
            </a:br>
            <a:r>
              <a:rPr lang="en"/>
              <a:t>Priority:  Medium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7. Display Hours of Operation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 a user, I want to be able to find the hours of operation on the homepage.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Hours of operation are available on the home page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Users with administrative privileges can update the hours of operation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Step-by-step instructions of how to update the hours of operation is provided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Stretch goal: a full calendar widget is implemented with important dates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Story Point Estimation: 1 (5 with stretch goal)</a:t>
            </a:r>
            <a:br>
              <a:rPr lang="en"/>
            </a:br>
            <a:r>
              <a:rPr lang="en"/>
              <a:t>Priority: Medium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8. Add my child(ren) to the waiting list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 a user, I want to be able to add children to the facility waiting list so they can be next in line for a spot at the daycare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waiting list form exists and can be filled out by prospective parents, the data will be saved on form submission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Form fields will be specified by the client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Stretch goal: email confirmation will be sent on form submission to the prospective parent, and email notification will be sent to a daycare admin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Story Point Estimation: 5</a:t>
            </a:r>
            <a:br>
              <a:rPr lang="en"/>
            </a:br>
            <a:r>
              <a:rPr lang="en"/>
              <a:t>Priority: High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