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South End Community Day Care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Aleysha Mullen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Angela Dini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Azeem Ali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Negin Sauermann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Rami Khashmelmous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Embedding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37" y="114300"/>
            <a:ext cx="42005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Theme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450" y="1122473"/>
            <a:ext cx="7389100" cy="37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Calendar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79" y="1082225"/>
            <a:ext cx="5536520" cy="3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200" y="1082224"/>
            <a:ext cx="2563174" cy="3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Medical Records Management Report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Sharing Recommendations Report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and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 Overview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WordPress?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Progress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50" y="1138875"/>
            <a:ext cx="6529899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meet client needs?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Daycare Status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4" y="1165099"/>
            <a:ext cx="3286124" cy="15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25" y="1165100"/>
            <a:ext cx="3507493" cy="37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37" y="3013662"/>
            <a:ext cx="32861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Waiting List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9753"/>
            <a:ext cx="9144000" cy="231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