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Questrial-regular.fnt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CA" sz="1200"/>
              <a:t>Project Overview</a:t>
            </a:r>
          </a:p>
          <a:p>
            <a:pPr lvl="0" rtl="0">
              <a:spcBef>
                <a:spcPts val="0"/>
              </a:spcBef>
              <a:buNone/>
            </a:pPr>
            <a:r>
              <a:t/>
            </a:r>
            <a:endParaRPr/>
          </a:p>
          <a:p>
            <a:pPr lvl="0" rtl="0">
              <a:lnSpc>
                <a:spcPct val="115000"/>
              </a:lnSpc>
              <a:spcBef>
                <a:spcPts val="0"/>
              </a:spcBef>
              <a:buNone/>
            </a:pPr>
            <a:r>
              <a:rPr lang="en-CA" sz="1200"/>
              <a:t>The South End Community Day Care and the parents of its students need an updated website providing detailed information about the facility. The daycare staff would also like to facilitate some of their administrative efforts by moving the daycare waitlist online, as well as the storage and management of medical records. </a:t>
            </a:r>
          </a:p>
          <a:p>
            <a:pPr lvl="0" rtl="0">
              <a:lnSpc>
                <a:spcPct val="115000"/>
              </a:lnSpc>
              <a:spcBef>
                <a:spcPts val="0"/>
              </a:spcBef>
              <a:buNone/>
            </a:pPr>
            <a:r>
              <a:t/>
            </a:r>
            <a:endParaRPr sz="1200"/>
          </a:p>
          <a:p>
            <a:pPr lvl="0" rtl="0">
              <a:lnSpc>
                <a:spcPct val="115000"/>
              </a:lnSpc>
              <a:spcBef>
                <a:spcPts val="0"/>
              </a:spcBef>
              <a:buNone/>
            </a:pPr>
            <a:r>
              <a:rPr lang="en-CA" sz="1200"/>
              <a:t>The South End Day Care Community Outreach team will provide the daycare with an updated website that, unlike the current site, provides the ability to add video content, update the daycare status, and manage the waitlist. The team will provide training on how to use the new features. The team will also research the online management of medical records and provide their findings, and recommendations to the client.</a:t>
            </a:r>
          </a:p>
          <a:p>
            <a:pPr lvl="0" rtl="0">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CA" sz="1200"/>
              <a:t>In Scope:</a:t>
            </a:r>
            <a:br>
              <a:rPr lang="en-CA" sz="1200"/>
            </a:br>
          </a:p>
          <a:p>
            <a:pPr indent="-304800" lvl="0" marL="457200" rtl="0">
              <a:spcBef>
                <a:spcPts val="0"/>
              </a:spcBef>
              <a:buSzPct val="100000"/>
              <a:buChar char="●"/>
            </a:pPr>
            <a:r>
              <a:rPr lang="en-CA" sz="1200"/>
              <a:t>New design/layout for the website</a:t>
            </a:r>
          </a:p>
          <a:p>
            <a:pPr indent="-304800" lvl="0" marL="457200" rtl="0">
              <a:spcBef>
                <a:spcPts val="0"/>
              </a:spcBef>
              <a:buSzPct val="100000"/>
              <a:buChar char="●"/>
            </a:pPr>
            <a:r>
              <a:rPr lang="en-CA" sz="1200"/>
              <a:t>The ability to add video content</a:t>
            </a:r>
          </a:p>
          <a:p>
            <a:pPr indent="-304800" lvl="0" marL="457200" rtl="0">
              <a:spcBef>
                <a:spcPts val="0"/>
              </a:spcBef>
              <a:buSzPct val="100000"/>
              <a:buChar char="●"/>
            </a:pPr>
            <a:r>
              <a:rPr lang="en-CA" sz="1200"/>
              <a:t>An open/closed status feature</a:t>
            </a:r>
          </a:p>
          <a:p>
            <a:pPr indent="-304800" lvl="0" marL="457200" rtl="0">
              <a:spcBef>
                <a:spcPts val="0"/>
              </a:spcBef>
              <a:buSzPct val="100000"/>
              <a:buChar char="●"/>
            </a:pPr>
            <a:r>
              <a:rPr lang="en-CA" sz="1200"/>
              <a:t>A waiting list feature </a:t>
            </a:r>
          </a:p>
          <a:p>
            <a:pPr indent="-304800" lvl="0" marL="457200" rtl="0">
              <a:spcBef>
                <a:spcPts val="0"/>
              </a:spcBef>
              <a:buSzPct val="100000"/>
              <a:buChar char="●"/>
            </a:pPr>
            <a:r>
              <a:rPr lang="en-CA" sz="1200"/>
              <a:t>A detailed instruction manual for administrating the website</a:t>
            </a:r>
          </a:p>
          <a:p>
            <a:pPr indent="-304800" lvl="0" marL="457200" rtl="0">
              <a:spcBef>
                <a:spcPts val="0"/>
              </a:spcBef>
              <a:buSzPct val="100000"/>
              <a:buChar char="●"/>
            </a:pPr>
            <a:r>
              <a:rPr lang="en-CA" sz="1200"/>
              <a:t>Training sessions for the website administrator</a:t>
            </a:r>
          </a:p>
          <a:p>
            <a:pPr indent="-304800" lvl="0" marL="457200" rtl="0">
              <a:spcBef>
                <a:spcPts val="0"/>
              </a:spcBef>
              <a:buSzPct val="100000"/>
              <a:buChar char="●"/>
            </a:pPr>
            <a:r>
              <a:rPr lang="en-CA" sz="1200"/>
              <a:t>Research and recommendations for online file storage and online medical record management</a:t>
            </a:r>
          </a:p>
          <a:p>
            <a:pPr indent="-304800" lvl="0" marL="457200" rtl="0">
              <a:spcBef>
                <a:spcPts val="0"/>
              </a:spcBef>
              <a:buSzPct val="100000"/>
              <a:buChar char="●"/>
            </a:pPr>
            <a:r>
              <a:rPr lang="en-CA" sz="1200"/>
              <a:t>Deployment of new website to client server**</a:t>
            </a:r>
            <a:br>
              <a:rPr lang="en-CA" sz="1200"/>
            </a:br>
          </a:p>
          <a:p>
            <a:pPr lvl="0" rtl="0">
              <a:spcBef>
                <a:spcPts val="0"/>
              </a:spcBef>
              <a:buNone/>
            </a:pPr>
            <a:r>
              <a:rPr lang="en-CA" sz="1200"/>
              <a:t>Out of Scope:</a:t>
            </a:r>
            <a:br>
              <a:rPr lang="en-CA" sz="1200"/>
            </a:br>
          </a:p>
          <a:p>
            <a:pPr indent="-304800" lvl="0" marL="457200" rtl="0">
              <a:spcBef>
                <a:spcPts val="0"/>
              </a:spcBef>
              <a:buSzPct val="100000"/>
              <a:buChar char="●"/>
            </a:pPr>
            <a:r>
              <a:rPr lang="en-CA" sz="1200"/>
              <a:t>Guaranteed support for multiple device screen sizes/resolution</a:t>
            </a:r>
          </a:p>
          <a:p>
            <a:pPr indent="-304800" lvl="0" marL="457200" rtl="0">
              <a:spcBef>
                <a:spcPts val="0"/>
              </a:spcBef>
              <a:buSzPct val="100000"/>
              <a:buChar char="●"/>
            </a:pPr>
            <a:r>
              <a:rPr lang="en-CA" sz="1200"/>
              <a:t>Ongoing maintenance of client website</a:t>
            </a:r>
          </a:p>
          <a:p>
            <a:pPr indent="-304800" lvl="0" marL="457200" rtl="0">
              <a:spcBef>
                <a:spcPts val="0"/>
              </a:spcBef>
              <a:buSzPct val="100000"/>
              <a:buChar char="●"/>
            </a:pPr>
            <a:r>
              <a:rPr lang="en-CA" sz="1200"/>
              <a:t>Implementation of online file storage and sharing</a:t>
            </a:r>
          </a:p>
          <a:p>
            <a:pPr indent="-304800" lvl="0" marL="457200">
              <a:spcBef>
                <a:spcPts val="0"/>
              </a:spcBef>
              <a:buSzPct val="100000"/>
              <a:buChar char="●"/>
            </a:pPr>
            <a:r>
              <a:rPr lang="en-CA" sz="1200"/>
              <a:t>Implementation of online medical record management</a:t>
            </a: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CA" sz="1200"/>
              <a:t>What have we done?</a:t>
            </a:r>
            <a:br>
              <a:rPr lang="en-CA" sz="1200"/>
            </a:br>
          </a:p>
          <a:p>
            <a:pPr indent="-304800" lvl="0" marL="457200" rtl="0">
              <a:spcBef>
                <a:spcPts val="0"/>
              </a:spcBef>
              <a:buSzPct val="100000"/>
              <a:buChar char="●"/>
            </a:pPr>
            <a:r>
              <a:rPr lang="en-CA" sz="1200"/>
              <a:t>Implemented a daycare status feature</a:t>
            </a:r>
          </a:p>
          <a:p>
            <a:pPr indent="-304800" lvl="0" marL="457200" rtl="0">
              <a:spcBef>
                <a:spcPts val="0"/>
              </a:spcBef>
              <a:buSzPct val="100000"/>
              <a:buChar char="●"/>
            </a:pPr>
            <a:r>
              <a:rPr lang="en-CA" sz="1200"/>
              <a:t>Implemented an event calendar feature</a:t>
            </a:r>
          </a:p>
          <a:p>
            <a:pPr indent="-304800" lvl="0" marL="457200" rtl="0">
              <a:spcBef>
                <a:spcPts val="0"/>
              </a:spcBef>
              <a:buSzPct val="100000"/>
              <a:buChar char="●"/>
            </a:pPr>
            <a:r>
              <a:rPr lang="en-CA" sz="1200"/>
              <a:t>Begun development of the waiting list feature</a:t>
            </a:r>
          </a:p>
          <a:p>
            <a:pPr indent="-304800" lvl="0" marL="457200">
              <a:spcBef>
                <a:spcPts val="0"/>
              </a:spcBef>
              <a:buSzPct val="100000"/>
              <a:buChar char="●"/>
            </a:pPr>
            <a:r>
              <a:rPr lang="en-CA" sz="1200"/>
              <a:t>Developed two new layouts for client feedback</a:t>
            </a: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CA" sz="1200"/>
              <a:t>What is left to do?</a:t>
            </a:r>
            <a:br>
              <a:rPr lang="en-CA" sz="1200"/>
            </a:br>
          </a:p>
          <a:p>
            <a:pPr indent="-304800" lvl="0" marL="457200" rtl="0">
              <a:spcBef>
                <a:spcPts val="0"/>
              </a:spcBef>
              <a:buSzPct val="100000"/>
              <a:buChar char="●"/>
            </a:pPr>
            <a:r>
              <a:rPr lang="en-CA" sz="1200"/>
              <a:t>Implement design selected by clients</a:t>
            </a:r>
          </a:p>
          <a:p>
            <a:pPr indent="-304800" lvl="0" marL="457200" rtl="0">
              <a:spcBef>
                <a:spcPts val="0"/>
              </a:spcBef>
              <a:buSzPct val="100000"/>
              <a:buChar char="●"/>
            </a:pPr>
            <a:r>
              <a:rPr lang="en-CA" sz="1200"/>
              <a:t>Complete implementation of waiting list feature</a:t>
            </a:r>
          </a:p>
          <a:p>
            <a:pPr indent="-304800" lvl="0" marL="457200" rtl="0">
              <a:spcBef>
                <a:spcPts val="0"/>
              </a:spcBef>
              <a:buSzPct val="100000"/>
              <a:buChar char="●"/>
            </a:pPr>
            <a:r>
              <a:rPr lang="en-CA" sz="1200"/>
              <a:t>Complete documentation and instructions</a:t>
            </a:r>
          </a:p>
          <a:p>
            <a:pPr indent="-304800" lvl="0" marL="457200" rtl="0">
              <a:spcBef>
                <a:spcPts val="0"/>
              </a:spcBef>
              <a:buSzPct val="100000"/>
              <a:buChar char="●"/>
            </a:pPr>
            <a:r>
              <a:rPr lang="en-CA" sz="1200"/>
              <a:t>Create a report outlining research and recommendations</a:t>
            </a:r>
          </a:p>
          <a:p>
            <a:pPr indent="-304800" lvl="0" marL="457200" rtl="0">
              <a:spcBef>
                <a:spcPts val="0"/>
              </a:spcBef>
              <a:buSzPct val="100000"/>
              <a:buChar char="●"/>
            </a:pPr>
            <a:r>
              <a:rPr lang="en-CA" sz="1200"/>
              <a:t>Deploy website to client server**</a:t>
            </a:r>
          </a:p>
          <a:p>
            <a:pPr indent="-304800" lvl="0" marL="457200">
              <a:spcBef>
                <a:spcPts val="0"/>
              </a:spcBef>
              <a:buSzPct val="100000"/>
              <a:buChar char="●"/>
            </a:pPr>
            <a:r>
              <a:rPr lang="en-CA" sz="1200"/>
              <a:t>Complete training sessions</a:t>
            </a: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CA" sz="1200"/>
              <a:t>Obstacles:</a:t>
            </a:r>
            <a:br>
              <a:rPr lang="en-CA" sz="1200"/>
            </a:br>
          </a:p>
          <a:p>
            <a:pPr indent="-304800" lvl="0" marL="457200" rtl="0">
              <a:spcBef>
                <a:spcPts val="0"/>
              </a:spcBef>
              <a:buSzPct val="100000"/>
              <a:buChar char="●"/>
            </a:pPr>
            <a:r>
              <a:rPr lang="en-CA" sz="1200"/>
              <a:t>WordPress learning curve</a:t>
            </a:r>
          </a:p>
          <a:p>
            <a:pPr indent="-304800" lvl="0" marL="457200" rtl="0">
              <a:spcBef>
                <a:spcPts val="0"/>
              </a:spcBef>
              <a:buSzPct val="100000"/>
              <a:buChar char="●"/>
            </a:pPr>
            <a:r>
              <a:rPr lang="en-CA" sz="1200"/>
              <a:t>Finding free plugins, or full versions of plugins</a:t>
            </a:r>
          </a:p>
          <a:p>
            <a:pPr indent="-304800" lvl="0" marL="457200">
              <a:spcBef>
                <a:spcPts val="0"/>
              </a:spcBef>
              <a:buSzPct val="100000"/>
              <a:buChar char="●"/>
            </a:pPr>
            <a:r>
              <a:rPr lang="en-CA" sz="1200"/>
              <a:t>Finding plugins that meet the requirements of the feature being implemented</a:t>
            </a: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lnSpc>
                <a:spcPct val="90000"/>
              </a:lnSpc>
              <a:spcBef>
                <a:spcPts val="0"/>
              </a:spcBef>
              <a:buNone/>
            </a:pPr>
            <a:r>
              <a:rPr lang="en-CA" sz="1200" u="sng">
                <a:solidFill>
                  <a:schemeClr val="dk1"/>
                </a:solidFill>
              </a:rPr>
              <a:t>Rami’s Traditional Layout (Demo 1)</a:t>
            </a:r>
            <a:br>
              <a:rPr lang="en-CA" sz="1200" u="sng">
                <a:solidFill>
                  <a:schemeClr val="dk1"/>
                </a:solidFill>
              </a:rPr>
            </a:br>
          </a:p>
          <a:p>
            <a:pPr lvl="0" rtl="0">
              <a:lnSpc>
                <a:spcPct val="90000"/>
              </a:lnSpc>
              <a:spcBef>
                <a:spcPts val="0"/>
              </a:spcBef>
              <a:buNone/>
            </a:pPr>
            <a:r>
              <a:rPr lang="en-CA" sz="1200">
                <a:solidFill>
                  <a:schemeClr val="dk1"/>
                </a:solidFill>
              </a:rPr>
              <a:t>Pros: </a:t>
            </a:r>
          </a:p>
          <a:p>
            <a:pPr indent="-304800" lvl="0" marL="457200" rtl="0">
              <a:lnSpc>
                <a:spcPct val="90000"/>
              </a:lnSpc>
              <a:spcBef>
                <a:spcPts val="0"/>
              </a:spcBef>
              <a:buClr>
                <a:schemeClr val="dk1"/>
              </a:buClr>
              <a:buSzPct val="100000"/>
              <a:buChar char="●"/>
            </a:pPr>
            <a:r>
              <a:rPr lang="en-CA" sz="1200">
                <a:solidFill>
                  <a:schemeClr val="dk1"/>
                </a:solidFill>
              </a:rPr>
              <a:t>Intuitive navigation </a:t>
            </a:r>
          </a:p>
          <a:p>
            <a:pPr indent="-304800" lvl="0" marL="457200" rtl="0">
              <a:lnSpc>
                <a:spcPct val="90000"/>
              </a:lnSpc>
              <a:spcBef>
                <a:spcPts val="0"/>
              </a:spcBef>
              <a:buClr>
                <a:schemeClr val="dk1"/>
              </a:buClr>
              <a:buSzPct val="100000"/>
              <a:buChar char="●"/>
            </a:pPr>
            <a:r>
              <a:rPr lang="en-CA" sz="1200">
                <a:solidFill>
                  <a:schemeClr val="dk1"/>
                </a:solidFill>
              </a:rPr>
              <a:t>Easy to maintain</a:t>
            </a:r>
          </a:p>
          <a:p>
            <a:pPr indent="-304800" lvl="0" marL="457200" rtl="0">
              <a:lnSpc>
                <a:spcPct val="90000"/>
              </a:lnSpc>
              <a:spcBef>
                <a:spcPts val="0"/>
              </a:spcBef>
              <a:buClr>
                <a:schemeClr val="dk1"/>
              </a:buClr>
              <a:buSzPct val="100000"/>
              <a:buChar char="●"/>
            </a:pPr>
            <a:r>
              <a:rPr lang="en-CA" sz="1200">
                <a:solidFill>
                  <a:schemeClr val="dk1"/>
                </a:solidFill>
              </a:rPr>
              <a:t>Scalable</a:t>
            </a:r>
          </a:p>
          <a:p>
            <a:pPr lvl="0" rtl="0">
              <a:lnSpc>
                <a:spcPct val="90000"/>
              </a:lnSpc>
              <a:spcBef>
                <a:spcPts val="0"/>
              </a:spcBef>
              <a:buNone/>
            </a:pPr>
            <a:r>
              <a:rPr lang="en-CA" sz="1200">
                <a:solidFill>
                  <a:schemeClr val="dk1"/>
                </a:solidFill>
              </a:rPr>
              <a:t>Cons: </a:t>
            </a:r>
          </a:p>
          <a:p>
            <a:pPr indent="-304800" lvl="0" marL="457200">
              <a:lnSpc>
                <a:spcPct val="90000"/>
              </a:lnSpc>
              <a:spcBef>
                <a:spcPts val="0"/>
              </a:spcBef>
              <a:buClr>
                <a:schemeClr val="dk1"/>
              </a:buClr>
              <a:buSzPct val="100000"/>
              <a:buChar char="●"/>
            </a:pPr>
            <a:r>
              <a:rPr lang="en-CA" sz="1200">
                <a:solidFill>
                  <a:schemeClr val="dk1"/>
                </a:solidFill>
              </a:rPr>
              <a:t>Too many pages may make navigation confusing</a:t>
            </a:r>
          </a:p>
          <a:p>
            <a:pPr lvl="0">
              <a:lnSpc>
                <a:spcPct val="90000"/>
              </a:lnSpc>
              <a:spcBef>
                <a:spcPts val="0"/>
              </a:spcBef>
              <a:buNone/>
            </a:pPr>
            <a:r>
              <a:t/>
            </a:r>
            <a:endParaRPr sz="1200">
              <a:solidFill>
                <a:schemeClr val="dk1"/>
              </a:solidFill>
            </a:endParaRPr>
          </a:p>
          <a:p>
            <a:pPr lvl="0" rtl="0">
              <a:lnSpc>
                <a:spcPct val="90000"/>
              </a:lnSpc>
              <a:spcBef>
                <a:spcPts val="0"/>
              </a:spcBef>
              <a:buNone/>
            </a:pPr>
            <a:r>
              <a:rPr lang="en-CA" sz="1200" u="sng">
                <a:solidFill>
                  <a:schemeClr val="dk1"/>
                </a:solidFill>
              </a:rPr>
              <a:t>Negin’s Parallax Layout (Demo 2)</a:t>
            </a:r>
            <a:r>
              <a:rPr lang="en-CA" sz="1200">
                <a:solidFill>
                  <a:schemeClr val="dk1"/>
                </a:solidFill>
              </a:rPr>
              <a:t> </a:t>
            </a:r>
            <a:br>
              <a:rPr lang="en-CA" sz="1200">
                <a:solidFill>
                  <a:schemeClr val="dk1"/>
                </a:solidFill>
              </a:rPr>
            </a:br>
          </a:p>
          <a:p>
            <a:pPr lvl="0" rtl="0">
              <a:lnSpc>
                <a:spcPct val="90000"/>
              </a:lnSpc>
              <a:spcBef>
                <a:spcPts val="0"/>
              </a:spcBef>
              <a:buNone/>
            </a:pPr>
            <a:r>
              <a:rPr lang="en-CA" sz="1200">
                <a:solidFill>
                  <a:schemeClr val="dk1"/>
                </a:solidFill>
              </a:rPr>
              <a:t>Pros: </a:t>
            </a:r>
          </a:p>
          <a:p>
            <a:pPr indent="-304800" lvl="0" marL="457200" rtl="0">
              <a:lnSpc>
                <a:spcPct val="90000"/>
              </a:lnSpc>
              <a:spcBef>
                <a:spcPts val="0"/>
              </a:spcBef>
              <a:buClr>
                <a:schemeClr val="dk1"/>
              </a:buClr>
              <a:buSzPct val="100000"/>
              <a:buChar char="●"/>
            </a:pPr>
            <a:r>
              <a:rPr lang="en-CA" sz="1200">
                <a:solidFill>
                  <a:schemeClr val="dk1"/>
                </a:solidFill>
              </a:rPr>
              <a:t>Designed for mobile devices</a:t>
            </a:r>
          </a:p>
          <a:p>
            <a:pPr indent="-304800" lvl="0" marL="457200" rtl="0">
              <a:lnSpc>
                <a:spcPct val="90000"/>
              </a:lnSpc>
              <a:spcBef>
                <a:spcPts val="0"/>
              </a:spcBef>
              <a:buClr>
                <a:schemeClr val="dk1"/>
              </a:buClr>
              <a:buSzPct val="100000"/>
              <a:buChar char="●"/>
            </a:pPr>
            <a:r>
              <a:rPr lang="en-CA" sz="1200">
                <a:solidFill>
                  <a:schemeClr val="dk1"/>
                </a:solidFill>
              </a:rPr>
              <a:t>Modern and trending layout</a:t>
            </a:r>
          </a:p>
          <a:p>
            <a:pPr indent="-304800" lvl="0" marL="457200">
              <a:lnSpc>
                <a:spcPct val="90000"/>
              </a:lnSpc>
              <a:spcBef>
                <a:spcPts val="0"/>
              </a:spcBef>
              <a:buClr>
                <a:schemeClr val="dk1"/>
              </a:buClr>
              <a:buSzPct val="100000"/>
              <a:buChar char="●"/>
            </a:pPr>
            <a:r>
              <a:rPr lang="en-CA" sz="1200">
                <a:solidFill>
                  <a:schemeClr val="dk1"/>
                </a:solidFill>
              </a:rPr>
              <a:t>Linear flow of information</a:t>
            </a:r>
          </a:p>
          <a:p>
            <a:pPr lvl="0" rtl="0">
              <a:lnSpc>
                <a:spcPct val="90000"/>
              </a:lnSpc>
              <a:spcBef>
                <a:spcPts val="0"/>
              </a:spcBef>
              <a:buNone/>
            </a:pPr>
            <a:r>
              <a:rPr lang="en-CA" sz="1200">
                <a:solidFill>
                  <a:schemeClr val="dk1"/>
                </a:solidFill>
              </a:rPr>
              <a:t>Cons: </a:t>
            </a:r>
          </a:p>
          <a:p>
            <a:pPr indent="-304800" lvl="0" marL="457200" rtl="0">
              <a:lnSpc>
                <a:spcPct val="90000"/>
              </a:lnSpc>
              <a:spcBef>
                <a:spcPts val="0"/>
              </a:spcBef>
              <a:buClr>
                <a:schemeClr val="dk1"/>
              </a:buClr>
              <a:buSzPct val="100000"/>
              <a:buChar char="●"/>
            </a:pPr>
            <a:r>
              <a:rPr lang="en-CA" sz="1200">
                <a:solidFill>
                  <a:schemeClr val="dk1"/>
                </a:solidFill>
              </a:rPr>
              <a:t>Navigation may not be intuitive</a:t>
            </a:r>
          </a:p>
          <a:p>
            <a:pPr indent="-304800" lvl="0" marL="457200" rtl="0">
              <a:lnSpc>
                <a:spcPct val="90000"/>
              </a:lnSpc>
              <a:spcBef>
                <a:spcPts val="0"/>
              </a:spcBef>
              <a:buClr>
                <a:schemeClr val="dk1"/>
              </a:buClr>
              <a:buSzPct val="100000"/>
              <a:buChar char="●"/>
            </a:pPr>
            <a:r>
              <a:rPr lang="en-CA" sz="1200">
                <a:solidFill>
                  <a:schemeClr val="dk1"/>
                </a:solidFill>
              </a:rPr>
              <a:t>May be more difficult to maintain</a:t>
            </a:r>
          </a:p>
          <a:p>
            <a:pPr indent="-304800" lvl="0" marL="457200">
              <a:lnSpc>
                <a:spcPct val="90000"/>
              </a:lnSpc>
              <a:spcBef>
                <a:spcPts val="0"/>
              </a:spcBef>
              <a:buClr>
                <a:schemeClr val="dk1"/>
              </a:buClr>
              <a:buSzPct val="100000"/>
              <a:buChar char="●"/>
            </a:pPr>
            <a:r>
              <a:rPr lang="en-CA" sz="1200">
                <a:solidFill>
                  <a:schemeClr val="dk1"/>
                </a:solidFill>
              </a:rPr>
              <a:t>Adding many features may clutter and slow the website</a:t>
            </a:r>
          </a:p>
          <a:p>
            <a:pPr lvl="0">
              <a:spcBef>
                <a:spcPts val="0"/>
              </a:spcBef>
              <a:buNone/>
            </a:pPr>
            <a:r>
              <a:t/>
            </a:r>
            <a:endParaRPr sz="1200"/>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0" y="0"/>
            <a:ext cx="12192000" cy="4572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4" name="Shape 14"/>
          <p:cNvSpPr txBox="1"/>
          <p:nvPr>
            <p:ph type="ctrTitle"/>
          </p:nvPr>
        </p:nvSpPr>
        <p:spPr>
          <a:xfrm>
            <a:off x="457200" y="4960137"/>
            <a:ext cx="7772400" cy="1463039"/>
          </a:xfrm>
          <a:prstGeom prst="rect">
            <a:avLst/>
          </a:prstGeom>
          <a:noFill/>
          <a:ln>
            <a:noFill/>
          </a:ln>
        </p:spPr>
        <p:txBody>
          <a:bodyPr anchorCtr="0" anchor="ctr" bIns="91425" lIns="91425" rIns="91425" tIns="91425"/>
          <a:lstStyle>
            <a:lvl1pPr indent="0" lvl="0" marL="0" marR="0" rtl="0" algn="r">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8610600" y="4960137"/>
            <a:ext cx="3200399" cy="146303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200"/>
              </a:spcAft>
              <a:buClr>
                <a:schemeClr val="accent2"/>
              </a:buClr>
              <a:buFont typeface="Questrial"/>
              <a:buNone/>
              <a:defRPr b="0" i="0" sz="1800" u="none" cap="none" strike="noStrike">
                <a:solidFill>
                  <a:srgbClr val="464132"/>
                </a:solidFill>
                <a:latin typeface="Questrial"/>
                <a:ea typeface="Questrial"/>
                <a:cs typeface="Questrial"/>
                <a:sym typeface="Questrial"/>
              </a:defRPr>
            </a:lvl1pPr>
            <a:lvl2pPr indent="0" lvl="1" marL="4572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2pPr>
            <a:lvl3pPr indent="0" lvl="2" marL="9144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3pPr>
            <a:lvl4pPr indent="0" lvl="3" marL="13716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4pPr>
            <a:lvl5pPr indent="0" lvl="4" marL="18288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5pPr>
            <a:lvl6pPr indent="0" lvl="5" marL="22860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6pPr>
            <a:lvl7pPr indent="0" lvl="6" marL="27432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7pPr>
            <a:lvl8pPr indent="0" lvl="7" marL="32004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8pPr>
            <a:lvl9pPr indent="0" lvl="8" marL="3657600" marR="0" rtl="0" algn="ctr">
              <a:lnSpc>
                <a:spcPct val="90000"/>
              </a:lnSpc>
              <a:spcBef>
                <a:spcPts val="200"/>
              </a:spcBef>
              <a:spcAft>
                <a:spcPts val="4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9pPr>
          </a:lstStyle>
          <a:p/>
        </p:txBody>
      </p:sp>
      <p:sp>
        <p:nvSpPr>
          <p:cNvPr id="16" name="Shape 16"/>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8" name="Shape 18"/>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cxnSp>
        <p:nvCxnSpPr>
          <p:cNvPr id="19" name="Shape 19"/>
          <p:cNvCxnSpPr/>
          <p:nvPr/>
        </p:nvCxnSpPr>
        <p:spPr>
          <a:xfrm rot="10800000">
            <a:off x="8386842" y="5264105"/>
            <a:ext cx="0" cy="9144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3872483" y="-562355"/>
            <a:ext cx="4023360" cy="972007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77" name="Shape 77"/>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8" name="Shape 78"/>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7334249" y="2152650"/>
            <a:ext cx="5410200" cy="2628899"/>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2076450" y="-323849"/>
            <a:ext cx="5410200" cy="7581899"/>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3" name="Shape 83"/>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4" name="Shape 84"/>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5" name="Shape 85"/>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cxnSp>
        <p:nvCxnSpPr>
          <p:cNvPr id="86" name="Shape 86"/>
          <p:cNvCxnSpPr/>
          <p:nvPr/>
        </p:nvCxnSpPr>
        <p:spPr>
          <a:xfrm rot="10800000">
            <a:off x="10058400" y="59262"/>
            <a:ext cx="0" cy="9144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1024128" y="2286000"/>
            <a:ext cx="9720070"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23" name="Shape 23"/>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4" name="Shape 24"/>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5" name="Shape 25"/>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p:nvPr/>
        </p:nvSpPr>
        <p:spPr>
          <a:xfrm>
            <a:off x="0" y="0"/>
            <a:ext cx="12192000" cy="45720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8" name="Shape 28"/>
          <p:cNvSpPr txBox="1"/>
          <p:nvPr>
            <p:ph type="title"/>
          </p:nvPr>
        </p:nvSpPr>
        <p:spPr>
          <a:xfrm>
            <a:off x="457200" y="4960137"/>
            <a:ext cx="7772400" cy="1463039"/>
          </a:xfrm>
          <a:prstGeom prst="rect">
            <a:avLst/>
          </a:prstGeom>
          <a:noFill/>
          <a:ln>
            <a:noFill/>
          </a:ln>
        </p:spPr>
        <p:txBody>
          <a:bodyPr anchorCtr="0" anchor="ctr" bIns="91425" lIns="91425" rIns="91425" tIns="91425"/>
          <a:lstStyle>
            <a:lvl1pPr indent="0" lvl="0" marL="0" marR="0" rtl="0" algn="r">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610600" y="4960137"/>
            <a:ext cx="3200399" cy="146303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200"/>
              </a:spcAft>
              <a:buClr>
                <a:schemeClr val="accent2"/>
              </a:buClr>
              <a:buFont typeface="Questrial"/>
              <a:buNone/>
              <a:defRPr b="0" i="0" sz="1800" u="none" cap="none" strike="noStrike">
                <a:solidFill>
                  <a:srgbClr val="464132"/>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2"/>
              </a:buClr>
              <a:buFont typeface="Noto Sans Symbols"/>
              <a:buNone/>
              <a:defRPr b="0" i="0" sz="1800" u="none" cap="none" strike="noStrike">
                <a:solidFill>
                  <a:srgbClr val="8C8B8A"/>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2"/>
              </a:buClr>
              <a:buFont typeface="Noto Sans Symbols"/>
              <a:buNone/>
              <a:defRPr b="0" i="0" sz="1600" u="none" cap="none" strike="noStrike">
                <a:solidFill>
                  <a:srgbClr val="8C8B8A"/>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2"/>
              </a:buClr>
              <a:buFont typeface="Noto Sans Symbols"/>
              <a:buNone/>
              <a:defRPr b="0" i="0" sz="1400" u="none" cap="none" strike="noStrike">
                <a:solidFill>
                  <a:srgbClr val="8C8B8A"/>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2"/>
              </a:buClr>
              <a:buFont typeface="Noto Sans Symbols"/>
              <a:buNone/>
              <a:defRPr b="0" i="0" sz="1400" u="none" cap="none" strike="noStrike">
                <a:solidFill>
                  <a:srgbClr val="8C8B8A"/>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2"/>
              </a:buClr>
              <a:buFont typeface="Noto Sans Symbols"/>
              <a:buNone/>
              <a:defRPr b="0" i="0" sz="1400" u="none" cap="none" strike="noStrike">
                <a:solidFill>
                  <a:srgbClr val="8C8B8A"/>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2"/>
              </a:buClr>
              <a:buFont typeface="Noto Sans Symbols"/>
              <a:buNone/>
              <a:defRPr b="0" i="0" sz="1400" u="none" cap="none" strike="noStrike">
                <a:solidFill>
                  <a:srgbClr val="8C8B8A"/>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2"/>
              </a:buClr>
              <a:buFont typeface="Noto Sans Symbols"/>
              <a:buNone/>
              <a:defRPr b="0" i="0" sz="1400" u="none" cap="none" strike="noStrike">
                <a:solidFill>
                  <a:srgbClr val="8C8B8A"/>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2"/>
              </a:buClr>
              <a:buFont typeface="Noto Sans Symbols"/>
              <a:buNone/>
              <a:defRPr b="0" i="0" sz="1400" u="none" cap="none" strike="noStrike">
                <a:solidFill>
                  <a:srgbClr val="8C8B8A"/>
                </a:solidFill>
                <a:latin typeface="Questrial"/>
                <a:ea typeface="Questrial"/>
                <a:cs typeface="Questrial"/>
                <a:sym typeface="Questrial"/>
              </a:defRPr>
            </a:lvl9pPr>
          </a:lstStyle>
          <a:p/>
        </p:txBody>
      </p:sp>
      <p:sp>
        <p:nvSpPr>
          <p:cNvPr id="30" name="Shape 30"/>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1" name="Shape 31"/>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2" name="Shape 32"/>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cxnSp>
        <p:nvCxnSpPr>
          <p:cNvPr id="33" name="Shape 33"/>
          <p:cNvCxnSpPr/>
          <p:nvPr/>
        </p:nvCxnSpPr>
        <p:spPr>
          <a:xfrm rot="10800000">
            <a:off x="8386842" y="5264105"/>
            <a:ext cx="0" cy="9144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1024128" y="2286000"/>
            <a:ext cx="4754879"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37" name="Shape 37"/>
          <p:cNvSpPr txBox="1"/>
          <p:nvPr>
            <p:ph idx="2" type="body"/>
          </p:nvPr>
        </p:nvSpPr>
        <p:spPr>
          <a:xfrm>
            <a:off x="5989319" y="2286000"/>
            <a:ext cx="4754879"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38" name="Shape 38"/>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9" name="Shape 39"/>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1024128" y="2179635"/>
            <a:ext cx="4754879" cy="82296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accent2"/>
              </a:buClr>
              <a:buFont typeface="Questrial"/>
              <a:buNone/>
              <a:defRPr b="0" i="0" sz="2300" u="none" cap="none" strike="noStrike">
                <a:solidFill>
                  <a:srgbClr val="679B9A"/>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2"/>
              </a:buClr>
              <a:buFont typeface="Noto Sans Symbols"/>
              <a:buNone/>
              <a:defRPr b="1" i="0" sz="20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2"/>
              </a:buClr>
              <a:buFont typeface="Noto Sans Symbols"/>
              <a:buNone/>
              <a:defRPr b="1" i="0" sz="18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44" name="Shape 44"/>
          <p:cNvSpPr txBox="1"/>
          <p:nvPr>
            <p:ph idx="2" type="body"/>
          </p:nvPr>
        </p:nvSpPr>
        <p:spPr>
          <a:xfrm>
            <a:off x="1024128" y="2967788"/>
            <a:ext cx="4754879" cy="3341572"/>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5" name="Shape 45"/>
          <p:cNvSpPr txBox="1"/>
          <p:nvPr>
            <p:ph idx="3" type="body"/>
          </p:nvPr>
        </p:nvSpPr>
        <p:spPr>
          <a:xfrm>
            <a:off x="5989319" y="2179635"/>
            <a:ext cx="4754879" cy="82296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accent2"/>
              </a:buClr>
              <a:buFont typeface="Questrial"/>
              <a:buNone/>
              <a:defRPr b="0" i="0" sz="2300" u="none" cap="none" strike="noStrike">
                <a:solidFill>
                  <a:srgbClr val="679B9A"/>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2"/>
              </a:buClr>
              <a:buFont typeface="Noto Sans Symbols"/>
              <a:buNone/>
              <a:defRPr b="1" i="0" sz="20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2"/>
              </a:buClr>
              <a:buFont typeface="Noto Sans Symbols"/>
              <a:buNone/>
              <a:defRPr b="1" i="0" sz="18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2"/>
              </a:buClr>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46" name="Shape 46"/>
          <p:cNvSpPr txBox="1"/>
          <p:nvPr>
            <p:ph idx="4" type="body"/>
          </p:nvPr>
        </p:nvSpPr>
        <p:spPr>
          <a:xfrm>
            <a:off x="5989319" y="2967788"/>
            <a:ext cx="4754879" cy="3341572"/>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7" name="Shape 47"/>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8" name="Shape 48"/>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9" name="Shape 49"/>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7" name="Shape 57"/>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1024128" y="471508"/>
            <a:ext cx="4389119" cy="1737359"/>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4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5715000" y="822959"/>
            <a:ext cx="5678423" cy="5184648"/>
          </a:xfrm>
          <a:prstGeom prst="rect">
            <a:avLst/>
          </a:prstGeom>
          <a:noFill/>
          <a:ln>
            <a:noFill/>
          </a:ln>
        </p:spPr>
        <p:txBody>
          <a:bodyPr anchorCtr="0" anchor="t" bIns="91425" lIns="91425" rIns="91425" tIns="91425"/>
          <a:lstStyle>
            <a:lvl1pPr indent="60960" lvl="0" marL="91440" marR="0" rtl="0" algn="l">
              <a:lnSpc>
                <a:spcPct val="90000"/>
              </a:lnSpc>
              <a:spcBef>
                <a:spcPts val="1200"/>
              </a:spcBef>
              <a:spcAft>
                <a:spcPts val="200"/>
              </a:spcAft>
              <a:buClr>
                <a:schemeClr val="accent2"/>
              </a:buClr>
              <a:buSzPct val="100000"/>
              <a:buFont typeface="Questrial"/>
              <a:buChar char=" "/>
              <a:defRPr b="0" i="0" sz="2400" u="none" cap="none" strike="noStrike">
                <a:solidFill>
                  <a:schemeClr val="dk1"/>
                </a:solidFill>
                <a:latin typeface="Questrial"/>
                <a:ea typeface="Questrial"/>
                <a:cs typeface="Questrial"/>
                <a:sym typeface="Questrial"/>
              </a:defRPr>
            </a:lvl1pPr>
            <a:lvl2pPr indent="-11175" lvl="1" marL="265176" marR="0" rtl="0" algn="l">
              <a:lnSpc>
                <a:spcPct val="90000"/>
              </a:lnSpc>
              <a:spcBef>
                <a:spcPts val="200"/>
              </a:spcBef>
              <a:spcAft>
                <a:spcPts val="400"/>
              </a:spcAft>
              <a:buClr>
                <a:schemeClr val="accent2"/>
              </a:buClr>
              <a:buSzPct val="100000"/>
              <a:buFont typeface="Noto Sans Symbols"/>
              <a:buChar char="●"/>
              <a:defRPr b="0" i="0" sz="2000" u="none" cap="none" strike="noStrike">
                <a:solidFill>
                  <a:schemeClr val="dk1"/>
                </a:solidFill>
                <a:latin typeface="Questrial"/>
                <a:ea typeface="Questrial"/>
                <a:cs typeface="Questrial"/>
                <a:sym typeface="Questrial"/>
              </a:defRPr>
            </a:lvl2pPr>
            <a:lvl3pPr indent="-41655" lvl="2" marL="448056"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3pPr>
            <a:lvl4pPr indent="-35559" lvl="3" marL="594360"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4pPr>
            <a:lvl5pPr indent="-40640" lvl="4" marL="777240"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5pPr>
            <a:lvl6pPr indent="-38100" lvl="5" marL="914400"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6pPr>
            <a:lvl7pPr indent="-44703" lvl="6" marL="1060704"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7pPr>
            <a:lvl8pPr indent="-47752" lvl="7" marL="1216152"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8pPr>
            <a:lvl9pPr indent="-41655" lvl="8" marL="1362456" marR="0" rtl="0" algn="l">
              <a:lnSpc>
                <a:spcPct val="90000"/>
              </a:lnSpc>
              <a:spcBef>
                <a:spcPts val="200"/>
              </a:spcBef>
              <a:spcAft>
                <a:spcPts val="400"/>
              </a:spcAft>
              <a:buClr>
                <a:schemeClr val="accent2"/>
              </a:buClr>
              <a:buSzPct val="100000"/>
              <a:buFont typeface="Noto Sans Symbols"/>
              <a:buChar char="●"/>
              <a:defRPr b="0" i="0" sz="1600" u="none" cap="none" strike="noStrike">
                <a:solidFill>
                  <a:schemeClr val="dk1"/>
                </a:solidFill>
                <a:latin typeface="Questrial"/>
                <a:ea typeface="Questrial"/>
                <a:cs typeface="Questrial"/>
                <a:sym typeface="Questrial"/>
              </a:defRPr>
            </a:lvl9pPr>
          </a:lstStyle>
          <a:p/>
        </p:txBody>
      </p:sp>
      <p:sp>
        <p:nvSpPr>
          <p:cNvPr id="62" name="Shape 62"/>
          <p:cNvSpPr txBox="1"/>
          <p:nvPr>
            <p:ph idx="2" type="body"/>
          </p:nvPr>
        </p:nvSpPr>
        <p:spPr>
          <a:xfrm>
            <a:off x="1024128" y="2257506"/>
            <a:ext cx="4389119" cy="3762294"/>
          </a:xfrm>
          <a:prstGeom prst="rect">
            <a:avLst/>
          </a:prstGeom>
          <a:noFill/>
          <a:ln>
            <a:noFill/>
          </a:ln>
        </p:spPr>
        <p:txBody>
          <a:bodyPr anchorCtr="0" anchor="t" bIns="91425" lIns="91425" rIns="91425" tIns="91425"/>
          <a:lstStyle>
            <a:lvl1pPr indent="0" lvl="0" marL="0" marR="0" rtl="0" algn="l">
              <a:lnSpc>
                <a:spcPct val="108000"/>
              </a:lnSpc>
              <a:spcBef>
                <a:spcPts val="600"/>
              </a:spcBef>
              <a:spcAft>
                <a:spcPts val="200"/>
              </a:spcAft>
              <a:buClr>
                <a:schemeClr val="accent2"/>
              </a:buClr>
              <a:buFont typeface="Quest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2"/>
              </a:buClr>
              <a:buFont typeface="Noto Sans Symbols"/>
              <a:buNone/>
              <a:defRPr b="0" i="0" sz="12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2"/>
              </a:buClr>
              <a:buFont typeface="Noto Sans Symbols"/>
              <a:buNone/>
              <a:defRPr b="0" i="0" sz="9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2"/>
              </a:buClr>
              <a:buFont typeface="Noto Sans Symbols"/>
              <a:buNone/>
              <a:defRPr b="0" i="0" sz="9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2"/>
              </a:buClr>
              <a:buFont typeface="Noto Sans Symbols"/>
              <a:buNone/>
              <a:defRPr b="0" i="0" sz="9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2"/>
              </a:buClr>
              <a:buFont typeface="Noto Sans Symbols"/>
              <a:buNone/>
              <a:defRPr b="0" i="0" sz="9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2"/>
              </a:buClr>
              <a:buFont typeface="Noto Sans Symbols"/>
              <a:buNone/>
              <a:defRPr b="0" i="0" sz="9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2"/>
              </a:buClr>
              <a:buFont typeface="Noto Sans Symbols"/>
              <a:buNone/>
              <a:defRPr b="0" i="0" sz="900" u="none" cap="none" strike="noStrike">
                <a:solidFill>
                  <a:schemeClr val="dk1"/>
                </a:solidFill>
                <a:latin typeface="Questrial"/>
                <a:ea typeface="Questrial"/>
                <a:cs typeface="Questrial"/>
                <a:sym typeface="Questrial"/>
              </a:defRPr>
            </a:lvl9pPr>
          </a:lstStyle>
          <a:p/>
        </p:txBody>
      </p:sp>
      <p:sp>
        <p:nvSpPr>
          <p:cNvPr id="63" name="Shape 63"/>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457200" y="4960137"/>
            <a:ext cx="7772400" cy="1463039"/>
          </a:xfrm>
          <a:prstGeom prst="rect">
            <a:avLst/>
          </a:prstGeom>
          <a:noFill/>
          <a:ln>
            <a:noFill/>
          </a:ln>
        </p:spPr>
        <p:txBody>
          <a:bodyPr anchorCtr="0" anchor="ctr" bIns="91425" lIns="91425" rIns="91425" tIns="91425"/>
          <a:lstStyle>
            <a:lvl1pPr indent="0" lvl="0" marL="0" marR="0" rtl="0" algn="r">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p:nvPr>
            <p:ph idx="2" type="pic"/>
          </p:nvPr>
        </p:nvSpPr>
        <p:spPr>
          <a:xfrm>
            <a:off x="0" y="0"/>
            <a:ext cx="12188951" cy="4572000"/>
          </a:xfrm>
          <a:prstGeom prst="rect">
            <a:avLst/>
          </a:prstGeom>
          <a:solidFill>
            <a:srgbClr val="C3D7D7"/>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2"/>
              </a:buClr>
              <a:buFont typeface="Questrial"/>
              <a:buNone/>
              <a:defRPr b="0" i="0" sz="3200" u="none" cap="none" strike="noStrike">
                <a:solidFill>
                  <a:schemeClr val="dk1"/>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2"/>
              </a:buClr>
              <a:buFont typeface="Noto Sans Symbols"/>
              <a:buNone/>
              <a:defRPr b="0" i="0" sz="28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2"/>
              </a:buClr>
              <a:buFont typeface="Noto Sans Symbols"/>
              <a:buNone/>
              <a:defRPr b="0" i="0" sz="24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2"/>
              </a:buClr>
              <a:buFont typeface="Noto Sans Symbols"/>
              <a:buNone/>
              <a:defRPr b="0" i="0" sz="20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2"/>
              </a:buClr>
              <a:buFont typeface="Noto Sans Symbols"/>
              <a:buNone/>
              <a:defRPr b="0" i="0" sz="20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2"/>
              </a:buClr>
              <a:buFont typeface="Noto Sans Symbols"/>
              <a:buNone/>
              <a:defRPr b="0" i="0" sz="20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2"/>
              </a:buClr>
              <a:buFont typeface="Noto Sans Symbols"/>
              <a:buNone/>
              <a:defRPr b="0" i="0" sz="20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2"/>
              </a:buClr>
              <a:buFont typeface="Noto Sans Symbols"/>
              <a:buNone/>
              <a:defRPr b="0" i="0" sz="20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2"/>
              </a:buClr>
              <a:buFont typeface="Noto Sans Symbols"/>
              <a:buNone/>
              <a:defRPr b="0" i="0" sz="2000" u="none" cap="none" strike="noStrike">
                <a:solidFill>
                  <a:schemeClr val="dk1"/>
                </a:solidFill>
                <a:latin typeface="Questrial"/>
                <a:ea typeface="Questrial"/>
                <a:cs typeface="Questrial"/>
                <a:sym typeface="Questrial"/>
              </a:defRPr>
            </a:lvl9pPr>
          </a:lstStyle>
          <a:p/>
        </p:txBody>
      </p:sp>
      <p:sp>
        <p:nvSpPr>
          <p:cNvPr id="69" name="Shape 69"/>
          <p:cNvSpPr txBox="1"/>
          <p:nvPr>
            <p:ph idx="1" type="body"/>
          </p:nvPr>
        </p:nvSpPr>
        <p:spPr>
          <a:xfrm>
            <a:off x="8610600" y="4960137"/>
            <a:ext cx="3200399" cy="146303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200"/>
              </a:spcAft>
              <a:buClr>
                <a:schemeClr val="accent2"/>
              </a:buClr>
              <a:buFont typeface="Questrial"/>
              <a:buNone/>
              <a:defRPr b="0" i="0" sz="1800" u="none" cap="none" strike="noStrike">
                <a:solidFill>
                  <a:srgbClr val="464132"/>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2"/>
              </a:buClr>
              <a:buFont typeface="Noto Sans Symbols"/>
              <a:buNone/>
              <a:defRPr b="0" i="0" sz="14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2"/>
              </a:buClr>
              <a:buFont typeface="Noto Sans Symbols"/>
              <a:buNone/>
              <a:defRPr b="0" i="0" sz="12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9pPr>
          </a:lstStyle>
          <a:p/>
        </p:txBody>
      </p:sp>
      <p:sp>
        <p:nvSpPr>
          <p:cNvPr id="70" name="Shape 70"/>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cxnSp>
        <p:nvCxnSpPr>
          <p:cNvPr id="73" name="Shape 73"/>
          <p:cNvCxnSpPr/>
          <p:nvPr/>
        </p:nvCxnSpPr>
        <p:spPr>
          <a:xfrm rot="10800000">
            <a:off x="8386842" y="5264105"/>
            <a:ext cx="0" cy="9144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464132"/>
              </a:buClr>
              <a:buFont typeface="Questrial"/>
              <a:buNone/>
              <a:defRPr b="0" i="0" sz="5000" u="none" cap="none" strike="noStrike">
                <a:solidFill>
                  <a:srgbClr val="46413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1024128" y="2286000"/>
            <a:ext cx="9720070"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2"/>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2"/>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 name="Shape 8"/>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 name="Shape 9"/>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464132"/>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 name="Shape 10"/>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CA" sz="1000" u="none" cap="none" strike="noStrike">
                <a:solidFill>
                  <a:srgbClr val="464132"/>
                </a:solidFill>
                <a:latin typeface="Questrial"/>
                <a:ea typeface="Questrial"/>
                <a:cs typeface="Questrial"/>
                <a:sym typeface="Questrial"/>
              </a:rPr>
              <a:t>‹#›</a:t>
            </a:fld>
          </a:p>
        </p:txBody>
      </p:sp>
      <p:cxnSp>
        <p:nvCxnSpPr>
          <p:cNvPr id="11" name="Shape 11"/>
          <p:cNvCxnSpPr/>
          <p:nvPr/>
        </p:nvCxnSpPr>
        <p:spPr>
          <a:xfrm rot="10800000">
            <a:off x="762000" y="826324"/>
            <a:ext cx="0" cy="914400"/>
          </a:xfrm>
          <a:prstGeom prst="straightConnector1">
            <a:avLst/>
          </a:prstGeom>
          <a:noFill/>
          <a:ln cap="flat" cmpd="sng" w="19050">
            <a:solidFill>
              <a:schemeClr val="accen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ctrTitle"/>
          </p:nvPr>
        </p:nvSpPr>
        <p:spPr>
          <a:xfrm>
            <a:off x="0" y="4598503"/>
            <a:ext cx="8229600" cy="2259495"/>
          </a:xfrm>
          <a:prstGeom prst="rect">
            <a:avLst/>
          </a:prstGeom>
          <a:noFill/>
          <a:ln>
            <a:noFill/>
          </a:ln>
        </p:spPr>
        <p:txBody>
          <a:bodyPr anchorCtr="0" anchor="ctr" bIns="45700" lIns="91425" rIns="91425" tIns="45700">
            <a:noAutofit/>
          </a:bodyPr>
          <a:lstStyle/>
          <a:p>
            <a:pPr indent="0" lvl="0" marL="0" marR="0" rtl="0" algn="r">
              <a:lnSpc>
                <a:spcPct val="80000"/>
              </a:lnSpc>
              <a:spcBef>
                <a:spcPts val="0"/>
              </a:spcBef>
              <a:buClr>
                <a:srgbClr val="464132"/>
              </a:buClr>
              <a:buSzPct val="25000"/>
              <a:buFont typeface="Questrial"/>
              <a:buNone/>
            </a:pPr>
            <a:r>
              <a:rPr b="0" i="0" lang="en-CA" u="none" cap="none" strike="noStrike">
                <a:solidFill>
                  <a:srgbClr val="464132"/>
                </a:solidFill>
                <a:latin typeface="Questrial"/>
                <a:ea typeface="Questrial"/>
                <a:cs typeface="Questrial"/>
                <a:sym typeface="Questrial"/>
              </a:rPr>
              <a:t>SOUTH END COMMUNITY DAY CARE</a:t>
            </a:r>
          </a:p>
        </p:txBody>
      </p:sp>
      <p:sp>
        <p:nvSpPr>
          <p:cNvPr id="92" name="Shape 92"/>
          <p:cNvSpPr txBox="1"/>
          <p:nvPr>
            <p:ph idx="1" type="subTitle"/>
          </p:nvPr>
        </p:nvSpPr>
        <p:spPr>
          <a:xfrm>
            <a:off x="8610600" y="4960137"/>
            <a:ext cx="3200399" cy="146303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Questrial"/>
              <a:buNone/>
            </a:pPr>
            <a:r>
              <a:rPr b="0" i="0" lang="en-CA" sz="2000" u="none" cap="none" strike="noStrike">
                <a:solidFill>
                  <a:srgbClr val="464132"/>
                </a:solidFill>
                <a:latin typeface="Questrial"/>
                <a:ea typeface="Questrial"/>
                <a:cs typeface="Questrial"/>
                <a:sym typeface="Questrial"/>
              </a:rPr>
              <a:t>Aleysha Mullen</a:t>
            </a:r>
          </a:p>
          <a:p>
            <a:pPr indent="0" lvl="0" marL="0" marR="0" rtl="0" algn="l">
              <a:lnSpc>
                <a:spcPct val="100000"/>
              </a:lnSpc>
              <a:spcBef>
                <a:spcPts val="200"/>
              </a:spcBef>
              <a:spcAft>
                <a:spcPts val="0"/>
              </a:spcAft>
              <a:buClr>
                <a:schemeClr val="accent2"/>
              </a:buClr>
              <a:buSzPct val="25000"/>
              <a:buFont typeface="Questrial"/>
              <a:buNone/>
            </a:pPr>
            <a:r>
              <a:rPr b="0" i="0" lang="en-CA" sz="2000" u="none" cap="none" strike="noStrike">
                <a:solidFill>
                  <a:srgbClr val="464132"/>
                </a:solidFill>
                <a:latin typeface="Questrial"/>
                <a:ea typeface="Questrial"/>
                <a:cs typeface="Questrial"/>
                <a:sym typeface="Questrial"/>
              </a:rPr>
              <a:t>Angela Dini</a:t>
            </a:r>
          </a:p>
          <a:p>
            <a:pPr indent="0" lvl="0" marL="0" marR="0" rtl="0" algn="l">
              <a:lnSpc>
                <a:spcPct val="100000"/>
              </a:lnSpc>
              <a:spcBef>
                <a:spcPts val="200"/>
              </a:spcBef>
              <a:spcAft>
                <a:spcPts val="0"/>
              </a:spcAft>
              <a:buClr>
                <a:schemeClr val="accent2"/>
              </a:buClr>
              <a:buSzPct val="25000"/>
              <a:buFont typeface="Questrial"/>
              <a:buNone/>
            </a:pPr>
            <a:r>
              <a:rPr b="0" i="0" lang="en-CA" sz="2000" u="none" cap="none" strike="noStrike">
                <a:solidFill>
                  <a:srgbClr val="464132"/>
                </a:solidFill>
                <a:latin typeface="Questrial"/>
                <a:ea typeface="Questrial"/>
                <a:cs typeface="Questrial"/>
                <a:sym typeface="Questrial"/>
              </a:rPr>
              <a:t>Azeem Ali</a:t>
            </a:r>
          </a:p>
          <a:p>
            <a:pPr indent="0" lvl="0" marL="0" marR="0" rtl="0" algn="l">
              <a:lnSpc>
                <a:spcPct val="100000"/>
              </a:lnSpc>
              <a:spcBef>
                <a:spcPts val="200"/>
              </a:spcBef>
              <a:spcAft>
                <a:spcPts val="0"/>
              </a:spcAft>
              <a:buClr>
                <a:schemeClr val="accent2"/>
              </a:buClr>
              <a:buSzPct val="25000"/>
              <a:buFont typeface="Questrial"/>
              <a:buNone/>
            </a:pPr>
            <a:r>
              <a:rPr b="0" i="0" lang="en-CA" sz="2000" u="none" cap="none" strike="noStrike">
                <a:solidFill>
                  <a:srgbClr val="464132"/>
                </a:solidFill>
                <a:latin typeface="Questrial"/>
                <a:ea typeface="Questrial"/>
                <a:cs typeface="Questrial"/>
                <a:sym typeface="Questrial"/>
              </a:rPr>
              <a:t>Negin Sauermann</a:t>
            </a:r>
          </a:p>
          <a:p>
            <a:pPr indent="0" lvl="0" marL="0" marR="0" rtl="0" algn="l">
              <a:lnSpc>
                <a:spcPct val="100000"/>
              </a:lnSpc>
              <a:spcBef>
                <a:spcPts val="200"/>
              </a:spcBef>
              <a:spcAft>
                <a:spcPts val="0"/>
              </a:spcAft>
              <a:buClr>
                <a:schemeClr val="accent2"/>
              </a:buClr>
              <a:buSzPct val="25000"/>
              <a:buFont typeface="Questrial"/>
              <a:buNone/>
            </a:pPr>
            <a:r>
              <a:rPr b="0" i="0" lang="en-CA" sz="2000" u="none" cap="none" strike="noStrike">
                <a:solidFill>
                  <a:srgbClr val="464132"/>
                </a:solidFill>
                <a:latin typeface="Questrial"/>
                <a:ea typeface="Questrial"/>
                <a:cs typeface="Questrial"/>
                <a:sym typeface="Questrial"/>
              </a:rPr>
              <a:t>Rami Khashmelmous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024128" y="585216"/>
            <a:ext cx="9720000" cy="1499700"/>
          </a:xfrm>
          <a:prstGeom prst="rect">
            <a:avLst/>
          </a:prstGeom>
        </p:spPr>
        <p:txBody>
          <a:bodyPr anchorCtr="0" anchor="ctr" bIns="91425" lIns="91425" rIns="91425" tIns="91425">
            <a:noAutofit/>
          </a:bodyPr>
          <a:lstStyle/>
          <a:p>
            <a:pPr lvl="0">
              <a:spcBef>
                <a:spcPts val="0"/>
              </a:spcBef>
              <a:buNone/>
            </a:pPr>
            <a:r>
              <a:rPr lang="en-CA"/>
              <a:t>IMAGE REFERENCES</a:t>
            </a:r>
          </a:p>
        </p:txBody>
      </p:sp>
      <p:sp>
        <p:nvSpPr>
          <p:cNvPr id="146" name="Shape 146"/>
          <p:cNvSpPr txBox="1"/>
          <p:nvPr>
            <p:ph idx="1" type="body"/>
          </p:nvPr>
        </p:nvSpPr>
        <p:spPr>
          <a:xfrm>
            <a:off x="1024125" y="1769800"/>
            <a:ext cx="9720000" cy="4539600"/>
          </a:xfrm>
          <a:prstGeom prst="rect">
            <a:avLst/>
          </a:prstGeom>
        </p:spPr>
        <p:txBody>
          <a:bodyPr anchorCtr="0" anchor="t" bIns="91425" lIns="91425" rIns="91425" tIns="91425">
            <a:noAutofit/>
          </a:bodyPr>
          <a:lstStyle/>
          <a:p>
            <a:pPr indent="0" lvl="0" marL="0" rtl="0">
              <a:lnSpc>
                <a:spcPct val="105882"/>
              </a:lnSpc>
              <a:spcBef>
                <a:spcPts val="0"/>
              </a:spcBef>
              <a:spcAft>
                <a:spcPts val="400"/>
              </a:spcAft>
              <a:buNone/>
            </a:pPr>
            <a:r>
              <a:t/>
            </a:r>
            <a:endParaRPr b="1" sz="1300">
              <a:solidFill>
                <a:srgbClr val="000000"/>
              </a:solidFill>
              <a:latin typeface="Arial"/>
              <a:ea typeface="Arial"/>
              <a:cs typeface="Arial"/>
              <a:sym typeface="Arial"/>
            </a:endParaRPr>
          </a:p>
          <a:p>
            <a:pPr indent="-279400" lvl="0" marL="292100">
              <a:lnSpc>
                <a:spcPct val="163636"/>
              </a:lnSpc>
              <a:spcBef>
                <a:spcPts val="0"/>
              </a:spcBef>
              <a:spcAft>
                <a:spcPts val="900"/>
              </a:spcAft>
              <a:buNone/>
            </a:pPr>
            <a:r>
              <a:rPr i="1" lang="en-CA" sz="1300">
                <a:solidFill>
                  <a:srgbClr val="000000"/>
                </a:solidFill>
                <a:latin typeface="Arial"/>
                <a:ea typeface="Arial"/>
                <a:cs typeface="Arial"/>
                <a:sym typeface="Arial"/>
              </a:rPr>
              <a:t>Demo Related Keywords &amp; Suggestions - Demo Long Tail Keywords</a:t>
            </a:r>
            <a:r>
              <a:rPr lang="en-CA" sz="1300">
                <a:solidFill>
                  <a:srgbClr val="000000"/>
                </a:solidFill>
                <a:latin typeface="Arial"/>
                <a:ea typeface="Arial"/>
                <a:cs typeface="Arial"/>
                <a:sym typeface="Arial"/>
              </a:rPr>
              <a:t>. (2016). </a:t>
            </a:r>
            <a:r>
              <a:rPr i="1" lang="en-CA" sz="1300">
                <a:solidFill>
                  <a:srgbClr val="000000"/>
                </a:solidFill>
                <a:latin typeface="Arial"/>
                <a:ea typeface="Arial"/>
                <a:cs typeface="Arial"/>
                <a:sym typeface="Arial"/>
              </a:rPr>
              <a:t>Keyword-suggestions.com</a:t>
            </a:r>
            <a:r>
              <a:rPr lang="en-CA" sz="1300">
                <a:solidFill>
                  <a:srgbClr val="000000"/>
                </a:solidFill>
                <a:latin typeface="Arial"/>
                <a:ea typeface="Arial"/>
                <a:cs typeface="Arial"/>
                <a:sym typeface="Arial"/>
              </a:rPr>
              <a:t>.</a:t>
            </a:r>
            <a:br>
              <a:rPr lang="en-CA" sz="1300">
                <a:solidFill>
                  <a:srgbClr val="000000"/>
                </a:solidFill>
                <a:latin typeface="Arial"/>
                <a:ea typeface="Arial"/>
                <a:cs typeface="Arial"/>
                <a:sym typeface="Arial"/>
              </a:rPr>
            </a:br>
            <a:r>
              <a:rPr lang="en-CA" sz="1300">
                <a:solidFill>
                  <a:srgbClr val="000000"/>
                </a:solidFill>
                <a:latin typeface="Arial"/>
                <a:ea typeface="Arial"/>
                <a:cs typeface="Arial"/>
                <a:sym typeface="Arial"/>
              </a:rPr>
              <a:t> Retrieved from http://www.keyword-suggestions.com/ZGVtbw/</a:t>
            </a:r>
          </a:p>
          <a:p>
            <a:pPr indent="-279400" lvl="0" marL="292100">
              <a:lnSpc>
                <a:spcPct val="163636"/>
              </a:lnSpc>
              <a:spcBef>
                <a:spcPts val="0"/>
              </a:spcBef>
              <a:spcAft>
                <a:spcPts val="900"/>
              </a:spcAft>
              <a:buNone/>
            </a:pPr>
            <a:r>
              <a:rPr i="1" lang="en-CA" sz="1300">
                <a:solidFill>
                  <a:srgbClr val="000000"/>
                </a:solidFill>
                <a:latin typeface="Arial"/>
                <a:ea typeface="Arial"/>
                <a:cs typeface="Arial"/>
                <a:sym typeface="Arial"/>
              </a:rPr>
              <a:t>'Healthcare &amp; Medicine' by Laura Reen</a:t>
            </a:r>
            <a:r>
              <a:rPr lang="en-CA" sz="1300">
                <a:solidFill>
                  <a:srgbClr val="000000"/>
                </a:solidFill>
                <a:latin typeface="Arial"/>
                <a:ea typeface="Arial"/>
                <a:cs typeface="Arial"/>
                <a:sym typeface="Arial"/>
              </a:rPr>
              <a:t>. (2016). </a:t>
            </a:r>
            <a:r>
              <a:rPr i="1" lang="en-CA" sz="1300">
                <a:solidFill>
                  <a:srgbClr val="000000"/>
                </a:solidFill>
                <a:latin typeface="Arial"/>
                <a:ea typeface="Arial"/>
                <a:cs typeface="Arial"/>
                <a:sym typeface="Arial"/>
              </a:rPr>
              <a:t>Iconfinder</a:t>
            </a:r>
            <a:r>
              <a:rPr lang="en-CA" sz="1300">
                <a:solidFill>
                  <a:srgbClr val="000000"/>
                </a:solidFill>
                <a:latin typeface="Arial"/>
                <a:ea typeface="Arial"/>
                <a:cs typeface="Arial"/>
                <a:sym typeface="Arial"/>
              </a:rPr>
              <a:t>. </a:t>
            </a:r>
            <a:br>
              <a:rPr lang="en-CA" sz="1300">
                <a:solidFill>
                  <a:srgbClr val="000000"/>
                </a:solidFill>
                <a:latin typeface="Arial"/>
                <a:ea typeface="Arial"/>
                <a:cs typeface="Arial"/>
                <a:sym typeface="Arial"/>
              </a:rPr>
            </a:br>
            <a:r>
              <a:rPr lang="en-CA" sz="1300">
                <a:solidFill>
                  <a:srgbClr val="000000"/>
                </a:solidFill>
                <a:latin typeface="Arial"/>
                <a:ea typeface="Arial"/>
                <a:cs typeface="Arial"/>
                <a:sym typeface="Arial"/>
              </a:rPr>
              <a:t>Retrieved from https://www.iconfinder.com/icons/311913/clock_schedule_time_management_timetable_icon</a:t>
            </a:r>
          </a:p>
          <a:p>
            <a:pPr indent="-279400" lvl="0" marL="292100">
              <a:lnSpc>
                <a:spcPct val="163636"/>
              </a:lnSpc>
              <a:spcBef>
                <a:spcPts val="0"/>
              </a:spcBef>
              <a:spcAft>
                <a:spcPts val="900"/>
              </a:spcAft>
              <a:buNone/>
            </a:pPr>
            <a:r>
              <a:rPr i="1" lang="en-CA" sz="1300">
                <a:solidFill>
                  <a:srgbClr val="000000"/>
                </a:solidFill>
                <a:latin typeface="Arial"/>
                <a:ea typeface="Arial"/>
                <a:cs typeface="Arial"/>
                <a:sym typeface="Arial"/>
              </a:rPr>
              <a:t>Scope Clip Art | Clipart Panda - Free Clipart Images</a:t>
            </a:r>
            <a:r>
              <a:rPr lang="en-CA" sz="1300">
                <a:solidFill>
                  <a:srgbClr val="000000"/>
                </a:solidFill>
                <a:latin typeface="Arial"/>
                <a:ea typeface="Arial"/>
                <a:cs typeface="Arial"/>
                <a:sym typeface="Arial"/>
              </a:rPr>
              <a:t>. (2016). </a:t>
            </a:r>
            <a:r>
              <a:rPr i="1" lang="en-CA" sz="1300">
                <a:solidFill>
                  <a:srgbClr val="000000"/>
                </a:solidFill>
                <a:latin typeface="Arial"/>
                <a:ea typeface="Arial"/>
                <a:cs typeface="Arial"/>
                <a:sym typeface="Arial"/>
              </a:rPr>
              <a:t>Clipartpanda.com</a:t>
            </a:r>
            <a:r>
              <a:rPr lang="en-CA" sz="1300">
                <a:solidFill>
                  <a:srgbClr val="000000"/>
                </a:solidFill>
                <a:latin typeface="Arial"/>
                <a:ea typeface="Arial"/>
                <a:cs typeface="Arial"/>
                <a:sym typeface="Arial"/>
              </a:rPr>
              <a:t>. </a:t>
            </a:r>
            <a:br>
              <a:rPr lang="en-CA" sz="1300">
                <a:solidFill>
                  <a:srgbClr val="000000"/>
                </a:solidFill>
                <a:latin typeface="Arial"/>
                <a:ea typeface="Arial"/>
                <a:cs typeface="Arial"/>
                <a:sym typeface="Arial"/>
              </a:rPr>
            </a:br>
            <a:r>
              <a:rPr lang="en-CA" sz="1300">
                <a:solidFill>
                  <a:srgbClr val="000000"/>
                </a:solidFill>
                <a:latin typeface="Arial"/>
                <a:ea typeface="Arial"/>
                <a:cs typeface="Arial"/>
                <a:sym typeface="Arial"/>
              </a:rPr>
              <a:t>Retrieved from http://www.clipartpanda.com/categories/scope-clip-art</a:t>
            </a:r>
          </a:p>
          <a:p>
            <a:pPr indent="-279400" lvl="0" marL="292100">
              <a:lnSpc>
                <a:spcPct val="163636"/>
              </a:lnSpc>
              <a:spcBef>
                <a:spcPts val="0"/>
              </a:spcBef>
              <a:spcAft>
                <a:spcPts val="900"/>
              </a:spcAft>
              <a:buNone/>
            </a:pPr>
            <a:r>
              <a:rPr i="1" lang="en-CA" sz="1300">
                <a:solidFill>
                  <a:srgbClr val="000000"/>
                </a:solidFill>
                <a:latin typeface="Arial"/>
                <a:ea typeface="Arial"/>
                <a:cs typeface="Arial"/>
                <a:sym typeface="Arial"/>
              </a:rPr>
              <a:t>South End Community Day Care | Non-profit community day care in Halifax, Nova Scotia, Canada</a:t>
            </a:r>
            <a:r>
              <a:rPr lang="en-CA" sz="1300">
                <a:solidFill>
                  <a:srgbClr val="000000"/>
                </a:solidFill>
                <a:latin typeface="Arial"/>
                <a:ea typeface="Arial"/>
                <a:cs typeface="Arial"/>
                <a:sym typeface="Arial"/>
              </a:rPr>
              <a:t>. (2016). </a:t>
            </a:r>
            <a:r>
              <a:rPr i="1" lang="en-CA" sz="1300">
                <a:solidFill>
                  <a:srgbClr val="000000"/>
                </a:solidFill>
                <a:latin typeface="Arial"/>
                <a:ea typeface="Arial"/>
                <a:cs typeface="Arial"/>
                <a:sym typeface="Arial"/>
              </a:rPr>
              <a:t>Secdc.ca</a:t>
            </a:r>
            <a:r>
              <a:rPr lang="en-CA" sz="1300">
                <a:solidFill>
                  <a:srgbClr val="000000"/>
                </a:solidFill>
                <a:latin typeface="Arial"/>
                <a:ea typeface="Arial"/>
                <a:cs typeface="Arial"/>
                <a:sym typeface="Arial"/>
              </a:rPr>
              <a:t>. </a:t>
            </a:r>
            <a:br>
              <a:rPr lang="en-CA" sz="1300">
                <a:solidFill>
                  <a:srgbClr val="000000"/>
                </a:solidFill>
                <a:latin typeface="Arial"/>
                <a:ea typeface="Arial"/>
                <a:cs typeface="Arial"/>
                <a:sym typeface="Arial"/>
              </a:rPr>
            </a:br>
            <a:r>
              <a:rPr lang="en-CA" sz="1300">
                <a:solidFill>
                  <a:srgbClr val="000000"/>
                </a:solidFill>
                <a:latin typeface="Arial"/>
                <a:ea typeface="Arial"/>
                <a:cs typeface="Arial"/>
                <a:sym typeface="Arial"/>
              </a:rPr>
              <a:t>Retrieved from http://secdc.ca/</a:t>
            </a:r>
          </a:p>
          <a:p>
            <a:pPr indent="-279400" lvl="0" marL="292100" rtl="0">
              <a:lnSpc>
                <a:spcPct val="163636"/>
              </a:lnSpc>
              <a:spcBef>
                <a:spcPts val="0"/>
              </a:spcBef>
              <a:spcAft>
                <a:spcPts val="900"/>
              </a:spcAft>
              <a:buNone/>
            </a:pPr>
            <a:r>
              <a:rPr i="1" lang="en-CA" sz="1300">
                <a:solidFill>
                  <a:srgbClr val="000000"/>
                </a:solidFill>
                <a:latin typeface="Arial"/>
                <a:ea typeface="Arial"/>
                <a:cs typeface="Arial"/>
                <a:sym typeface="Arial"/>
              </a:rPr>
              <a:t>Synopses of Numbers 12 - 22 of 66 Obstacles to a Successful Business Sale | How to Sell a Business Newsletter | Issue #25</a:t>
            </a:r>
            <a:r>
              <a:rPr lang="en-CA" sz="1300">
                <a:solidFill>
                  <a:srgbClr val="000000"/>
                </a:solidFill>
                <a:latin typeface="Arial"/>
                <a:ea typeface="Arial"/>
                <a:cs typeface="Arial"/>
                <a:sym typeface="Arial"/>
              </a:rPr>
              <a:t>. (2016). </a:t>
            </a:r>
            <a:r>
              <a:rPr i="1" lang="en-CA" sz="1300">
                <a:solidFill>
                  <a:srgbClr val="000000"/>
                </a:solidFill>
                <a:latin typeface="Arial"/>
                <a:ea typeface="Arial"/>
                <a:cs typeface="Arial"/>
                <a:sym typeface="Arial"/>
              </a:rPr>
              <a:t>Howtoplanandsellabusiness.com</a:t>
            </a:r>
            <a:r>
              <a:rPr lang="en-CA" sz="1300">
                <a:solidFill>
                  <a:srgbClr val="000000"/>
                </a:solidFill>
                <a:latin typeface="Arial"/>
                <a:ea typeface="Arial"/>
                <a:cs typeface="Arial"/>
                <a:sym typeface="Arial"/>
              </a:rPr>
              <a:t>. Retrieved from</a:t>
            </a:r>
            <a:r>
              <a:rPr lang="en-CA" sz="1300">
                <a:solidFill>
                  <a:srgbClr val="000000"/>
                </a:solidFill>
                <a:latin typeface="Arial"/>
                <a:ea typeface="Arial"/>
                <a:cs typeface="Arial"/>
                <a:sym typeface="Arial"/>
              </a:rPr>
              <a:t> </a:t>
            </a:r>
            <a:r>
              <a:rPr lang="en-CA" sz="1300">
                <a:solidFill>
                  <a:srgbClr val="000000"/>
                </a:solidFill>
                <a:latin typeface="Arial"/>
                <a:ea typeface="Arial"/>
                <a:cs typeface="Arial"/>
                <a:sym typeface="Arial"/>
              </a:rPr>
              <a:t>http://howtoplanandsellabusiness.com/how-to-sell-a-business-newsletters/synopses-of-numbers-12-22-of-66-obstacles-to-a-successful-business-sale/</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1024128" y="585216"/>
            <a:ext cx="9720072" cy="1499615"/>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5000" u="none" cap="none" strike="noStrike">
                <a:solidFill>
                  <a:srgbClr val="464132"/>
                </a:solidFill>
                <a:latin typeface="Questrial"/>
                <a:ea typeface="Questrial"/>
                <a:cs typeface="Questrial"/>
                <a:sym typeface="Questrial"/>
              </a:rPr>
              <a:t>PRESENTATION OVERVIEW</a:t>
            </a:r>
          </a:p>
        </p:txBody>
      </p:sp>
      <p:sp>
        <p:nvSpPr>
          <p:cNvPr id="98" name="Shape 98"/>
          <p:cNvSpPr txBox="1"/>
          <p:nvPr>
            <p:ph idx="1" type="body"/>
          </p:nvPr>
        </p:nvSpPr>
        <p:spPr>
          <a:xfrm>
            <a:off x="1024128" y="2286000"/>
            <a:ext cx="9720070" cy="4023360"/>
          </a:xfrm>
          <a:prstGeom prst="rect">
            <a:avLst/>
          </a:prstGeom>
          <a:noFill/>
          <a:ln>
            <a:noFill/>
          </a:ln>
        </p:spPr>
        <p:txBody>
          <a:bodyPr anchorCtr="0" anchor="t" bIns="45700" lIns="45700" rIns="45700" tIns="45700">
            <a:noAutofit/>
          </a:bodyPr>
          <a:lstStyle/>
          <a:p>
            <a:pPr indent="-91440" lvl="0" marL="91440" marR="0" rtl="0" algn="l">
              <a:lnSpc>
                <a:spcPct val="90000"/>
              </a:lnSpc>
              <a:spcBef>
                <a:spcPts val="0"/>
              </a:spcBef>
              <a:spcAft>
                <a:spcPts val="0"/>
              </a:spcAft>
              <a:buClr>
                <a:schemeClr val="accent2"/>
              </a:buClr>
              <a:buSzPct val="100000"/>
              <a:buFont typeface="Questrial"/>
              <a:buChar char=" "/>
            </a:pPr>
            <a:r>
              <a:rPr b="0" i="0" lang="en-CA" sz="3200" u="none" cap="none" strike="noStrike">
                <a:solidFill>
                  <a:schemeClr val="dk1"/>
                </a:solidFill>
                <a:latin typeface="Questrial"/>
                <a:ea typeface="Questrial"/>
                <a:cs typeface="Questrial"/>
                <a:sym typeface="Questrial"/>
              </a:rPr>
              <a:t>Project Overview</a:t>
            </a:r>
          </a:p>
          <a:p>
            <a:pPr indent="-91440" lvl="0" marL="91440" marR="0" rtl="0" algn="l">
              <a:lnSpc>
                <a:spcPct val="90000"/>
              </a:lnSpc>
              <a:spcBef>
                <a:spcPts val="1400"/>
              </a:spcBef>
              <a:spcAft>
                <a:spcPts val="0"/>
              </a:spcAft>
              <a:buClr>
                <a:schemeClr val="accent2"/>
              </a:buClr>
              <a:buSzPct val="100000"/>
              <a:buFont typeface="Questrial"/>
              <a:buChar char=" "/>
            </a:pPr>
            <a:r>
              <a:rPr b="0" i="0" lang="en-CA" sz="3200" u="none" cap="none" strike="noStrike">
                <a:solidFill>
                  <a:schemeClr val="dk1"/>
                </a:solidFill>
                <a:latin typeface="Questrial"/>
                <a:ea typeface="Questrial"/>
                <a:cs typeface="Questrial"/>
                <a:sym typeface="Questrial"/>
              </a:rPr>
              <a:t>Scope</a:t>
            </a:r>
          </a:p>
          <a:p>
            <a:pPr indent="-91440" lvl="0" marL="91440" marR="0" rtl="0" algn="l">
              <a:lnSpc>
                <a:spcPct val="90000"/>
              </a:lnSpc>
              <a:spcBef>
                <a:spcPts val="1400"/>
              </a:spcBef>
              <a:spcAft>
                <a:spcPts val="0"/>
              </a:spcAft>
              <a:buClr>
                <a:schemeClr val="accent2"/>
              </a:buClr>
              <a:buSzPct val="100000"/>
              <a:buFont typeface="Questrial"/>
              <a:buChar char=" "/>
            </a:pPr>
            <a:r>
              <a:rPr b="0" i="0" lang="en-CA" sz="3200" u="none" cap="none" strike="noStrike">
                <a:solidFill>
                  <a:schemeClr val="dk1"/>
                </a:solidFill>
                <a:latin typeface="Questrial"/>
                <a:ea typeface="Questrial"/>
                <a:cs typeface="Questrial"/>
                <a:sym typeface="Questrial"/>
              </a:rPr>
              <a:t>Progress</a:t>
            </a:r>
          </a:p>
          <a:p>
            <a:pPr indent="-91440" lvl="0" marL="91440" marR="0" rtl="0" algn="l">
              <a:lnSpc>
                <a:spcPct val="90000"/>
              </a:lnSpc>
              <a:spcBef>
                <a:spcPts val="1400"/>
              </a:spcBef>
              <a:spcAft>
                <a:spcPts val="0"/>
              </a:spcAft>
              <a:buClr>
                <a:schemeClr val="accent2"/>
              </a:buClr>
              <a:buSzPct val="100000"/>
              <a:buFont typeface="Questrial"/>
              <a:buChar char=" "/>
            </a:pPr>
            <a:r>
              <a:rPr b="0" i="0" lang="en-CA" sz="3200" u="none" cap="none" strike="noStrike">
                <a:solidFill>
                  <a:schemeClr val="dk1"/>
                </a:solidFill>
                <a:latin typeface="Questrial"/>
                <a:ea typeface="Questrial"/>
                <a:cs typeface="Questrial"/>
                <a:sym typeface="Questrial"/>
              </a:rPr>
              <a:t>Obstacles</a:t>
            </a:r>
          </a:p>
          <a:p>
            <a:pPr indent="-91440" lvl="0" marL="91440" marR="0" rtl="0" algn="l">
              <a:lnSpc>
                <a:spcPct val="90000"/>
              </a:lnSpc>
              <a:spcBef>
                <a:spcPts val="1400"/>
              </a:spcBef>
              <a:spcAft>
                <a:spcPts val="0"/>
              </a:spcAft>
              <a:buClr>
                <a:schemeClr val="accent2"/>
              </a:buClr>
              <a:buSzPct val="100000"/>
              <a:buFont typeface="Questrial"/>
              <a:buChar char=" "/>
            </a:pPr>
            <a:r>
              <a:rPr b="0" i="0" lang="en-CA" sz="3200" u="none" cap="none" strike="noStrike">
                <a:solidFill>
                  <a:schemeClr val="dk1"/>
                </a:solidFill>
                <a:latin typeface="Questrial"/>
                <a:ea typeface="Questrial"/>
                <a:cs typeface="Questrial"/>
                <a:sym typeface="Questrial"/>
              </a:rPr>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1024128" y="585216"/>
            <a:ext cx="9720072" cy="1499615"/>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5000" u="none" cap="none" strike="noStrike">
                <a:solidFill>
                  <a:srgbClr val="464132"/>
                </a:solidFill>
                <a:latin typeface="Questrial"/>
                <a:ea typeface="Questrial"/>
                <a:cs typeface="Questrial"/>
                <a:sym typeface="Questrial"/>
              </a:rPr>
              <a:t>PROJECT OVERVIEW</a:t>
            </a:r>
          </a:p>
        </p:txBody>
      </p:sp>
      <p:pic>
        <p:nvPicPr>
          <p:cNvPr id="104" name="Shape 104"/>
          <p:cNvPicPr preferRelativeResize="0"/>
          <p:nvPr/>
        </p:nvPicPr>
        <p:blipFill>
          <a:blip r:embed="rId3">
            <a:alphaModFix/>
          </a:blip>
          <a:stretch>
            <a:fillRect/>
          </a:stretch>
        </p:blipFill>
        <p:spPr>
          <a:xfrm>
            <a:off x="1283204" y="2286004"/>
            <a:ext cx="9201919" cy="4023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1024128" y="585216"/>
            <a:ext cx="9720072" cy="1499615"/>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5000" u="none" cap="none" strike="noStrike">
                <a:solidFill>
                  <a:srgbClr val="464132"/>
                </a:solidFill>
                <a:latin typeface="Questrial"/>
                <a:ea typeface="Questrial"/>
                <a:cs typeface="Questrial"/>
                <a:sym typeface="Questrial"/>
              </a:rPr>
              <a:t>SCOPE</a:t>
            </a:r>
          </a:p>
        </p:txBody>
      </p:sp>
      <p:pic>
        <p:nvPicPr>
          <p:cNvPr id="110" name="Shape 110"/>
          <p:cNvPicPr preferRelativeResize="0"/>
          <p:nvPr/>
        </p:nvPicPr>
        <p:blipFill>
          <a:blip r:embed="rId3">
            <a:alphaModFix/>
          </a:blip>
          <a:stretch>
            <a:fillRect/>
          </a:stretch>
        </p:blipFill>
        <p:spPr>
          <a:xfrm>
            <a:off x="2961037" y="1958812"/>
            <a:ext cx="5846255" cy="456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024125" y="585223"/>
            <a:ext cx="9720000" cy="11997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4900" u="none" cap="none" strike="noStrike">
                <a:solidFill>
                  <a:srgbClr val="464132"/>
                </a:solidFill>
                <a:latin typeface="Questrial"/>
                <a:ea typeface="Questrial"/>
                <a:cs typeface="Questrial"/>
                <a:sym typeface="Questrial"/>
              </a:rPr>
              <a:t>PROGRESS</a:t>
            </a:r>
            <a:r>
              <a:rPr lang="en-CA" sz="4900"/>
              <a:t>:</a:t>
            </a:r>
            <a:r>
              <a:rPr b="0" i="0" lang="en-CA" sz="4900" u="none" cap="none" strike="noStrike">
                <a:solidFill>
                  <a:srgbClr val="464132"/>
                </a:solidFill>
                <a:latin typeface="Questrial"/>
                <a:ea typeface="Questrial"/>
                <a:cs typeface="Questrial"/>
                <a:sym typeface="Questrial"/>
              </a:rPr>
              <a:t> What have we done?</a:t>
            </a:r>
          </a:p>
        </p:txBody>
      </p:sp>
      <p:sp>
        <p:nvSpPr>
          <p:cNvPr id="116" name="Shape 116"/>
          <p:cNvSpPr txBox="1"/>
          <p:nvPr>
            <p:ph idx="1" type="body"/>
          </p:nvPr>
        </p:nvSpPr>
        <p:spPr>
          <a:xfrm>
            <a:off x="1024128" y="2286000"/>
            <a:ext cx="9720070" cy="4023360"/>
          </a:xfrm>
          <a:prstGeom prst="rect">
            <a:avLst/>
          </a:prstGeom>
          <a:noFill/>
          <a:ln>
            <a:noFill/>
          </a:ln>
        </p:spPr>
        <p:txBody>
          <a:bodyPr anchorCtr="0" anchor="t" bIns="45700" lIns="45700" rIns="45700" tIns="45700">
            <a:noAutofit/>
          </a:bodyPr>
          <a:lstStyle/>
          <a:p>
            <a:pPr indent="-91440" lvl="0" marL="91440" marR="0" rtl="0" algn="l">
              <a:lnSpc>
                <a:spcPct val="90000"/>
              </a:lnSpc>
              <a:spcBef>
                <a:spcPts val="0"/>
              </a:spcBef>
              <a:spcAft>
                <a:spcPts val="0"/>
              </a:spcAft>
              <a:buClr>
                <a:schemeClr val="accent2"/>
              </a:buClr>
              <a:buSzPct val="100000"/>
              <a:buFont typeface="Questrial"/>
              <a:buNone/>
            </a:pPr>
            <a:r>
              <a:t/>
            </a:r>
            <a:endParaRPr b="0" i="0" sz="2200" u="none" cap="none" strike="noStrike">
              <a:solidFill>
                <a:schemeClr val="dk1"/>
              </a:solidFill>
              <a:latin typeface="Questrial"/>
              <a:ea typeface="Questrial"/>
              <a:cs typeface="Questrial"/>
              <a:sym typeface="Questrial"/>
            </a:endParaRPr>
          </a:p>
        </p:txBody>
      </p:sp>
      <p:pic>
        <p:nvPicPr>
          <p:cNvPr id="117" name="Shape 117"/>
          <p:cNvPicPr preferRelativeResize="0"/>
          <p:nvPr/>
        </p:nvPicPr>
        <p:blipFill>
          <a:blip r:embed="rId3">
            <a:alphaModFix/>
          </a:blip>
          <a:stretch>
            <a:fillRect/>
          </a:stretch>
        </p:blipFill>
        <p:spPr>
          <a:xfrm>
            <a:off x="755675" y="1653900"/>
            <a:ext cx="10721850" cy="515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1024125" y="584575"/>
            <a:ext cx="9720000" cy="13401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5000" u="none" cap="none" strike="noStrike">
                <a:solidFill>
                  <a:srgbClr val="464132"/>
                </a:solidFill>
                <a:latin typeface="Questrial"/>
                <a:ea typeface="Questrial"/>
                <a:cs typeface="Questrial"/>
                <a:sym typeface="Questrial"/>
              </a:rPr>
              <a:t>PROGRESS: </a:t>
            </a:r>
            <a:r>
              <a:rPr lang="en-CA"/>
              <a:t>What is left to do?</a:t>
            </a:r>
          </a:p>
        </p:txBody>
      </p:sp>
      <p:pic>
        <p:nvPicPr>
          <p:cNvPr id="123" name="Shape 123"/>
          <p:cNvPicPr preferRelativeResize="0"/>
          <p:nvPr/>
        </p:nvPicPr>
        <p:blipFill>
          <a:blip r:embed="rId3">
            <a:alphaModFix/>
          </a:blip>
          <a:stretch>
            <a:fillRect/>
          </a:stretch>
        </p:blipFill>
        <p:spPr>
          <a:xfrm>
            <a:off x="3074437" y="1783925"/>
            <a:ext cx="5619450" cy="491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024128" y="585216"/>
            <a:ext cx="9720072" cy="1499615"/>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5000" u="none" cap="none" strike="noStrike">
                <a:solidFill>
                  <a:srgbClr val="464132"/>
                </a:solidFill>
                <a:latin typeface="Questrial"/>
                <a:ea typeface="Questrial"/>
                <a:cs typeface="Questrial"/>
                <a:sym typeface="Questrial"/>
              </a:rPr>
              <a:t>OBSTACLES</a:t>
            </a:r>
          </a:p>
        </p:txBody>
      </p:sp>
      <p:pic>
        <p:nvPicPr>
          <p:cNvPr id="129" name="Shape 129"/>
          <p:cNvPicPr preferRelativeResize="0"/>
          <p:nvPr/>
        </p:nvPicPr>
        <p:blipFill>
          <a:blip r:embed="rId3">
            <a:alphaModFix/>
          </a:blip>
          <a:stretch>
            <a:fillRect/>
          </a:stretch>
        </p:blipFill>
        <p:spPr>
          <a:xfrm>
            <a:off x="1812346" y="2019375"/>
            <a:ext cx="8143650" cy="469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024128" y="585216"/>
            <a:ext cx="9720072" cy="1499615"/>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464132"/>
              </a:buClr>
              <a:buSzPct val="25000"/>
              <a:buFont typeface="Questrial"/>
              <a:buNone/>
            </a:pPr>
            <a:r>
              <a:rPr b="0" i="0" lang="en-CA" sz="5000" u="none" cap="none" strike="noStrike">
                <a:solidFill>
                  <a:srgbClr val="464132"/>
                </a:solidFill>
                <a:latin typeface="Questrial"/>
                <a:ea typeface="Questrial"/>
                <a:cs typeface="Questrial"/>
                <a:sym typeface="Questrial"/>
              </a:rPr>
              <a:t>DEMO</a:t>
            </a:r>
          </a:p>
        </p:txBody>
      </p:sp>
      <p:pic>
        <p:nvPicPr>
          <p:cNvPr id="135" name="Shape 135"/>
          <p:cNvPicPr preferRelativeResize="0"/>
          <p:nvPr/>
        </p:nvPicPr>
        <p:blipFill>
          <a:blip r:embed="rId3">
            <a:alphaModFix/>
          </a:blip>
          <a:stretch>
            <a:fillRect/>
          </a:stretch>
        </p:blipFill>
        <p:spPr>
          <a:xfrm>
            <a:off x="3130374" y="1503275"/>
            <a:ext cx="5931249" cy="4828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024124" y="585251"/>
            <a:ext cx="10846200" cy="5957700"/>
          </a:xfrm>
          <a:prstGeom prst="rect">
            <a:avLst/>
          </a:prstGeom>
        </p:spPr>
        <p:txBody>
          <a:bodyPr anchorCtr="0" anchor="ctr" bIns="91425" lIns="91425" rIns="91425" tIns="91425">
            <a:noAutofit/>
          </a:bodyPr>
          <a:lstStyle/>
          <a:p>
            <a:pPr lvl="0" algn="ctr">
              <a:spcBef>
                <a:spcPts val="0"/>
              </a:spcBef>
              <a:buNone/>
            </a:pPr>
            <a:r>
              <a:rPr lang="en-CA"/>
              <a:t>QUESTIONS?</a:t>
            </a: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