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87" r:id="rId2"/>
    <p:sldId id="577" r:id="rId3"/>
    <p:sldId id="588" r:id="rId4"/>
    <p:sldId id="5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26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BB03-92EF-A645-A71E-6F6C1BCE9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3512-EDD3-754C-941D-170EE65D1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3D37-9B56-3245-B694-3BA220AF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DDFA2-1E3D-9B45-A6F4-D1318A77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6974-5A8E-A342-B0E5-0AFE0D1B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C5F4-BD97-A243-A1A0-7038277F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46BC-AE3F-D14B-903A-EC9B604ED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B276-FB4D-0D47-8855-B295D73B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B973-4195-EA4C-95CB-C65D04D4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5726-637E-A841-B2B6-38F227DE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2B784-12A6-774F-A4C2-5CC33C4BB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F445-097D-754C-9E64-4D4246A0E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C915-1C4F-9A49-9927-E70989C0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409A-4772-514A-BF1B-6367233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CEEC-B0EF-4543-9B9A-56003228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7154-360E-354F-933A-DFFCBB06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12EE-EF61-6045-A3B9-45A7283D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3CE5-88F3-6041-986D-5835F339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0BC2-FB1D-914A-B514-25FA7B5C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5529-AE20-EA4F-B5E8-4BD978BF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FA00-8B0E-284C-BC20-C7B21DB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F86A-A0B6-1141-A49E-FEEB9F34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8D7D-D3D6-464A-8333-42FE79B2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E54D3-3A72-744E-8A0C-9AFA33DE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9BC9-1415-2147-987B-5141D977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2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7C5E-578E-9449-B6A1-13AB135E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6FBE-73FA-F049-8288-15E1B9B9F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B1D64-A6AF-8A43-BBFE-36321E62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B10D1-5279-814A-A28E-7A575EAE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9E9E3-D3A2-2246-AC18-0B3FA9C8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EB1A-416E-CB43-889C-9274C3BA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2373-14D2-E049-8177-0444F100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4486-74D4-584C-A29B-7A0ABB40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C0AB8-D17B-2140-BDE8-1B6CD6F0C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66E44-113B-8644-BFE9-C4F097B61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14D32-045E-194F-B3E6-EEAF61A90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77158-B72F-9944-8AA9-4A291915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FF033-8B60-664C-84DB-7B885B1A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A017E-F767-924A-9EAF-9915A16B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DE04-86EB-DF40-B05D-37F43F97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77BA5-3BED-2248-B608-1E43D525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97DCE-F925-8C4A-A4C1-65FCF9F7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0639C-0824-A74D-81ED-378C32E8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E1F20-63A1-8A49-9E43-A2277663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2FDE7-5D81-564E-909B-AEA0B767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C6426-F4BF-3045-B1FE-31B5F7A2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02F2-6E3E-8148-BBB1-156DB886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0A65-80A1-7D46-94E0-F44184ED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D6B4E-657D-604B-808E-66BCCCA2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54CFE-E807-E043-AE12-3DF160FD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4D50A-1F36-CC47-8D29-3068711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15A3-A548-3047-8969-D557B7B9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595D-4A38-474B-B33D-9330DACC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0DEF4-35E8-BA42-8EF1-93A808A4C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7FFA-D764-8947-B0B7-6E84BC8E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3D427-E0CF-BA47-A37D-B5FED584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C2104-AF96-D14F-9538-1FED453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3861-77B0-474E-8E57-4FDA5EAE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40EB9-E07D-EA40-91A5-4F6EEE70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CAB5C-CA57-8049-AB43-B18FA2CD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C963-650D-384C-8888-05C0B753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0CB0-82E1-FF47-B856-0C864C4C527A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035E-63F9-C740-9E62-7865F70E3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6A7B1-B4A4-834B-A43F-96C5F6222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A5D8-7EA6-834D-BC1E-BE4E8FEA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3099-A013-404E-8880-710FA208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9E3C-13AA-BC44-8AD6-97A231B4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b="1" dirty="0"/>
              <a:t>Exercise #1</a:t>
            </a:r>
          </a:p>
          <a:p>
            <a:r>
              <a:rPr lang="en-SG" dirty="0"/>
              <a:t>Modify the cities table in the pandas </a:t>
            </a:r>
            <a:r>
              <a:rPr lang="en-SG" dirty="0" err="1"/>
              <a:t>ipython</a:t>
            </a:r>
            <a:r>
              <a:rPr lang="en-SG" dirty="0"/>
              <a:t> notebook by adding a new </a:t>
            </a:r>
            <a:r>
              <a:rPr lang="en-SG" dirty="0" err="1"/>
              <a:t>boolean</a:t>
            </a:r>
            <a:r>
              <a:rPr lang="en-SG" dirty="0"/>
              <a:t> column that is True if and only if </a:t>
            </a:r>
            <a:r>
              <a:rPr lang="en-SG" i="1" dirty="0"/>
              <a:t>both</a:t>
            </a:r>
            <a:r>
              <a:rPr lang="en-SG" dirty="0"/>
              <a:t> of the following are True:</a:t>
            </a:r>
          </a:p>
          <a:p>
            <a:r>
              <a:rPr lang="en-SG" dirty="0"/>
              <a:t>The city is named after a saint.</a:t>
            </a:r>
          </a:p>
          <a:p>
            <a:r>
              <a:rPr lang="en-SG" dirty="0"/>
              <a:t>The city has an area greater than 50 square miles.</a:t>
            </a:r>
          </a:p>
          <a:p>
            <a:r>
              <a:rPr lang="en-SG" b="1" dirty="0"/>
              <a:t>Note:</a:t>
            </a:r>
            <a:r>
              <a:rPr lang="en-SG" dirty="0"/>
              <a:t> Boolean Series are combined using the bitwise, rather than the traditional </a:t>
            </a:r>
            <a:r>
              <a:rPr lang="en-SG" dirty="0" err="1"/>
              <a:t>boolean</a:t>
            </a:r>
            <a:r>
              <a:rPr lang="en-SG" dirty="0"/>
              <a:t>, operators. For example, when performing </a:t>
            </a:r>
            <a:r>
              <a:rPr lang="en-SG" i="1" dirty="0"/>
              <a:t>logical and</a:t>
            </a:r>
            <a:r>
              <a:rPr lang="en-SG" dirty="0"/>
              <a:t>, use &amp; instead of and.</a:t>
            </a:r>
          </a:p>
          <a:p>
            <a:r>
              <a:rPr lang="en-SG" b="1" dirty="0"/>
              <a:t>Hint:</a:t>
            </a:r>
            <a:r>
              <a:rPr lang="en-SG" dirty="0"/>
              <a:t> "San" in Spanish means "saint."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4A84-84A6-154A-9F8E-41FFBECF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  <a:endParaRPr lang="mr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EA12-C1D4-BF41-BD2A-079901D2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50.038 Computational Data Science – Features, Data, Time Series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AA99-DB8A-EA44-A48A-ECA794BA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651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C785-9B4A-4E42-921B-DBCB87E1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10D75-D709-254A-8C54-5F5E66495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3496514"/>
            <a:ext cx="4470400" cy="254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1076E-CE55-E442-B23F-FF4054CD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</a:t>
            </a:r>
            <a:endParaRPr lang="mr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E81F-3818-B14B-81DF-CA6D0A63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50.038 Computational Data Science – Features, Data, Time Series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B825-3617-A841-98B6-A1F4D729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72A1F-76F0-3645-B3C2-23ED21D2677A}"/>
              </a:ext>
            </a:extLst>
          </p:cNvPr>
          <p:cNvSpPr txBox="1"/>
          <p:nvPr/>
        </p:nvSpPr>
        <p:spPr>
          <a:xfrm>
            <a:off x="1204332" y="1442435"/>
            <a:ext cx="9456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2 </a:t>
            </a:r>
            <a:r>
              <a:rPr lang="en-US" sz="2800" dirty="0" err="1"/>
              <a:t>dataframes</a:t>
            </a:r>
            <a:r>
              <a:rPr lang="en-US" sz="2800" dirty="0"/>
              <a:t> in pandas based on the information below and calculate </a:t>
            </a:r>
            <a:r>
              <a:rPr lang="en-US" sz="2800" dirty="0" err="1"/>
              <a:t>tf-idf</a:t>
            </a:r>
            <a:r>
              <a:rPr lang="en-US" sz="2800" dirty="0"/>
              <a:t> score for each word in document d1 and d2. The function you try to design is </a:t>
            </a:r>
            <a:r>
              <a:rPr lang="en-US" sz="2800" dirty="0" err="1"/>
              <a:t>tfidf</a:t>
            </a:r>
            <a:r>
              <a:rPr lang="en-US" sz="2800" dirty="0"/>
              <a:t>(</a:t>
            </a:r>
            <a:r>
              <a:rPr lang="en-US" sz="2800" dirty="0" err="1"/>
              <a:t>w,d</a:t>
            </a:r>
            <a:r>
              <a:rPr lang="en-US" sz="2800" dirty="0"/>
              <a:t>) where w can be any word in the vocabulary and d is either d1 and d2.</a:t>
            </a:r>
          </a:p>
        </p:txBody>
      </p:sp>
    </p:spTree>
    <p:extLst>
      <p:ext uri="{BB962C8B-B14F-4D97-AF65-F5344CB8AC3E}">
        <p14:creationId xmlns:p14="http://schemas.microsoft.com/office/powerpoint/2010/main" val="1695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C69-747E-374D-8919-97BB80A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DC05-01B1-8641-9A91-E4D4A84F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2"/>
            <a:ext cx="10515600" cy="53770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Run </a:t>
            </a:r>
            <a:r>
              <a:rPr lang="en-US" dirty="0" err="1"/>
              <a:t>eigenfaces.py</a:t>
            </a:r>
            <a:r>
              <a:rPr lang="en-US" dirty="0"/>
              <a:t> </a:t>
            </a:r>
          </a:p>
          <a:p>
            <a:r>
              <a:rPr lang="en-US" dirty="0"/>
              <a:t>Change the number of principal components to 200, 250 and 500. </a:t>
            </a:r>
            <a:r>
              <a:rPr lang="en-US"/>
              <a:t>Explain </a:t>
            </a:r>
            <a:r>
              <a:rPr lang="en-US" dirty="0"/>
              <a:t>the changes you observe in the reconstructed output.</a:t>
            </a:r>
          </a:p>
          <a:p>
            <a:r>
              <a:rPr lang="en-US" dirty="0"/>
              <a:t>Read the PCA class/function in </a:t>
            </a:r>
            <a:r>
              <a:rPr lang="en-US" dirty="0" err="1"/>
              <a:t>sklearn</a:t>
            </a:r>
            <a:r>
              <a:rPr lang="en-US" dirty="0"/>
              <a:t> and tell the TAs the methods </a:t>
            </a:r>
            <a:r>
              <a:rPr lang="en-US" dirty="0" err="1"/>
              <a:t>sklearn</a:t>
            </a:r>
            <a:r>
              <a:rPr lang="en-US" dirty="0"/>
              <a:t> uses to find the eigenvectors and eigenvalues.</a:t>
            </a:r>
          </a:p>
          <a:p>
            <a:r>
              <a:rPr lang="en-US" dirty="0"/>
              <a:t>Fill in the blank: in PCA, given data matrix X of shape n*d where n is the number of data points and d is the dimension of the data, we calculate eigenvectors and eigenvalues of M which is ________ of X.</a:t>
            </a:r>
          </a:p>
          <a:p>
            <a:r>
              <a:rPr lang="en-US" dirty="0"/>
              <a:t>X is the input matrix with shape n*d where n is the number of data points and d is the dimension of the data. Lets assume </a:t>
            </a:r>
            <a:r>
              <a:rPr lang="en-US" dirty="0" err="1"/>
              <a:t>Cov</a:t>
            </a:r>
            <a:r>
              <a:rPr lang="en-US" dirty="0"/>
              <a:t>(X) = A</a:t>
            </a:r>
            <a:r>
              <a:rPr lang="en-US" baseline="30000" dirty="0"/>
              <a:t>T</a:t>
            </a:r>
            <a:r>
              <a:rPr lang="en-US" dirty="0"/>
              <a:t>A and A = f(X). Find the function f to apply on X that gives you A. </a:t>
            </a:r>
            <a:r>
              <a:rPr lang="en-US" dirty="0" err="1"/>
              <a:t>Cov</a:t>
            </a:r>
            <a:r>
              <a:rPr lang="en-US" dirty="0"/>
              <a:t>(X) is the covariance matrix of X.</a:t>
            </a:r>
          </a:p>
          <a:p>
            <a:r>
              <a:rPr lang="en-US" dirty="0"/>
              <a:t>Why do we sort eigenvalues and select eigenvectors in the decreasing order of eigenvalues.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0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5225-1F7C-4F4E-B8BE-111CF657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C8B0-B0F1-BD4A-A30C-081D7921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need to create a model that predicts the number of customers at a restaurant at any point of time. What kind of features should we extract?</a:t>
            </a:r>
          </a:p>
        </p:txBody>
      </p:sp>
    </p:spTree>
    <p:extLst>
      <p:ext uri="{BB962C8B-B14F-4D97-AF65-F5344CB8AC3E}">
        <p14:creationId xmlns:p14="http://schemas.microsoft.com/office/powerpoint/2010/main" val="358630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389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Exercise 1</vt:lpstr>
      <vt:lpstr>Exercise 2</vt:lpstr>
      <vt:lpstr>Exercise 3</vt:lpstr>
      <vt:lpstr>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Soujanya Poria (Dr)</dc:creator>
  <cp:lastModifiedBy>Student - Victoria Elizabeth Yong Shu Qi</cp:lastModifiedBy>
  <cp:revision>10</cp:revision>
  <dcterms:created xsi:type="dcterms:W3CDTF">2019-09-27T00:38:37Z</dcterms:created>
  <dcterms:modified xsi:type="dcterms:W3CDTF">2021-09-22T11:02:00Z</dcterms:modified>
</cp:coreProperties>
</file>