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738A-0A2B-9C65-48A1-07436908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72C6-609E-DF54-54D4-8F8738FE4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00A4B-44A7-F77A-1611-B3D94B9C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3619-C6BA-59CB-279A-BFF81794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0ED1-BB14-8267-6132-7D3DD9B8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CCA2-7B22-148A-3EE9-0778222F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20756-768A-BB20-1D44-25B5E6D4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7681-E6DF-58C0-AB14-52A140D8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EFEF2-3A9D-3374-0752-5A37DCE4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0CEA8-A323-E0BC-8A1B-08C046A4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0B29C-0737-805D-8966-D4EA01EA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C574B-86F2-A735-F28F-16457EE1D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E76C-D299-5BFD-26DE-50F7675B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F997-1BB3-1340-D113-8023DA3B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AA168-92CC-2B38-6C46-2AC1332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1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26E9-F2D5-98AE-FB5B-160C9465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5AB6-3B21-470D-8E25-35B3AF86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5C8E-47E0-B05F-B166-FD13DD43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E7FF-60A5-6221-7116-F39F3D07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3C7-9782-793D-D509-FF88CFDB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2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0F11-9F41-46AD-A914-C90F6B0C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DFAA-A8D8-BD80-3E0C-F3025096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CF94-6B66-B89A-11C9-DE6B2406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0925-49AB-D141-A33C-4C19FACF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142D-A2B2-4346-51EA-21BB8C0E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147A-4654-DAE9-4464-7F737C8B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7C80-C15E-846E-90EB-219414167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74C70-4DA3-F6D6-5F4F-8953377B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266E-7098-DC42-3290-1E58413C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F269-FC95-BA33-DD17-3DD0D4EA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8028-277C-B582-4E37-3156E5B3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DFA4-2289-3372-633F-5E7FBBB3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5A346-D414-606B-632D-2036ECC6E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DB6C4-D705-2C62-AF37-984746E8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1FC3E-6370-7651-DBCF-3559CB7FE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ED718-6468-5719-4C8D-3BB593141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97B6B-9038-8E0B-50E9-93552BB5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3E036-713B-63FC-FE60-F29DD4CB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E90BC-90C2-80A7-8E85-E60D52D0D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4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5794-18E3-2B09-3D5D-67A065FF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AE373-5E37-8615-91ED-D11035CA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3E5BD-4A1D-1F2D-CCB0-3FD1270E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81D2A-1F25-DD3B-BEAB-14FC6CAC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8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EB13E-5A6E-912C-94D4-13C2F93F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969B6-E63F-5436-2102-668221B4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2F344-5BBD-66C4-3706-CCE1D33E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CE6D-5FB8-A6B2-6E31-9E351756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7BF7-36A9-E42E-B756-74D8F922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767FB-AA96-8DDF-8022-44EF6F59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0D5C-47AF-78B1-B6AA-5AD97B09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A073-2DC0-90E9-57A3-91A7AE21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9EBA6-A0A8-8CE1-A770-1B9A05FC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ABCB-4388-1308-8A5F-018B115B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D69F4-985C-1BD4-114C-D11C3550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0D66-E117-36C7-84E4-AD53FBB42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D7067-07AF-4ED9-4229-4E6FCADD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D2D0-C3F9-6293-6374-CBB6EEFB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B4A6-56DB-87C1-0F30-1A2C7E6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9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A92A6-CB93-1F4B-D410-98A2B059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FB52-936F-AFA5-C58B-B975186A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68EC-C102-0577-8DE0-9DE88D650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9A30-00EB-48E7-BE6C-604C372C4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CAFF-322D-32D9-8AD4-87ACD25D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1768-BC41-046D-2ACE-0CD1137B6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5A8A-F410-4F3B-A4C9-88ABFABC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E2BD88-1699-AD60-94C8-CFF766943E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01772" cy="6858000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E9FDF35-50D6-C1B2-7287-CEB320AB333A}"/>
              </a:ext>
            </a:extLst>
          </p:cNvPr>
          <p:cNvSpPr/>
          <p:nvPr/>
        </p:nvSpPr>
        <p:spPr>
          <a:xfrm>
            <a:off x="0" y="0"/>
            <a:ext cx="12101772" cy="6858000"/>
          </a:xfrm>
          <a:prstGeom prst="rect">
            <a:avLst/>
          </a:prstGeom>
          <a:solidFill>
            <a:schemeClr val="tx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2CBAC-714D-F20B-DCFF-6020D8C56153}"/>
              </a:ext>
            </a:extLst>
          </p:cNvPr>
          <p:cNvSpPr txBox="1"/>
          <p:nvPr/>
        </p:nvSpPr>
        <p:spPr>
          <a:xfrm>
            <a:off x="0" y="119743"/>
            <a:ext cx="1199605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IHUTE:</a:t>
            </a:r>
            <a:r>
              <a:rPr lang="en-US" sz="5400" dirty="0"/>
              <a:t>🚀</a:t>
            </a:r>
            <a:endParaRPr lang="en-US" sz="5400" b="1" dirty="0">
              <a:solidFill>
                <a:schemeClr val="bg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Introduction to the Future of Palm Payment</a:t>
            </a:r>
          </a:p>
          <a:p>
            <a:endParaRPr lang="en-US" sz="3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800" b="1" kern="100" dirty="0">
              <a:solidFill>
                <a:schemeClr val="bg1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r>
              <a:rPr lang="en-US" sz="28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Objective: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Develop a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PL/SQL-based ticketing and payment system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integrating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palm biometric authentication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for seamless, secure transactions.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Eliminate the need for physical tickets, cash, or mobile scanning, improving security and user experience.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Utilize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Oracle PL/SQL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to ensure secure transactions, automate workflows, and manage real-time authentication.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Enhance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fraud prevention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entry efficiency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and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real-time access management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at large-scale venues.</a:t>
            </a:r>
          </a:p>
          <a:p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86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9132C-D867-FF8F-1967-415AE2C41CC9}"/>
              </a:ext>
            </a:extLst>
          </p:cNvPr>
          <p:cNvSpPr/>
          <p:nvPr/>
        </p:nvSpPr>
        <p:spPr>
          <a:xfrm>
            <a:off x="0" y="0"/>
            <a:ext cx="12192000" cy="90282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50000"/>
                </a:schemeClr>
              </a:gs>
              <a:gs pos="86780">
                <a:schemeClr val="accent6">
                  <a:lumMod val="50000"/>
                </a:schemeClr>
              </a:gs>
              <a:gs pos="78157">
                <a:schemeClr val="accent6">
                  <a:lumMod val="50000"/>
                </a:schemeClr>
              </a:gs>
              <a:gs pos="97000">
                <a:schemeClr val="accent6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13C11-00D3-71BC-47C7-EA5595C8466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&amp;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B91DE-D690-2A43-D14A-4599CB019EBB}"/>
              </a:ext>
            </a:extLst>
          </p:cNvPr>
          <p:cNvSpPr/>
          <p:nvPr/>
        </p:nvSpPr>
        <p:spPr>
          <a:xfrm>
            <a:off x="150471" y="1203766"/>
            <a:ext cx="3291840" cy="5394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88F1D-F33F-7833-9089-6309C69DB9F0}"/>
              </a:ext>
            </a:extLst>
          </p:cNvPr>
          <p:cNvSpPr/>
          <p:nvPr/>
        </p:nvSpPr>
        <p:spPr>
          <a:xfrm>
            <a:off x="2615878" y="1018572"/>
            <a:ext cx="222234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D2342-DFC6-B6C4-CC80-4EC2382BB23C}"/>
              </a:ext>
            </a:extLst>
          </p:cNvPr>
          <p:cNvSpPr txBox="1"/>
          <p:nvPr/>
        </p:nvSpPr>
        <p:spPr>
          <a:xfrm>
            <a:off x="2615878" y="1018572"/>
            <a:ext cx="243068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Definition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5A341-E996-58DF-08DC-3C29DF24AE64}"/>
              </a:ext>
            </a:extLst>
          </p:cNvPr>
          <p:cNvSpPr txBox="1"/>
          <p:nvPr/>
        </p:nvSpPr>
        <p:spPr>
          <a:xfrm>
            <a:off x="231494" y="1387904"/>
            <a:ext cx="33103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Traditional ticketing and payment systems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paper tickets, cash payments, and mobile scans) are prone to fraud, theft, and counterfeiting.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Manual validation 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tickets and payments leads to </a:t>
            </a: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 queues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delays at entry points in busy venues</a:t>
            </a:r>
          </a:p>
          <a:p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Ticket fraud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unauthorized access are constant issues, especially in large events with high foot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CB3BF-C6CB-8B28-EBE7-D2E53C31DCC0}"/>
              </a:ext>
            </a:extLst>
          </p:cNvPr>
          <p:cNvSpPr/>
          <p:nvPr/>
        </p:nvSpPr>
        <p:spPr>
          <a:xfrm>
            <a:off x="4085863" y="1713053"/>
            <a:ext cx="7616142" cy="109728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kern="100" dirty="0">
              <a:solidFill>
                <a:schemeClr val="tx1"/>
              </a:solidFill>
              <a:effectLst/>
              <a:latin typeface="Helvetica" panose="020B0604020202020204" pitchFamily="34" charset="0"/>
              <a:ea typeface="SimSun" panose="02010600030101010101" pitchFamily="2" charset="-122"/>
              <a:cs typeface="Helvetica" panose="020B0604020202020204" pitchFamily="34" charset="0"/>
            </a:endParaRPr>
          </a:p>
          <a:p>
            <a:pPr algn="ctr"/>
            <a:endParaRPr lang="en-US" b="1" kern="100" dirty="0">
              <a:solidFill>
                <a:schemeClr val="tx1"/>
              </a:solidFill>
              <a:latin typeface="Helvetica" panose="020B0604020202020204" pitchFamily="34" charset="0"/>
              <a:ea typeface="SimSun" panose="02010600030101010101" pitchFamily="2" charset="-122"/>
              <a:cs typeface="Helvetica" panose="020B0604020202020204" pitchFamily="34" charset="0"/>
            </a:endParaRPr>
          </a:p>
          <a:p>
            <a:pPr algn="ctr"/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Where Used?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 </a:t>
            </a:r>
            <a:r>
              <a:rPr lang="en-US" dirty="0"/>
              <a:t>🏟️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Stadiums, </a:t>
            </a:r>
            <a:r>
              <a:rPr lang="en-US" dirty="0"/>
              <a:t>🎶🎤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concert halls, </a:t>
            </a:r>
            <a:r>
              <a:rPr lang="en-US" dirty="0"/>
              <a:t>🎭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theaters, </a:t>
            </a:r>
            <a:r>
              <a:rPr lang="en-US" dirty="0"/>
              <a:t>✈️ 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airports, and large public events requiring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secure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 and </a:t>
            </a:r>
            <a:r>
              <a:rPr lang="en-US" sz="1800" b="1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efficient access control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SimSun" panose="02010600030101010101" pitchFamily="2" charset="-122"/>
                <a:cs typeface="Helvetica" panose="020B0604020202020204" pitchFamily="34" charset="0"/>
              </a:rPr>
              <a:t>.</a:t>
            </a:r>
            <a:endParaRPr lang="en-US" sz="1800" kern="100" dirty="0"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3C8BEF-4399-9AF6-16BD-BE700430E0EE}"/>
              </a:ext>
            </a:extLst>
          </p:cNvPr>
          <p:cNvSpPr/>
          <p:nvPr/>
        </p:nvSpPr>
        <p:spPr>
          <a:xfrm>
            <a:off x="9595413" y="1203766"/>
            <a:ext cx="2446116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B972E-2710-9638-1F0A-C86E6C74CE29}"/>
              </a:ext>
            </a:extLst>
          </p:cNvPr>
          <p:cNvSpPr txBox="1"/>
          <p:nvPr/>
        </p:nvSpPr>
        <p:spPr>
          <a:xfrm>
            <a:off x="9595413" y="1203766"/>
            <a:ext cx="243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Context &amp; Target Users: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8B1E2-AA16-AD6E-D439-3EE5DFB6AE30}"/>
              </a:ext>
            </a:extLst>
          </p:cNvPr>
          <p:cNvSpPr txBox="1"/>
          <p:nvPr/>
        </p:nvSpPr>
        <p:spPr>
          <a:xfrm rot="10800000" flipV="1">
            <a:off x="5046558" y="873858"/>
            <a:ext cx="682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❓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F389-91F6-958B-8175-6446F71B9CC9}"/>
              </a:ext>
            </a:extLst>
          </p:cNvPr>
          <p:cNvSpPr/>
          <p:nvPr/>
        </p:nvSpPr>
        <p:spPr>
          <a:xfrm>
            <a:off x="3935392" y="3136739"/>
            <a:ext cx="6470249" cy="36064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3FF78-D081-D216-EE99-FBE76C5D874C}"/>
              </a:ext>
            </a:extLst>
          </p:cNvPr>
          <p:cNvSpPr/>
          <p:nvPr/>
        </p:nvSpPr>
        <p:spPr>
          <a:xfrm>
            <a:off x="10405640" y="3003197"/>
            <a:ext cx="1786360" cy="168455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D43DF-8D8E-C15F-1DC4-33CAD5BEC865}"/>
              </a:ext>
            </a:extLst>
          </p:cNvPr>
          <p:cNvSpPr txBox="1"/>
          <p:nvPr/>
        </p:nvSpPr>
        <p:spPr>
          <a:xfrm>
            <a:off x="3923818" y="3125165"/>
            <a:ext cx="6481822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Event Organizers: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Improved security, reduced fraud, enhanced user experience, and streamlined entry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Security Personnel: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Reduced workload with automated biometric verification, leading to faster and more secure entry.</a:t>
            </a:r>
          </a:p>
          <a:p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Attendees: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Enjoy quick, contactless access and payments, eliminating the need for physical tickets or cash transactions.</a:t>
            </a:r>
          </a:p>
          <a:p>
            <a:endParaRPr lang="en-US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Merchants: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Simplified transaction processes with fraud-free palm payment technology.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A3921-21BF-69A5-A4D0-430228E19680}"/>
              </a:ext>
            </a:extLst>
          </p:cNvPr>
          <p:cNvSpPr txBox="1"/>
          <p:nvPr/>
        </p:nvSpPr>
        <p:spPr>
          <a:xfrm>
            <a:off x="10509813" y="3125165"/>
            <a:ext cx="153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Who Benefits?</a:t>
            </a:r>
          </a:p>
        </p:txBody>
      </p:sp>
    </p:spTree>
    <p:extLst>
      <p:ext uri="{BB962C8B-B14F-4D97-AF65-F5344CB8AC3E}">
        <p14:creationId xmlns:p14="http://schemas.microsoft.com/office/powerpoint/2010/main" val="303470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633B9-60CA-3CBC-1E00-F67F94D3D067}"/>
              </a:ext>
            </a:extLst>
          </p:cNvPr>
          <p:cNvSpPr/>
          <p:nvPr/>
        </p:nvSpPr>
        <p:spPr>
          <a:xfrm>
            <a:off x="0" y="0"/>
            <a:ext cx="12192000" cy="13658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89000"/>
                </a:schemeClr>
              </a:gs>
              <a:gs pos="57454">
                <a:schemeClr val="accent1">
                  <a:lumMod val="75000"/>
                </a:schemeClr>
              </a:gs>
              <a:gs pos="69000">
                <a:schemeClr val="accent1">
                  <a:lumMod val="75000"/>
                </a:schemeClr>
              </a:gs>
              <a:gs pos="83336">
                <a:schemeClr val="accent1">
                  <a:lumMod val="50000"/>
                </a:schemeClr>
              </a:gs>
              <a:gs pos="97000">
                <a:schemeClr val="accent1">
                  <a:lumMod val="5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06690-2972-64BD-FFC3-8BA442E7C402}"/>
              </a:ext>
            </a:extLst>
          </p:cNvPr>
          <p:cNvSpPr txBox="1"/>
          <p:nvPr/>
        </p:nvSpPr>
        <p:spPr>
          <a:xfrm>
            <a:off x="0" y="0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10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Database Entities &amp; Benefits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08D8F-12B9-0DE5-D52E-CA95EC62ED72}"/>
              </a:ext>
            </a:extLst>
          </p:cNvPr>
          <p:cNvSpPr/>
          <p:nvPr/>
        </p:nvSpPr>
        <p:spPr>
          <a:xfrm>
            <a:off x="474562" y="1817225"/>
            <a:ext cx="2187615" cy="2777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BE1F97-023E-F678-5AD4-64D200A6E831}"/>
              </a:ext>
            </a:extLst>
          </p:cNvPr>
          <p:cNvSpPr/>
          <p:nvPr/>
        </p:nvSpPr>
        <p:spPr>
          <a:xfrm>
            <a:off x="833376" y="3264060"/>
            <a:ext cx="5303520" cy="3291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A1096-545F-640A-8204-31C623C25687}"/>
              </a:ext>
            </a:extLst>
          </p:cNvPr>
          <p:cNvSpPr txBox="1"/>
          <p:nvPr/>
        </p:nvSpPr>
        <p:spPr>
          <a:xfrm>
            <a:off x="474562" y="1817225"/>
            <a:ext cx="2187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Main Entities in the Database: </a:t>
            </a:r>
            <a:r>
              <a:rPr lang="en-US" sz="2400" dirty="0"/>
              <a:t>📂</a:t>
            </a:r>
            <a:endParaRPr lang="en-US" sz="2400" kern="10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9835F-33D0-C42F-C2DA-D2A732A0A507}"/>
              </a:ext>
            </a:extLst>
          </p:cNvPr>
          <p:cNvSpPr txBox="1"/>
          <p:nvPr/>
        </p:nvSpPr>
        <p:spPr>
          <a:xfrm>
            <a:off x="833376" y="3294553"/>
            <a:ext cx="5303520" cy="320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Users Table</a:t>
            </a:r>
            <a:r>
              <a:rPr lang="en-US" sz="1800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Stores user details and palm print references</a:t>
            </a:r>
          </a:p>
          <a:p>
            <a:endParaRPr lang="en-US" sz="1800" kern="10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Payments Table</a:t>
            </a:r>
            <a:r>
              <a:rPr lang="en-US" sz="1800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Records transactions and ticket purchases.</a:t>
            </a:r>
          </a:p>
          <a:p>
            <a:endParaRPr lang="en-US" sz="1800" kern="10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Events Table</a:t>
            </a:r>
            <a:r>
              <a:rPr lang="en-US" sz="1800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Manages event details and venue access.</a:t>
            </a:r>
          </a:p>
          <a:p>
            <a:endParaRPr lang="en-US" sz="1800" kern="10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Access Logs Table</a:t>
            </a:r>
            <a:r>
              <a:rPr lang="en-US" sz="1800" kern="1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– Tracks user check-ins and security verifications.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D07B2-5D26-AA1A-16D4-8F51897AD2D8}"/>
              </a:ext>
            </a:extLst>
          </p:cNvPr>
          <p:cNvSpPr/>
          <p:nvPr/>
        </p:nvSpPr>
        <p:spPr>
          <a:xfrm>
            <a:off x="8623139" y="1532091"/>
            <a:ext cx="2951545" cy="14773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7D873-C3F6-EE45-21B0-F27C099A5E4C}"/>
              </a:ext>
            </a:extLst>
          </p:cNvPr>
          <p:cNvSpPr/>
          <p:nvPr/>
        </p:nvSpPr>
        <p:spPr>
          <a:xfrm>
            <a:off x="6944810" y="2511706"/>
            <a:ext cx="4977114" cy="40441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7D82A-0864-B766-808E-E653952DDE08}"/>
              </a:ext>
            </a:extLst>
          </p:cNvPr>
          <p:cNvSpPr txBox="1"/>
          <p:nvPr/>
        </p:nvSpPr>
        <p:spPr>
          <a:xfrm>
            <a:off x="8634714" y="1532090"/>
            <a:ext cx="2951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Anticipated Benefits:</a:t>
            </a:r>
            <a:endParaRPr lang="en-US" sz="24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A332C-2234-71FE-7FFF-21F0E90C4437}"/>
              </a:ext>
            </a:extLst>
          </p:cNvPr>
          <p:cNvSpPr txBox="1"/>
          <p:nvPr/>
        </p:nvSpPr>
        <p:spPr>
          <a:xfrm>
            <a:off x="6944810" y="2500132"/>
            <a:ext cx="49655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🛡️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Enhanced Security: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Eliminates ticket fraud, counterfeiting, and unauthorized entry.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⚡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Faster Access: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Reduces queues by enabling quick biometric-based entry.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🔓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Seamless User Experience: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Eliminates the need for paper or mobile-based tickets.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🗄️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Efficient Data Management: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Secure database-driven system for real-time tracking and reporting.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kern="1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366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YABESI NUGI</dc:creator>
  <cp:lastModifiedBy>YABESI NUGI</cp:lastModifiedBy>
  <cp:revision>3</cp:revision>
  <dcterms:created xsi:type="dcterms:W3CDTF">2025-03-27T14:54:22Z</dcterms:created>
  <dcterms:modified xsi:type="dcterms:W3CDTF">2025-03-27T21:24:28Z</dcterms:modified>
</cp:coreProperties>
</file>