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151004"/>
            <a:ext cx="2730500" cy="2136140"/>
          </a:xfrm>
          <a:custGeom>
            <a:avLst/>
            <a:gdLst/>
            <a:ahLst/>
            <a:cxnLst/>
            <a:rect l="l" t="t" r="r" b="b"/>
            <a:pathLst>
              <a:path w="2730500" h="2136140">
                <a:moveTo>
                  <a:pt x="1094573" y="1159657"/>
                </a:moveTo>
                <a:lnTo>
                  <a:pt x="487141" y="1635342"/>
                </a:lnTo>
                <a:lnTo>
                  <a:pt x="0" y="1013280"/>
                </a:lnTo>
                <a:lnTo>
                  <a:pt x="0" y="0"/>
                </a:lnTo>
                <a:lnTo>
                  <a:pt x="67154" y="5575"/>
                </a:lnTo>
                <a:lnTo>
                  <a:pt x="111464" y="16353"/>
                </a:lnTo>
                <a:lnTo>
                  <a:pt x="154367" y="32349"/>
                </a:lnTo>
                <a:lnTo>
                  <a:pt x="195356" y="53500"/>
                </a:lnTo>
                <a:lnTo>
                  <a:pt x="233923" y="79744"/>
                </a:lnTo>
                <a:lnTo>
                  <a:pt x="269562" y="111021"/>
                </a:lnTo>
                <a:lnTo>
                  <a:pt x="301765" y="147269"/>
                </a:lnTo>
                <a:lnTo>
                  <a:pt x="1094573" y="1159657"/>
                </a:lnTo>
                <a:close/>
              </a:path>
              <a:path w="2730500" h="2136140">
                <a:moveTo>
                  <a:pt x="1859151" y="2135995"/>
                </a:moveTo>
                <a:lnTo>
                  <a:pt x="0" y="2135995"/>
                </a:lnTo>
                <a:lnTo>
                  <a:pt x="0" y="2016826"/>
                </a:lnTo>
                <a:lnTo>
                  <a:pt x="2106961" y="366849"/>
                </a:lnTo>
                <a:lnTo>
                  <a:pt x="2146915" y="339378"/>
                </a:lnTo>
                <a:lnTo>
                  <a:pt x="2189012" y="317557"/>
                </a:lnTo>
                <a:lnTo>
                  <a:pt x="2232747" y="301323"/>
                </a:lnTo>
                <a:lnTo>
                  <a:pt x="2277611" y="290615"/>
                </a:lnTo>
                <a:lnTo>
                  <a:pt x="2323098" y="285371"/>
                </a:lnTo>
                <a:lnTo>
                  <a:pt x="2368700" y="285529"/>
                </a:lnTo>
                <a:lnTo>
                  <a:pt x="2413909" y="291028"/>
                </a:lnTo>
                <a:lnTo>
                  <a:pt x="2458219" y="301807"/>
                </a:lnTo>
                <a:lnTo>
                  <a:pt x="2501122" y="317802"/>
                </a:lnTo>
                <a:lnTo>
                  <a:pt x="2542111" y="338953"/>
                </a:lnTo>
                <a:lnTo>
                  <a:pt x="2580679" y="365198"/>
                </a:lnTo>
                <a:lnTo>
                  <a:pt x="2616317" y="396475"/>
                </a:lnTo>
                <a:lnTo>
                  <a:pt x="2648514" y="432716"/>
                </a:lnTo>
                <a:lnTo>
                  <a:pt x="2675991" y="472676"/>
                </a:lnTo>
                <a:lnTo>
                  <a:pt x="2697812" y="514773"/>
                </a:lnTo>
                <a:lnTo>
                  <a:pt x="2714046" y="558508"/>
                </a:lnTo>
                <a:lnTo>
                  <a:pt x="2724754" y="603372"/>
                </a:lnTo>
                <a:lnTo>
                  <a:pt x="2729998" y="648859"/>
                </a:lnTo>
                <a:lnTo>
                  <a:pt x="2729840" y="694461"/>
                </a:lnTo>
                <a:lnTo>
                  <a:pt x="2724340" y="739670"/>
                </a:lnTo>
                <a:lnTo>
                  <a:pt x="2713562" y="783980"/>
                </a:lnTo>
                <a:lnTo>
                  <a:pt x="2697567" y="826883"/>
                </a:lnTo>
                <a:lnTo>
                  <a:pt x="2676416" y="867872"/>
                </a:lnTo>
                <a:lnTo>
                  <a:pt x="2650171" y="906440"/>
                </a:lnTo>
                <a:lnTo>
                  <a:pt x="2618894" y="942078"/>
                </a:lnTo>
                <a:lnTo>
                  <a:pt x="2582646" y="974281"/>
                </a:lnTo>
                <a:lnTo>
                  <a:pt x="1570258" y="1767090"/>
                </a:lnTo>
                <a:lnTo>
                  <a:pt x="1859151" y="2135995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005375" y="1364673"/>
            <a:ext cx="7829550" cy="1464310"/>
          </a:xfrm>
          <a:custGeom>
            <a:avLst/>
            <a:gdLst/>
            <a:ahLst/>
            <a:cxnLst/>
            <a:rect l="l" t="t" r="r" b="b"/>
            <a:pathLst>
              <a:path w="7829550" h="1464310">
                <a:moveTo>
                  <a:pt x="7143792" y="1463730"/>
                </a:moveTo>
                <a:lnTo>
                  <a:pt x="685754" y="1463730"/>
                </a:lnTo>
                <a:lnTo>
                  <a:pt x="591821" y="1451540"/>
                </a:lnTo>
                <a:lnTo>
                  <a:pt x="501999" y="1427902"/>
                </a:lnTo>
                <a:lnTo>
                  <a:pt x="417060" y="1393589"/>
                </a:lnTo>
                <a:lnTo>
                  <a:pt x="337779" y="1349372"/>
                </a:lnTo>
                <a:lnTo>
                  <a:pt x="264928" y="1296025"/>
                </a:lnTo>
                <a:lnTo>
                  <a:pt x="199282" y="1234320"/>
                </a:lnTo>
                <a:lnTo>
                  <a:pt x="141613" y="1165031"/>
                </a:lnTo>
                <a:lnTo>
                  <a:pt x="92694" y="1088930"/>
                </a:lnTo>
                <a:lnTo>
                  <a:pt x="53300" y="1006790"/>
                </a:lnTo>
                <a:lnTo>
                  <a:pt x="24204" y="919384"/>
                </a:lnTo>
                <a:lnTo>
                  <a:pt x="6180" y="827485"/>
                </a:lnTo>
                <a:lnTo>
                  <a:pt x="0" y="731865"/>
                </a:lnTo>
                <a:lnTo>
                  <a:pt x="6180" y="636244"/>
                </a:lnTo>
                <a:lnTo>
                  <a:pt x="24204" y="544345"/>
                </a:lnTo>
                <a:lnTo>
                  <a:pt x="53300" y="456939"/>
                </a:lnTo>
                <a:lnTo>
                  <a:pt x="92694" y="374799"/>
                </a:lnTo>
                <a:lnTo>
                  <a:pt x="141613" y="298698"/>
                </a:lnTo>
                <a:lnTo>
                  <a:pt x="199282" y="229409"/>
                </a:lnTo>
                <a:lnTo>
                  <a:pt x="264928" y="167704"/>
                </a:lnTo>
                <a:lnTo>
                  <a:pt x="337779" y="114357"/>
                </a:lnTo>
                <a:lnTo>
                  <a:pt x="417060" y="70140"/>
                </a:lnTo>
                <a:lnTo>
                  <a:pt x="501999" y="35827"/>
                </a:lnTo>
                <a:lnTo>
                  <a:pt x="591821" y="12189"/>
                </a:lnTo>
                <a:lnTo>
                  <a:pt x="685754" y="0"/>
                </a:lnTo>
                <a:lnTo>
                  <a:pt x="7143792" y="0"/>
                </a:lnTo>
                <a:lnTo>
                  <a:pt x="7237725" y="12189"/>
                </a:lnTo>
                <a:lnTo>
                  <a:pt x="7327547" y="35827"/>
                </a:lnTo>
                <a:lnTo>
                  <a:pt x="7412486" y="70140"/>
                </a:lnTo>
                <a:lnTo>
                  <a:pt x="7491767" y="114357"/>
                </a:lnTo>
                <a:lnTo>
                  <a:pt x="7564618" y="167704"/>
                </a:lnTo>
                <a:lnTo>
                  <a:pt x="7630264" y="229409"/>
                </a:lnTo>
                <a:lnTo>
                  <a:pt x="7687933" y="298698"/>
                </a:lnTo>
                <a:lnTo>
                  <a:pt x="7736852" y="374799"/>
                </a:lnTo>
                <a:lnTo>
                  <a:pt x="7776245" y="456939"/>
                </a:lnTo>
                <a:lnTo>
                  <a:pt x="7805341" y="544345"/>
                </a:lnTo>
                <a:lnTo>
                  <a:pt x="7823366" y="636244"/>
                </a:lnTo>
                <a:lnTo>
                  <a:pt x="7829546" y="731865"/>
                </a:lnTo>
                <a:lnTo>
                  <a:pt x="7823366" y="827485"/>
                </a:lnTo>
                <a:lnTo>
                  <a:pt x="7805341" y="919384"/>
                </a:lnTo>
                <a:lnTo>
                  <a:pt x="7776245" y="1006790"/>
                </a:lnTo>
                <a:lnTo>
                  <a:pt x="7736852" y="1088930"/>
                </a:lnTo>
                <a:lnTo>
                  <a:pt x="7687933" y="1165031"/>
                </a:lnTo>
                <a:lnTo>
                  <a:pt x="7630264" y="1234320"/>
                </a:lnTo>
                <a:lnTo>
                  <a:pt x="7564618" y="1296025"/>
                </a:lnTo>
                <a:lnTo>
                  <a:pt x="7491767" y="1349372"/>
                </a:lnTo>
                <a:lnTo>
                  <a:pt x="7412486" y="1393589"/>
                </a:lnTo>
                <a:lnTo>
                  <a:pt x="7327547" y="1427902"/>
                </a:lnTo>
                <a:lnTo>
                  <a:pt x="7237725" y="1451540"/>
                </a:lnTo>
                <a:lnTo>
                  <a:pt x="7143792" y="1463730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837373" y="9258301"/>
            <a:ext cx="4450715" cy="1028700"/>
          </a:xfrm>
          <a:custGeom>
            <a:avLst/>
            <a:gdLst/>
            <a:ahLst/>
            <a:cxnLst/>
            <a:rect l="l" t="t" r="r" b="b"/>
            <a:pathLst>
              <a:path w="4450715" h="1028700">
                <a:moveTo>
                  <a:pt x="4450625" y="1028698"/>
                </a:moveTo>
                <a:lnTo>
                  <a:pt x="0" y="1028698"/>
                </a:lnTo>
                <a:lnTo>
                  <a:pt x="0" y="468452"/>
                </a:lnTo>
                <a:lnTo>
                  <a:pt x="2413" y="420500"/>
                </a:lnTo>
                <a:lnTo>
                  <a:pt x="9500" y="373937"/>
                </a:lnTo>
                <a:lnTo>
                  <a:pt x="21026" y="329008"/>
                </a:lnTo>
                <a:lnTo>
                  <a:pt x="36757" y="285947"/>
                </a:lnTo>
                <a:lnTo>
                  <a:pt x="56459" y="244988"/>
                </a:lnTo>
                <a:lnTo>
                  <a:pt x="79899" y="206365"/>
                </a:lnTo>
                <a:lnTo>
                  <a:pt x="106844" y="170311"/>
                </a:lnTo>
                <a:lnTo>
                  <a:pt x="137058" y="137059"/>
                </a:lnTo>
                <a:lnTo>
                  <a:pt x="170310" y="106844"/>
                </a:lnTo>
                <a:lnTo>
                  <a:pt x="206364" y="79900"/>
                </a:lnTo>
                <a:lnTo>
                  <a:pt x="244988" y="56460"/>
                </a:lnTo>
                <a:lnTo>
                  <a:pt x="285947" y="36757"/>
                </a:lnTo>
                <a:lnTo>
                  <a:pt x="329007" y="21026"/>
                </a:lnTo>
                <a:lnTo>
                  <a:pt x="373936" y="9501"/>
                </a:lnTo>
                <a:lnTo>
                  <a:pt x="420500" y="2414"/>
                </a:lnTo>
                <a:lnTo>
                  <a:pt x="468464" y="0"/>
                </a:lnTo>
                <a:lnTo>
                  <a:pt x="4450625" y="0"/>
                </a:lnTo>
                <a:lnTo>
                  <a:pt x="4450625" y="1028698"/>
                </a:lnTo>
                <a:close/>
              </a:path>
            </a:pathLst>
          </a:custGeom>
          <a:solidFill>
            <a:srgbClr val="F579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876782" y="0"/>
            <a:ext cx="1411605" cy="2015489"/>
          </a:xfrm>
          <a:custGeom>
            <a:avLst/>
            <a:gdLst/>
            <a:ahLst/>
            <a:cxnLst/>
            <a:rect l="l" t="t" r="r" b="b"/>
            <a:pathLst>
              <a:path w="1411605" h="2015489">
                <a:moveTo>
                  <a:pt x="1411216" y="0"/>
                </a:moveTo>
                <a:lnTo>
                  <a:pt x="1411216" y="2015286"/>
                </a:lnTo>
                <a:lnTo>
                  <a:pt x="1268323" y="2012523"/>
                </a:lnTo>
                <a:lnTo>
                  <a:pt x="1219912" y="2010693"/>
                </a:lnTo>
                <a:lnTo>
                  <a:pt x="1171981" y="2007105"/>
                </a:lnTo>
                <a:lnTo>
                  <a:pt x="1124559" y="2001793"/>
                </a:lnTo>
                <a:lnTo>
                  <a:pt x="1077679" y="1994788"/>
                </a:lnTo>
                <a:lnTo>
                  <a:pt x="1031370" y="1986121"/>
                </a:lnTo>
                <a:lnTo>
                  <a:pt x="985664" y="1975826"/>
                </a:lnTo>
                <a:lnTo>
                  <a:pt x="940591" y="1963934"/>
                </a:lnTo>
                <a:lnTo>
                  <a:pt x="896183" y="1950477"/>
                </a:lnTo>
                <a:lnTo>
                  <a:pt x="852470" y="1935487"/>
                </a:lnTo>
                <a:lnTo>
                  <a:pt x="809483" y="1918996"/>
                </a:lnTo>
                <a:lnTo>
                  <a:pt x="767252" y="1901037"/>
                </a:lnTo>
                <a:lnTo>
                  <a:pt x="725809" y="1881641"/>
                </a:lnTo>
                <a:lnTo>
                  <a:pt x="685185" y="1860840"/>
                </a:lnTo>
                <a:lnTo>
                  <a:pt x="645410" y="1838667"/>
                </a:lnTo>
                <a:lnTo>
                  <a:pt x="606516" y="1815153"/>
                </a:lnTo>
                <a:lnTo>
                  <a:pt x="568532" y="1790331"/>
                </a:lnTo>
                <a:lnTo>
                  <a:pt x="531490" y="1764233"/>
                </a:lnTo>
                <a:lnTo>
                  <a:pt x="495421" y="1736890"/>
                </a:lnTo>
                <a:lnTo>
                  <a:pt x="460355" y="1708335"/>
                </a:lnTo>
                <a:lnTo>
                  <a:pt x="426324" y="1678599"/>
                </a:lnTo>
                <a:lnTo>
                  <a:pt x="393357" y="1647716"/>
                </a:lnTo>
                <a:lnTo>
                  <a:pt x="361487" y="1615716"/>
                </a:lnTo>
                <a:lnTo>
                  <a:pt x="330744" y="1582632"/>
                </a:lnTo>
                <a:lnTo>
                  <a:pt x="301158" y="1548497"/>
                </a:lnTo>
                <a:lnTo>
                  <a:pt x="272761" y="1513341"/>
                </a:lnTo>
                <a:lnTo>
                  <a:pt x="245583" y="1477197"/>
                </a:lnTo>
                <a:lnTo>
                  <a:pt x="219655" y="1440098"/>
                </a:lnTo>
                <a:lnTo>
                  <a:pt x="195009" y="1402074"/>
                </a:lnTo>
                <a:lnTo>
                  <a:pt x="171674" y="1363159"/>
                </a:lnTo>
                <a:lnTo>
                  <a:pt x="149682" y="1323384"/>
                </a:lnTo>
                <a:lnTo>
                  <a:pt x="129063" y="1282782"/>
                </a:lnTo>
                <a:lnTo>
                  <a:pt x="109849" y="1241384"/>
                </a:lnTo>
                <a:lnTo>
                  <a:pt x="92070" y="1199222"/>
                </a:lnTo>
                <a:lnTo>
                  <a:pt x="75757" y="1156329"/>
                </a:lnTo>
                <a:lnTo>
                  <a:pt x="60941" y="1112736"/>
                </a:lnTo>
                <a:lnTo>
                  <a:pt x="47652" y="1068476"/>
                </a:lnTo>
                <a:lnTo>
                  <a:pt x="35923" y="1023581"/>
                </a:lnTo>
                <a:lnTo>
                  <a:pt x="25782" y="978082"/>
                </a:lnTo>
                <a:lnTo>
                  <a:pt x="17262" y="932012"/>
                </a:lnTo>
                <a:lnTo>
                  <a:pt x="10393" y="885403"/>
                </a:lnTo>
                <a:lnTo>
                  <a:pt x="5205" y="838286"/>
                </a:lnTo>
                <a:lnTo>
                  <a:pt x="1731" y="790695"/>
                </a:lnTo>
                <a:lnTo>
                  <a:pt x="0" y="742661"/>
                </a:lnTo>
                <a:lnTo>
                  <a:pt x="43" y="694215"/>
                </a:lnTo>
                <a:lnTo>
                  <a:pt x="13470" y="0"/>
                </a:lnTo>
                <a:lnTo>
                  <a:pt x="1411216" y="0"/>
                </a:lnTo>
                <a:close/>
              </a:path>
            </a:pathLst>
          </a:custGeom>
          <a:solidFill>
            <a:srgbClr val="EFBE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6152752" y="2563366"/>
            <a:ext cx="2135505" cy="6447790"/>
          </a:xfrm>
          <a:custGeom>
            <a:avLst/>
            <a:gdLst/>
            <a:ahLst/>
            <a:cxnLst/>
            <a:rect l="l" t="t" r="r" b="b"/>
            <a:pathLst>
              <a:path w="2135505" h="6447790">
                <a:moveTo>
                  <a:pt x="2135248" y="6447496"/>
                </a:moveTo>
                <a:lnTo>
                  <a:pt x="2090496" y="6417537"/>
                </a:lnTo>
                <a:lnTo>
                  <a:pt x="2050721" y="6392137"/>
                </a:lnTo>
                <a:lnTo>
                  <a:pt x="2009453" y="6366737"/>
                </a:lnTo>
                <a:lnTo>
                  <a:pt x="1966779" y="6354037"/>
                </a:lnTo>
                <a:lnTo>
                  <a:pt x="1922785" y="6328637"/>
                </a:lnTo>
                <a:lnTo>
                  <a:pt x="1783751" y="6290537"/>
                </a:lnTo>
                <a:lnTo>
                  <a:pt x="1735344" y="6290537"/>
                </a:lnTo>
                <a:lnTo>
                  <a:pt x="1686051" y="6277837"/>
                </a:lnTo>
                <a:lnTo>
                  <a:pt x="1540557" y="6277837"/>
                </a:lnTo>
                <a:lnTo>
                  <a:pt x="1403709" y="6239737"/>
                </a:lnTo>
                <a:lnTo>
                  <a:pt x="1317542" y="6214337"/>
                </a:lnTo>
                <a:lnTo>
                  <a:pt x="1276207" y="6201637"/>
                </a:lnTo>
                <a:lnTo>
                  <a:pt x="1236141" y="6176237"/>
                </a:lnTo>
                <a:lnTo>
                  <a:pt x="1197420" y="6150837"/>
                </a:lnTo>
                <a:lnTo>
                  <a:pt x="1160121" y="6125437"/>
                </a:lnTo>
                <a:lnTo>
                  <a:pt x="1124321" y="6100037"/>
                </a:lnTo>
                <a:lnTo>
                  <a:pt x="1090096" y="6074637"/>
                </a:lnTo>
                <a:lnTo>
                  <a:pt x="1057524" y="6036537"/>
                </a:lnTo>
                <a:lnTo>
                  <a:pt x="1026680" y="6011137"/>
                </a:lnTo>
                <a:lnTo>
                  <a:pt x="997641" y="5973037"/>
                </a:lnTo>
                <a:lnTo>
                  <a:pt x="970485" y="5934937"/>
                </a:lnTo>
                <a:lnTo>
                  <a:pt x="945288" y="5896837"/>
                </a:lnTo>
                <a:lnTo>
                  <a:pt x="922127" y="5858737"/>
                </a:lnTo>
                <a:lnTo>
                  <a:pt x="901077" y="5820637"/>
                </a:lnTo>
                <a:lnTo>
                  <a:pt x="882217" y="5782537"/>
                </a:lnTo>
                <a:lnTo>
                  <a:pt x="865623" y="5731737"/>
                </a:lnTo>
                <a:lnTo>
                  <a:pt x="851371" y="5693637"/>
                </a:lnTo>
                <a:lnTo>
                  <a:pt x="839538" y="5642837"/>
                </a:lnTo>
                <a:lnTo>
                  <a:pt x="830202" y="5604737"/>
                </a:lnTo>
                <a:lnTo>
                  <a:pt x="823438" y="5553937"/>
                </a:lnTo>
                <a:lnTo>
                  <a:pt x="819323" y="5503137"/>
                </a:lnTo>
                <a:lnTo>
                  <a:pt x="817934" y="5465037"/>
                </a:lnTo>
                <a:lnTo>
                  <a:pt x="816426" y="5414237"/>
                </a:lnTo>
                <a:lnTo>
                  <a:pt x="811960" y="5363437"/>
                </a:lnTo>
                <a:lnTo>
                  <a:pt x="804622" y="5312637"/>
                </a:lnTo>
                <a:lnTo>
                  <a:pt x="794500" y="5261837"/>
                </a:lnTo>
                <a:lnTo>
                  <a:pt x="781679" y="5223737"/>
                </a:lnTo>
                <a:lnTo>
                  <a:pt x="766248" y="5172937"/>
                </a:lnTo>
                <a:lnTo>
                  <a:pt x="748292" y="5134837"/>
                </a:lnTo>
                <a:lnTo>
                  <a:pt x="727899" y="5084037"/>
                </a:lnTo>
                <a:lnTo>
                  <a:pt x="705154" y="5045937"/>
                </a:lnTo>
                <a:lnTo>
                  <a:pt x="680146" y="5007837"/>
                </a:lnTo>
                <a:lnTo>
                  <a:pt x="652961" y="4969737"/>
                </a:lnTo>
                <a:lnTo>
                  <a:pt x="623685" y="4931637"/>
                </a:lnTo>
                <a:lnTo>
                  <a:pt x="592406" y="4893537"/>
                </a:lnTo>
                <a:lnTo>
                  <a:pt x="559210" y="4868137"/>
                </a:lnTo>
                <a:lnTo>
                  <a:pt x="524183" y="4830037"/>
                </a:lnTo>
                <a:lnTo>
                  <a:pt x="487414" y="4804637"/>
                </a:lnTo>
                <a:lnTo>
                  <a:pt x="448988" y="4779237"/>
                </a:lnTo>
                <a:lnTo>
                  <a:pt x="408992" y="4753837"/>
                </a:lnTo>
                <a:lnTo>
                  <a:pt x="368166" y="4728437"/>
                </a:lnTo>
                <a:lnTo>
                  <a:pt x="329228" y="4703037"/>
                </a:lnTo>
                <a:lnTo>
                  <a:pt x="292316" y="4664937"/>
                </a:lnTo>
                <a:lnTo>
                  <a:pt x="257456" y="4639537"/>
                </a:lnTo>
                <a:lnTo>
                  <a:pt x="224678" y="4601437"/>
                </a:lnTo>
                <a:lnTo>
                  <a:pt x="194008" y="4576037"/>
                </a:lnTo>
                <a:lnTo>
                  <a:pt x="165476" y="4537937"/>
                </a:lnTo>
                <a:lnTo>
                  <a:pt x="139109" y="4499837"/>
                </a:lnTo>
                <a:lnTo>
                  <a:pt x="114936" y="4461737"/>
                </a:lnTo>
                <a:lnTo>
                  <a:pt x="92983" y="4423637"/>
                </a:lnTo>
                <a:lnTo>
                  <a:pt x="73280" y="4385537"/>
                </a:lnTo>
                <a:lnTo>
                  <a:pt x="55855" y="4334737"/>
                </a:lnTo>
                <a:lnTo>
                  <a:pt x="40735" y="4296637"/>
                </a:lnTo>
                <a:lnTo>
                  <a:pt x="27948" y="4258537"/>
                </a:lnTo>
                <a:lnTo>
                  <a:pt x="17523" y="4207737"/>
                </a:lnTo>
                <a:lnTo>
                  <a:pt x="9488" y="4169637"/>
                </a:lnTo>
                <a:lnTo>
                  <a:pt x="3870" y="4118837"/>
                </a:lnTo>
                <a:lnTo>
                  <a:pt x="698" y="4080737"/>
                </a:lnTo>
                <a:lnTo>
                  <a:pt x="0" y="4029937"/>
                </a:lnTo>
                <a:lnTo>
                  <a:pt x="1803" y="3991837"/>
                </a:lnTo>
                <a:lnTo>
                  <a:pt x="6136" y="3941037"/>
                </a:lnTo>
                <a:lnTo>
                  <a:pt x="13027" y="3902937"/>
                </a:lnTo>
                <a:lnTo>
                  <a:pt x="22504" y="3852137"/>
                </a:lnTo>
                <a:lnTo>
                  <a:pt x="34595" y="3814037"/>
                </a:lnTo>
                <a:lnTo>
                  <a:pt x="49328" y="3763237"/>
                </a:lnTo>
                <a:lnTo>
                  <a:pt x="66732" y="3725137"/>
                </a:lnTo>
                <a:lnTo>
                  <a:pt x="86833" y="3674337"/>
                </a:lnTo>
                <a:lnTo>
                  <a:pt x="109660" y="3636237"/>
                </a:lnTo>
                <a:lnTo>
                  <a:pt x="133400" y="3585437"/>
                </a:lnTo>
                <a:lnTo>
                  <a:pt x="154178" y="3547337"/>
                </a:lnTo>
                <a:lnTo>
                  <a:pt x="172026" y="3496537"/>
                </a:lnTo>
                <a:lnTo>
                  <a:pt x="186975" y="3458437"/>
                </a:lnTo>
                <a:lnTo>
                  <a:pt x="199058" y="3407637"/>
                </a:lnTo>
                <a:lnTo>
                  <a:pt x="208306" y="3356837"/>
                </a:lnTo>
                <a:lnTo>
                  <a:pt x="214751" y="3318737"/>
                </a:lnTo>
                <a:lnTo>
                  <a:pt x="218426" y="3267937"/>
                </a:lnTo>
                <a:lnTo>
                  <a:pt x="219362" y="3217137"/>
                </a:lnTo>
                <a:lnTo>
                  <a:pt x="217592" y="3166337"/>
                </a:lnTo>
                <a:lnTo>
                  <a:pt x="213146" y="3128237"/>
                </a:lnTo>
                <a:lnTo>
                  <a:pt x="206058" y="3077437"/>
                </a:lnTo>
                <a:lnTo>
                  <a:pt x="196358" y="3039337"/>
                </a:lnTo>
                <a:lnTo>
                  <a:pt x="184080" y="2988537"/>
                </a:lnTo>
                <a:lnTo>
                  <a:pt x="169254" y="2950437"/>
                </a:lnTo>
                <a:lnTo>
                  <a:pt x="151914" y="2899637"/>
                </a:lnTo>
                <a:lnTo>
                  <a:pt x="132090" y="2861537"/>
                </a:lnTo>
                <a:lnTo>
                  <a:pt x="109815" y="2810737"/>
                </a:lnTo>
                <a:lnTo>
                  <a:pt x="87569" y="2772637"/>
                </a:lnTo>
                <a:lnTo>
                  <a:pt x="67730" y="2734537"/>
                </a:lnTo>
                <a:lnTo>
                  <a:pt x="50376" y="2683737"/>
                </a:lnTo>
                <a:lnTo>
                  <a:pt x="35539" y="2645637"/>
                </a:lnTo>
                <a:lnTo>
                  <a:pt x="23251" y="2594837"/>
                </a:lnTo>
                <a:lnTo>
                  <a:pt x="13543" y="2556737"/>
                </a:lnTo>
                <a:lnTo>
                  <a:pt x="6447" y="2505937"/>
                </a:lnTo>
                <a:lnTo>
                  <a:pt x="1996" y="2455137"/>
                </a:lnTo>
                <a:lnTo>
                  <a:pt x="220" y="2417037"/>
                </a:lnTo>
                <a:lnTo>
                  <a:pt x="1152" y="2366237"/>
                </a:lnTo>
                <a:lnTo>
                  <a:pt x="4824" y="2315437"/>
                </a:lnTo>
                <a:lnTo>
                  <a:pt x="11267" y="2277337"/>
                </a:lnTo>
                <a:lnTo>
                  <a:pt x="20513" y="2226537"/>
                </a:lnTo>
                <a:lnTo>
                  <a:pt x="32595" y="2175737"/>
                </a:lnTo>
                <a:lnTo>
                  <a:pt x="47543" y="2137637"/>
                </a:lnTo>
                <a:lnTo>
                  <a:pt x="65391" y="2086837"/>
                </a:lnTo>
                <a:lnTo>
                  <a:pt x="86169" y="2048737"/>
                </a:lnTo>
                <a:lnTo>
                  <a:pt x="109909" y="1997937"/>
                </a:lnTo>
                <a:lnTo>
                  <a:pt x="135647" y="1959837"/>
                </a:lnTo>
                <a:lnTo>
                  <a:pt x="163434" y="1921737"/>
                </a:lnTo>
                <a:lnTo>
                  <a:pt x="193271" y="1883637"/>
                </a:lnTo>
                <a:lnTo>
                  <a:pt x="225157" y="1845537"/>
                </a:lnTo>
                <a:lnTo>
                  <a:pt x="259092" y="1807437"/>
                </a:lnTo>
                <a:lnTo>
                  <a:pt x="295076" y="1782037"/>
                </a:lnTo>
                <a:lnTo>
                  <a:pt x="333110" y="1743937"/>
                </a:lnTo>
                <a:lnTo>
                  <a:pt x="373193" y="1718537"/>
                </a:lnTo>
                <a:lnTo>
                  <a:pt x="415325" y="1693137"/>
                </a:lnTo>
                <a:lnTo>
                  <a:pt x="459734" y="1667737"/>
                </a:lnTo>
                <a:lnTo>
                  <a:pt x="501741" y="1642337"/>
                </a:lnTo>
                <a:lnTo>
                  <a:pt x="541308" y="1604237"/>
                </a:lnTo>
                <a:lnTo>
                  <a:pt x="578400" y="1566137"/>
                </a:lnTo>
                <a:lnTo>
                  <a:pt x="612979" y="1528037"/>
                </a:lnTo>
                <a:lnTo>
                  <a:pt x="645007" y="1489937"/>
                </a:lnTo>
                <a:lnTo>
                  <a:pt x="674449" y="1451837"/>
                </a:lnTo>
                <a:lnTo>
                  <a:pt x="701266" y="1413737"/>
                </a:lnTo>
                <a:lnTo>
                  <a:pt x="725422" y="1375637"/>
                </a:lnTo>
                <a:lnTo>
                  <a:pt x="746880" y="1324837"/>
                </a:lnTo>
                <a:lnTo>
                  <a:pt x="765603" y="1274037"/>
                </a:lnTo>
                <a:lnTo>
                  <a:pt x="781554" y="1235937"/>
                </a:lnTo>
                <a:lnTo>
                  <a:pt x="794696" y="1185137"/>
                </a:lnTo>
                <a:lnTo>
                  <a:pt x="804991" y="1134337"/>
                </a:lnTo>
                <a:lnTo>
                  <a:pt x="812403" y="1083537"/>
                </a:lnTo>
                <a:lnTo>
                  <a:pt x="816895" y="1045437"/>
                </a:lnTo>
                <a:lnTo>
                  <a:pt x="818430" y="994637"/>
                </a:lnTo>
                <a:lnTo>
                  <a:pt x="818677" y="994637"/>
                </a:lnTo>
                <a:lnTo>
                  <a:pt x="820066" y="943837"/>
                </a:lnTo>
                <a:lnTo>
                  <a:pt x="824181" y="893037"/>
                </a:lnTo>
                <a:lnTo>
                  <a:pt x="830945" y="854937"/>
                </a:lnTo>
                <a:lnTo>
                  <a:pt x="840281" y="804137"/>
                </a:lnTo>
                <a:lnTo>
                  <a:pt x="852114" y="753337"/>
                </a:lnTo>
                <a:lnTo>
                  <a:pt x="866366" y="715237"/>
                </a:lnTo>
                <a:lnTo>
                  <a:pt x="882960" y="677137"/>
                </a:lnTo>
                <a:lnTo>
                  <a:pt x="901821" y="626337"/>
                </a:lnTo>
                <a:lnTo>
                  <a:pt x="922870" y="588237"/>
                </a:lnTo>
                <a:lnTo>
                  <a:pt x="946032" y="550137"/>
                </a:lnTo>
                <a:lnTo>
                  <a:pt x="971230" y="512037"/>
                </a:lnTo>
                <a:lnTo>
                  <a:pt x="998386" y="473937"/>
                </a:lnTo>
                <a:lnTo>
                  <a:pt x="1027425" y="448537"/>
                </a:lnTo>
                <a:lnTo>
                  <a:pt x="1058269" y="410437"/>
                </a:lnTo>
                <a:lnTo>
                  <a:pt x="1090842" y="385037"/>
                </a:lnTo>
                <a:lnTo>
                  <a:pt x="1125068" y="346937"/>
                </a:lnTo>
                <a:lnTo>
                  <a:pt x="1160868" y="321537"/>
                </a:lnTo>
                <a:lnTo>
                  <a:pt x="1198168" y="296137"/>
                </a:lnTo>
                <a:lnTo>
                  <a:pt x="1236890" y="270737"/>
                </a:lnTo>
                <a:lnTo>
                  <a:pt x="1276956" y="258037"/>
                </a:lnTo>
                <a:lnTo>
                  <a:pt x="1318292" y="232637"/>
                </a:lnTo>
                <a:lnTo>
                  <a:pt x="1404462" y="207237"/>
                </a:lnTo>
                <a:lnTo>
                  <a:pt x="1494785" y="181837"/>
                </a:lnTo>
                <a:lnTo>
                  <a:pt x="1541313" y="181837"/>
                </a:lnTo>
                <a:lnTo>
                  <a:pt x="1588649" y="169137"/>
                </a:lnTo>
                <a:lnTo>
                  <a:pt x="1736088" y="169137"/>
                </a:lnTo>
                <a:lnTo>
                  <a:pt x="1878297" y="131037"/>
                </a:lnTo>
                <a:lnTo>
                  <a:pt x="1967521" y="105637"/>
                </a:lnTo>
                <a:lnTo>
                  <a:pt x="2010198" y="80237"/>
                </a:lnTo>
                <a:lnTo>
                  <a:pt x="2051468" y="54837"/>
                </a:lnTo>
                <a:lnTo>
                  <a:pt x="2091245" y="29437"/>
                </a:lnTo>
                <a:lnTo>
                  <a:pt x="2129442" y="4037"/>
                </a:lnTo>
                <a:lnTo>
                  <a:pt x="2135248" y="0"/>
                </a:lnTo>
                <a:lnTo>
                  <a:pt x="2135248" y="6447496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5949" y="238317"/>
            <a:ext cx="8556101" cy="284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857" y="3437305"/>
            <a:ext cx="15864284" cy="612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67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7346331"/>
            <a:ext cx="18287999" cy="29406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692" y="2161"/>
            <a:ext cx="18288724" cy="26730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0506" y="3490718"/>
            <a:ext cx="14147165" cy="366014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75260">
              <a:lnSpc>
                <a:spcPts val="8960"/>
              </a:lnSpc>
              <a:spcBef>
                <a:spcPts val="105"/>
              </a:spcBef>
            </a:pPr>
            <a:r>
              <a:rPr dirty="0" sz="11150" spc="20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150" spc="-8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150" spc="-5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150" spc="-6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150" spc="-74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150" spc="-9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150" spc="-7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150" spc="-5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150" spc="10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150" spc="-5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150" spc="-9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150" spc="-13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1150" spc="-7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150" spc="-9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150" spc="-5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150">
              <a:latin typeface="Trebuchet MS"/>
              <a:cs typeface="Trebuchet MS"/>
            </a:endParaRPr>
          </a:p>
          <a:p>
            <a:pPr algn="ctr">
              <a:lnSpc>
                <a:spcPts val="19640"/>
              </a:lnSpc>
            </a:pPr>
            <a:r>
              <a:rPr dirty="0" sz="20050" spc="-5680"/>
              <a:t>H</a:t>
            </a:r>
            <a:r>
              <a:rPr dirty="0" sz="20050" spc="-865"/>
              <a:t>i</a:t>
            </a:r>
            <a:r>
              <a:rPr dirty="0" sz="20050" spc="-4590"/>
              <a:t>s</a:t>
            </a:r>
            <a:r>
              <a:rPr dirty="0" sz="20050" spc="-2690"/>
              <a:t>t</a:t>
            </a:r>
            <a:r>
              <a:rPr dirty="0" sz="20050" spc="-6970"/>
              <a:t>o</a:t>
            </a:r>
            <a:r>
              <a:rPr dirty="0" sz="20050" spc="-2845"/>
              <a:t>g</a:t>
            </a:r>
            <a:r>
              <a:rPr dirty="0" sz="20050" spc="-2345"/>
              <a:t>r</a:t>
            </a:r>
            <a:r>
              <a:rPr dirty="0" sz="20050" spc="-5345"/>
              <a:t>a</a:t>
            </a:r>
            <a:r>
              <a:rPr dirty="0" sz="20050" spc="-8540"/>
              <a:t>m</a:t>
            </a:r>
            <a:r>
              <a:rPr dirty="0" sz="20050" spc="1335"/>
              <a:t> </a:t>
            </a:r>
            <a:r>
              <a:rPr dirty="0" sz="20050" spc="-7330"/>
              <a:t>&amp;</a:t>
            </a:r>
            <a:r>
              <a:rPr dirty="0" sz="20050" spc="1335"/>
              <a:t> </a:t>
            </a:r>
            <a:r>
              <a:rPr dirty="0" sz="20050" spc="-1475"/>
              <a:t>P</a:t>
            </a:r>
            <a:r>
              <a:rPr dirty="0" sz="20050" spc="-6970"/>
              <a:t>o</a:t>
            </a:r>
            <a:r>
              <a:rPr dirty="0" sz="20050" spc="-705"/>
              <a:t>l</a:t>
            </a:r>
            <a:r>
              <a:rPr dirty="0" sz="20050" spc="-865"/>
              <a:t>i</a:t>
            </a:r>
            <a:r>
              <a:rPr dirty="0" sz="20050" spc="-2845"/>
              <a:t>g</a:t>
            </a:r>
            <a:r>
              <a:rPr dirty="0" sz="20050" spc="-6970"/>
              <a:t>o</a:t>
            </a:r>
            <a:r>
              <a:rPr dirty="0" sz="20050" spc="-5120"/>
              <a:t>n</a:t>
            </a:r>
            <a:endParaRPr sz="20050"/>
          </a:p>
        </p:txBody>
      </p:sp>
      <p:sp>
        <p:nvSpPr>
          <p:cNvPr id="6" name="object 6"/>
          <p:cNvSpPr txBox="1"/>
          <p:nvPr/>
        </p:nvSpPr>
        <p:spPr>
          <a:xfrm>
            <a:off x="6081107" y="9380434"/>
            <a:ext cx="630174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019935" algn="l"/>
                <a:tab pos="4207510" algn="l"/>
                <a:tab pos="4971415" algn="l"/>
                <a:tab pos="6110605" algn="l"/>
              </a:tabLst>
            </a:pPr>
            <a:r>
              <a:rPr dirty="0" sz="2300" spc="-60">
                <a:latin typeface="Verdana"/>
                <a:cs typeface="Verdana"/>
              </a:rPr>
              <a:t>N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85">
                <a:latin typeface="Verdana"/>
                <a:cs typeface="Verdana"/>
              </a:rPr>
              <a:t>U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140">
                <a:latin typeface="Verdana"/>
                <a:cs typeface="Verdana"/>
              </a:rPr>
              <a:t>G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75">
                <a:latin typeface="Verdana"/>
                <a:cs typeface="Verdana"/>
              </a:rPr>
              <a:t>R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H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>
                <a:latin typeface="Verdana"/>
                <a:cs typeface="Verdana"/>
              </a:rPr>
              <a:t>	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180">
                <a:latin typeface="Verdana"/>
                <a:cs typeface="Verdana"/>
              </a:rPr>
              <a:t>D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H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I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75">
                <a:latin typeface="Verdana"/>
                <a:cs typeface="Verdana"/>
              </a:rPr>
              <a:t>T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M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>
                <a:latin typeface="Verdana"/>
                <a:cs typeface="Verdana"/>
              </a:rPr>
              <a:t>	</a:t>
            </a:r>
            <a:r>
              <a:rPr dirty="0" sz="2300" spc="-90">
                <a:latin typeface="Verdana"/>
                <a:cs typeface="Verdana"/>
              </a:rPr>
              <a:t>X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I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I</a:t>
            </a:r>
            <a:r>
              <a:rPr dirty="0" sz="2300">
                <a:latin typeface="Verdana"/>
                <a:cs typeface="Verdana"/>
              </a:rPr>
              <a:t>	</a:t>
            </a:r>
            <a:r>
              <a:rPr dirty="0" sz="2300" spc="-40">
                <a:latin typeface="Verdana"/>
                <a:cs typeface="Verdana"/>
              </a:rPr>
              <a:t>M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I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75">
                <a:latin typeface="Verdana"/>
                <a:cs typeface="Verdana"/>
              </a:rPr>
              <a:t>P</a:t>
            </a:r>
            <a:r>
              <a:rPr dirty="0" sz="2300" spc="-30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</a:t>
            </a:r>
            <a:r>
              <a:rPr dirty="0" sz="2300">
                <a:latin typeface="Verdana"/>
                <a:cs typeface="Verdana"/>
              </a:rPr>
              <a:t>	</a:t>
            </a:r>
            <a:r>
              <a:rPr dirty="0" sz="2300" spc="-65">
                <a:latin typeface="Verdana"/>
                <a:cs typeface="Verdana"/>
              </a:rPr>
              <a:t>2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1857" y="3437305"/>
            <a:ext cx="7411084" cy="61214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459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7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7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7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7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7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endParaRPr sz="47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endParaRPr sz="4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0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5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700" spc="-24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700" spc="-120">
                <a:solidFill>
                  <a:srgbClr val="F5792F"/>
                </a:solidFill>
                <a:latin typeface="Trebuchet MS"/>
                <a:cs typeface="Trebuchet MS"/>
              </a:rPr>
              <a:t>2</a:t>
            </a:r>
            <a:r>
              <a:rPr dirty="0" sz="4700" spc="-114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635" y="992188"/>
            <a:ext cx="1045718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95">
                <a:latin typeface="Palatino Linotype"/>
                <a:cs typeface="Palatino Linotype"/>
              </a:rPr>
              <a:t>Data</a:t>
            </a:r>
            <a:r>
              <a:rPr dirty="0" sz="7500" spc="-150">
                <a:latin typeface="Palatino Linotype"/>
                <a:cs typeface="Palatino Linotype"/>
              </a:rPr>
              <a:t> </a:t>
            </a:r>
            <a:r>
              <a:rPr dirty="0" sz="7500" spc="125">
                <a:latin typeface="Palatino Linotype"/>
                <a:cs typeface="Palatino Linotype"/>
              </a:rPr>
              <a:t>yang</a:t>
            </a:r>
            <a:r>
              <a:rPr dirty="0" sz="7500" spc="-150">
                <a:latin typeface="Palatino Linotype"/>
                <a:cs typeface="Palatino Linotype"/>
              </a:rPr>
              <a:t> </a:t>
            </a:r>
            <a:r>
              <a:rPr dirty="0" sz="7500" spc="330">
                <a:latin typeface="Palatino Linotype"/>
                <a:cs typeface="Palatino Linotype"/>
              </a:rPr>
              <a:t>akan</a:t>
            </a:r>
            <a:r>
              <a:rPr dirty="0" sz="7500" spc="-150">
                <a:latin typeface="Palatino Linotype"/>
                <a:cs typeface="Palatino Linotype"/>
              </a:rPr>
              <a:t> </a:t>
            </a:r>
            <a:r>
              <a:rPr dirty="0" sz="7500" spc="185">
                <a:latin typeface="Palatino Linotype"/>
                <a:cs typeface="Palatino Linotype"/>
              </a:rPr>
              <a:t>dipakai</a:t>
            </a:r>
            <a:endParaRPr sz="75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549" y="1742243"/>
            <a:ext cx="7865829" cy="75771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003" y="1069901"/>
            <a:ext cx="11734800" cy="155575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05"/>
              <a:t>M</a:t>
            </a:r>
            <a:r>
              <a:rPr dirty="0" spc="-2985"/>
              <a:t>e</a:t>
            </a:r>
            <a:r>
              <a:rPr dirty="0" spc="-2550"/>
              <a:t>n</a:t>
            </a:r>
            <a:r>
              <a:rPr dirty="0" spc="-2985"/>
              <a:t>e</a:t>
            </a:r>
            <a:r>
              <a:rPr dirty="0" spc="-2550"/>
              <a:t>n</a:t>
            </a:r>
            <a:r>
              <a:rPr dirty="0" spc="-1335"/>
              <a:t>t</a:t>
            </a:r>
            <a:r>
              <a:rPr dirty="0" spc="-2290"/>
              <a:t>u</a:t>
            </a:r>
            <a:r>
              <a:rPr dirty="0" spc="-1725"/>
              <a:t>k</a:t>
            </a:r>
            <a:r>
              <a:rPr dirty="0" spc="-2660"/>
              <a:t>a</a:t>
            </a:r>
            <a:r>
              <a:rPr dirty="0" spc="-2550"/>
              <a:t>n</a:t>
            </a:r>
            <a:r>
              <a:rPr dirty="0" spc="670"/>
              <a:t> </a:t>
            </a:r>
            <a:r>
              <a:rPr dirty="0" spc="-680"/>
              <a:t>J</a:t>
            </a:r>
            <a:r>
              <a:rPr dirty="0" spc="-2290"/>
              <a:t>u</a:t>
            </a:r>
            <a:r>
              <a:rPr dirty="0" spc="-4255"/>
              <a:t>m</a:t>
            </a:r>
            <a:r>
              <a:rPr dirty="0" spc="-350"/>
              <a:t>l</a:t>
            </a:r>
            <a:r>
              <a:rPr dirty="0" spc="-2660"/>
              <a:t>a</a:t>
            </a:r>
            <a:r>
              <a:rPr dirty="0" spc="-2250"/>
              <a:t>h</a:t>
            </a:r>
            <a:r>
              <a:rPr dirty="0" spc="670"/>
              <a:t> </a:t>
            </a:r>
            <a:r>
              <a:rPr dirty="0" spc="-2680"/>
              <a:t>d</a:t>
            </a:r>
            <a:r>
              <a:rPr dirty="0" spc="-2660"/>
              <a:t>a</a:t>
            </a:r>
            <a:r>
              <a:rPr dirty="0" spc="-1335"/>
              <a:t>t</a:t>
            </a:r>
            <a:r>
              <a:rPr dirty="0" spc="-2660"/>
              <a:t>a</a:t>
            </a:r>
            <a:r>
              <a:rPr dirty="0" spc="670"/>
              <a:t> </a:t>
            </a:r>
            <a:r>
              <a:rPr dirty="0" spc="-1335"/>
              <a:t>t</a:t>
            </a:r>
            <a:r>
              <a:rPr dirty="0" spc="-2985"/>
              <a:t>e</a:t>
            </a:r>
            <a:r>
              <a:rPr dirty="0" spc="-1165"/>
              <a:t>r</a:t>
            </a:r>
            <a:r>
              <a:rPr dirty="0" spc="-2285"/>
              <a:t>s</a:t>
            </a:r>
            <a:r>
              <a:rPr dirty="0" spc="-2985"/>
              <a:t>e</a:t>
            </a:r>
            <a:r>
              <a:rPr dirty="0" spc="-2160"/>
              <a:t>b</a:t>
            </a:r>
            <a:r>
              <a:rPr dirty="0" spc="-2290"/>
              <a:t>u</a:t>
            </a:r>
            <a:r>
              <a:rPr dirty="0" spc="-133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17437" y="3831943"/>
            <a:ext cx="4559935" cy="321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25"/>
              </a:lnSpc>
              <a:spcBef>
                <a:spcPts val="100"/>
              </a:spcBef>
            </a:pPr>
            <a:r>
              <a:rPr dirty="0" sz="4200" spc="235">
                <a:solidFill>
                  <a:srgbClr val="F5792F"/>
                </a:solidFill>
                <a:latin typeface="Trebuchet MS"/>
                <a:cs typeface="Trebuchet MS"/>
              </a:rPr>
              <a:t>R</a:t>
            </a:r>
            <a:r>
              <a:rPr dirty="0" sz="4200" spc="-345">
                <a:solidFill>
                  <a:srgbClr val="F5792F"/>
                </a:solidFill>
                <a:latin typeface="Trebuchet MS"/>
                <a:cs typeface="Trebuchet MS"/>
              </a:rPr>
              <a:t>a</a:t>
            </a:r>
            <a:r>
              <a:rPr dirty="0" sz="4200" spc="-195">
                <a:solidFill>
                  <a:srgbClr val="F5792F"/>
                </a:solidFill>
                <a:latin typeface="Trebuchet MS"/>
                <a:cs typeface="Trebuchet MS"/>
              </a:rPr>
              <a:t>n</a:t>
            </a:r>
            <a:r>
              <a:rPr dirty="0" sz="4200" spc="-55">
                <a:solidFill>
                  <a:srgbClr val="F5792F"/>
                </a:solidFill>
                <a:latin typeface="Trebuchet MS"/>
                <a:cs typeface="Trebuchet MS"/>
              </a:rPr>
              <a:t>g</a:t>
            </a:r>
            <a:r>
              <a:rPr dirty="0" sz="4200" spc="-325">
                <a:solidFill>
                  <a:srgbClr val="F5792F"/>
                </a:solidFill>
                <a:latin typeface="Trebuchet MS"/>
                <a:cs typeface="Trebuchet MS"/>
              </a:rPr>
              <a:t>e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40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45">
                <a:solidFill>
                  <a:srgbClr val="F5792F"/>
                </a:solidFill>
                <a:latin typeface="Trebuchet MS"/>
                <a:cs typeface="Trebuchet MS"/>
              </a:rPr>
              <a:t>-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16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24</a:t>
            </a:r>
            <a:endParaRPr sz="4200">
              <a:latin typeface="Trebuchet MS"/>
              <a:cs typeface="Trebuchet MS"/>
            </a:endParaRPr>
          </a:p>
          <a:p>
            <a:pPr marL="12700">
              <a:lnSpc>
                <a:spcPts val="5010"/>
              </a:lnSpc>
            </a:pPr>
            <a:r>
              <a:rPr dirty="0" sz="4200" spc="135">
                <a:solidFill>
                  <a:srgbClr val="F5792F"/>
                </a:solidFill>
                <a:latin typeface="Trebuchet MS"/>
                <a:cs typeface="Trebuchet MS"/>
              </a:rPr>
              <a:t>K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+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200" spc="-560">
                <a:solidFill>
                  <a:srgbClr val="F5792F"/>
                </a:solidFill>
                <a:latin typeface="Trebuchet MS"/>
                <a:cs typeface="Trebuchet MS"/>
              </a:rPr>
              <a:t>,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260">
                <a:solidFill>
                  <a:srgbClr val="F5792F"/>
                </a:solidFill>
                <a:latin typeface="Trebuchet MS"/>
                <a:cs typeface="Trebuchet MS"/>
              </a:rPr>
              <a:t>l</a:t>
            </a:r>
            <a:r>
              <a:rPr dirty="0" sz="4200" spc="-155">
                <a:solidFill>
                  <a:srgbClr val="F5792F"/>
                </a:solidFill>
                <a:latin typeface="Trebuchet MS"/>
                <a:cs typeface="Trebuchet MS"/>
              </a:rPr>
              <a:t>o</a:t>
            </a:r>
            <a:r>
              <a:rPr dirty="0" sz="4200" spc="-55">
                <a:solidFill>
                  <a:srgbClr val="F5792F"/>
                </a:solidFill>
                <a:latin typeface="Trebuchet MS"/>
                <a:cs typeface="Trebuchet MS"/>
              </a:rPr>
              <a:t>g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80</a:t>
            </a:r>
            <a:endParaRPr sz="4200">
              <a:latin typeface="Trebuchet MS"/>
              <a:cs typeface="Trebuchet MS"/>
            </a:endParaRPr>
          </a:p>
          <a:p>
            <a:pPr marL="145415">
              <a:lnSpc>
                <a:spcPts val="5010"/>
              </a:lnSpc>
            </a:pP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+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200" spc="-560">
                <a:solidFill>
                  <a:srgbClr val="F5792F"/>
                </a:solidFill>
                <a:latin typeface="Trebuchet MS"/>
                <a:cs typeface="Trebuchet MS"/>
              </a:rPr>
              <a:t>,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3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45">
                <a:solidFill>
                  <a:srgbClr val="F5792F"/>
                </a:solidFill>
                <a:latin typeface="Trebuchet MS"/>
                <a:cs typeface="Trebuchet MS"/>
              </a:rPr>
              <a:t>(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200" spc="-560">
                <a:solidFill>
                  <a:srgbClr val="F5792F"/>
                </a:solidFill>
                <a:latin typeface="Trebuchet MS"/>
                <a:cs typeface="Trebuchet MS"/>
              </a:rPr>
              <a:t>,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9</a:t>
            </a:r>
            <a:r>
              <a:rPr dirty="0" sz="4200" spc="-145">
                <a:solidFill>
                  <a:srgbClr val="F5792F"/>
                </a:solidFill>
                <a:latin typeface="Trebuchet MS"/>
                <a:cs typeface="Trebuchet MS"/>
              </a:rPr>
              <a:t>)</a:t>
            </a:r>
            <a:endParaRPr sz="4200">
              <a:latin typeface="Trebuchet MS"/>
              <a:cs typeface="Trebuchet MS"/>
            </a:endParaRPr>
          </a:p>
          <a:p>
            <a:pPr marL="145415">
              <a:lnSpc>
                <a:spcPts val="5010"/>
              </a:lnSpc>
            </a:pP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54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7,27</a:t>
            </a:r>
            <a:endParaRPr sz="4200">
              <a:latin typeface="Trebuchet MS"/>
              <a:cs typeface="Trebuchet MS"/>
            </a:endParaRPr>
          </a:p>
          <a:p>
            <a:pPr marL="145415">
              <a:lnSpc>
                <a:spcPts val="5025"/>
              </a:lnSpc>
            </a:pP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65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8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8003" y="3828966"/>
            <a:ext cx="2528570" cy="193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20"/>
              </a:lnSpc>
              <a:spcBef>
                <a:spcPts val="100"/>
              </a:spcBef>
            </a:pPr>
            <a:r>
              <a:rPr dirty="0" sz="4200" spc="185">
                <a:solidFill>
                  <a:srgbClr val="F5792F"/>
                </a:solidFill>
                <a:latin typeface="Trebuchet MS"/>
                <a:cs typeface="Trebuchet MS"/>
              </a:rPr>
              <a:t>N</a:t>
            </a:r>
            <a:r>
              <a:rPr dirty="0" sz="4200" spc="-25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5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80</a:t>
            </a:r>
            <a:endParaRPr sz="4200">
              <a:latin typeface="Trebuchet MS"/>
              <a:cs typeface="Trebuchet MS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dirty="0" sz="4200" spc="185">
                <a:solidFill>
                  <a:srgbClr val="F5792F"/>
                </a:solidFill>
                <a:latin typeface="Trebuchet MS"/>
                <a:cs typeface="Trebuchet MS"/>
              </a:rPr>
              <a:t>N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225">
                <a:solidFill>
                  <a:srgbClr val="F5792F"/>
                </a:solidFill>
                <a:latin typeface="Trebuchet MS"/>
                <a:cs typeface="Trebuchet MS"/>
              </a:rPr>
              <a:t>m</a:t>
            </a:r>
            <a:r>
              <a:rPr dirty="0" sz="4200" spc="-350">
                <a:solidFill>
                  <a:srgbClr val="F5792F"/>
                </a:solidFill>
                <a:latin typeface="Trebuchet MS"/>
                <a:cs typeface="Trebuchet MS"/>
              </a:rPr>
              <a:t>a</a:t>
            </a:r>
            <a:r>
              <a:rPr dirty="0" sz="4200" spc="-114">
                <a:solidFill>
                  <a:srgbClr val="F5792F"/>
                </a:solidFill>
                <a:latin typeface="Trebuchet MS"/>
                <a:cs typeface="Trebuchet MS"/>
              </a:rPr>
              <a:t>x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10">
                <a:solidFill>
                  <a:srgbClr val="F5792F"/>
                </a:solidFill>
                <a:latin typeface="Trebuchet MS"/>
                <a:cs typeface="Trebuchet MS"/>
              </a:rPr>
              <a:t>4</a:t>
            </a:r>
            <a:r>
              <a:rPr dirty="0" sz="4200" spc="-75">
                <a:solidFill>
                  <a:srgbClr val="F5792F"/>
                </a:solidFill>
                <a:latin typeface="Trebuchet MS"/>
                <a:cs typeface="Trebuchet MS"/>
              </a:rPr>
              <a:t>0  </a:t>
            </a:r>
            <a:r>
              <a:rPr dirty="0" sz="4200" spc="185">
                <a:solidFill>
                  <a:srgbClr val="F5792F"/>
                </a:solidFill>
                <a:latin typeface="Trebuchet MS"/>
                <a:cs typeface="Trebuchet MS"/>
              </a:rPr>
              <a:t>N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225">
                <a:solidFill>
                  <a:srgbClr val="F5792F"/>
                </a:solidFill>
                <a:latin typeface="Trebuchet MS"/>
                <a:cs typeface="Trebuchet MS"/>
              </a:rPr>
              <a:t>m</a:t>
            </a:r>
            <a:r>
              <a:rPr dirty="0" sz="4200" spc="-225">
                <a:solidFill>
                  <a:srgbClr val="F5792F"/>
                </a:solidFill>
                <a:latin typeface="Trebuchet MS"/>
                <a:cs typeface="Trebuchet MS"/>
              </a:rPr>
              <a:t>i</a:t>
            </a:r>
            <a:r>
              <a:rPr dirty="0" sz="4200" spc="-195">
                <a:solidFill>
                  <a:srgbClr val="F5792F"/>
                </a:solidFill>
                <a:latin typeface="Trebuchet MS"/>
                <a:cs typeface="Trebuchet MS"/>
              </a:rPr>
              <a:t>n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165">
                <a:solidFill>
                  <a:srgbClr val="F5792F"/>
                </a:solidFill>
                <a:latin typeface="Trebuchet MS"/>
                <a:cs typeface="Trebuchet MS"/>
              </a:rPr>
              <a:t>=</a:t>
            </a:r>
            <a:r>
              <a:rPr dirty="0" sz="4200" spc="-220">
                <a:solidFill>
                  <a:srgbClr val="F5792F"/>
                </a:solidFill>
                <a:latin typeface="Trebuchet MS"/>
                <a:cs typeface="Trebuchet MS"/>
              </a:rPr>
              <a:t> </a:t>
            </a:r>
            <a:r>
              <a:rPr dirty="0" sz="4200" spc="-110">
                <a:solidFill>
                  <a:srgbClr val="F5792F"/>
                </a:solidFill>
                <a:latin typeface="Trebuchet MS"/>
                <a:cs typeface="Trebuchet MS"/>
              </a:rPr>
              <a:t>1</a:t>
            </a:r>
            <a:r>
              <a:rPr dirty="0" sz="4200" spc="-105">
                <a:solidFill>
                  <a:srgbClr val="F5792F"/>
                </a:solidFill>
                <a:latin typeface="Trebuchet MS"/>
                <a:cs typeface="Trebuchet MS"/>
              </a:rPr>
              <a:t>6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45"/>
              </a:spcBef>
            </a:pPr>
            <a:r>
              <a:rPr dirty="0" spc="-3080"/>
              <a:t>T</a:t>
            </a:r>
            <a:r>
              <a:rPr dirty="0" spc="-2660"/>
              <a:t>a</a:t>
            </a:r>
            <a:r>
              <a:rPr dirty="0" spc="-2165"/>
              <a:t>b</a:t>
            </a:r>
            <a:r>
              <a:rPr dirty="0" spc="-2985"/>
              <a:t>e</a:t>
            </a:r>
            <a:r>
              <a:rPr dirty="0" spc="-350"/>
              <a:t>l</a:t>
            </a:r>
            <a:r>
              <a:rPr dirty="0" spc="670"/>
              <a:t> </a:t>
            </a:r>
            <a:r>
              <a:rPr dirty="0" spc="-2680"/>
              <a:t>d</a:t>
            </a:r>
            <a:r>
              <a:rPr dirty="0" spc="-430"/>
              <a:t>i</a:t>
            </a:r>
            <a:r>
              <a:rPr dirty="0" spc="-2285"/>
              <a:t>s</a:t>
            </a:r>
            <a:r>
              <a:rPr dirty="0" spc="-1335"/>
              <a:t>t</a:t>
            </a:r>
            <a:r>
              <a:rPr dirty="0" spc="-1165"/>
              <a:t>r</a:t>
            </a:r>
            <a:r>
              <a:rPr dirty="0" spc="-430"/>
              <a:t>i</a:t>
            </a:r>
            <a:r>
              <a:rPr dirty="0" spc="-2165"/>
              <a:t>b</a:t>
            </a:r>
            <a:r>
              <a:rPr dirty="0" spc="-2295"/>
              <a:t>u</a:t>
            </a:r>
            <a:r>
              <a:rPr dirty="0" spc="-2285"/>
              <a:t>s</a:t>
            </a:r>
            <a:r>
              <a:rPr dirty="0" spc="-430"/>
              <a:t>i</a:t>
            </a:r>
            <a:r>
              <a:rPr dirty="0" spc="670"/>
              <a:t> </a:t>
            </a:r>
            <a:r>
              <a:rPr dirty="0" spc="-1075"/>
              <a:t>f</a:t>
            </a:r>
            <a:r>
              <a:rPr dirty="0" spc="-1165"/>
              <a:t>r</a:t>
            </a:r>
            <a:r>
              <a:rPr dirty="0" spc="-2985"/>
              <a:t>e</a:t>
            </a:r>
            <a:r>
              <a:rPr dirty="0" spc="-1730"/>
              <a:t>k</a:t>
            </a:r>
            <a:r>
              <a:rPr dirty="0" spc="-2295"/>
              <a:t>u</a:t>
            </a:r>
            <a:r>
              <a:rPr dirty="0" spc="-2985"/>
              <a:t>e</a:t>
            </a:r>
            <a:r>
              <a:rPr dirty="0" spc="-2555"/>
              <a:t>n</a:t>
            </a:r>
            <a:r>
              <a:rPr dirty="0" spc="-2285"/>
              <a:t>s</a:t>
            </a:r>
            <a:r>
              <a:rPr dirty="0" spc="-430"/>
              <a:t>i</a:t>
            </a:r>
          </a:p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dirty="0" sz="3600" spc="30">
                <a:solidFill>
                  <a:srgbClr val="F16724"/>
                </a:solidFill>
                <a:latin typeface="Trebuchet MS"/>
                <a:cs typeface="Trebuchet MS"/>
              </a:rPr>
              <a:t>V</a:t>
            </a:r>
            <a:r>
              <a:rPr dirty="0" sz="3600" spc="-280">
                <a:solidFill>
                  <a:srgbClr val="F16724"/>
                </a:solidFill>
                <a:latin typeface="Trebuchet MS"/>
                <a:cs typeface="Trebuchet MS"/>
              </a:rPr>
              <a:t>e</a:t>
            </a:r>
            <a:r>
              <a:rPr dirty="0" sz="3600" spc="-254">
                <a:solidFill>
                  <a:srgbClr val="F16724"/>
                </a:solidFill>
                <a:latin typeface="Trebuchet MS"/>
                <a:cs typeface="Trebuchet MS"/>
              </a:rPr>
              <a:t>r</a:t>
            </a:r>
            <a:r>
              <a:rPr dirty="0" sz="3600" spc="-120">
                <a:solidFill>
                  <a:srgbClr val="F16724"/>
                </a:solidFill>
                <a:latin typeface="Trebuchet MS"/>
                <a:cs typeface="Trebuchet MS"/>
              </a:rPr>
              <a:t>s</a:t>
            </a:r>
            <a:r>
              <a:rPr dirty="0" sz="3600" spc="-190">
                <a:solidFill>
                  <a:srgbClr val="F16724"/>
                </a:solidFill>
                <a:latin typeface="Trebuchet MS"/>
                <a:cs typeface="Trebuchet MS"/>
              </a:rPr>
              <a:t>i</a:t>
            </a:r>
            <a:r>
              <a:rPr dirty="0" sz="3600" spc="-185">
                <a:solidFill>
                  <a:srgbClr val="F16724"/>
                </a:solidFill>
                <a:latin typeface="Trebuchet MS"/>
                <a:cs typeface="Trebuchet MS"/>
              </a:rPr>
              <a:t> </a:t>
            </a:r>
            <a:r>
              <a:rPr dirty="0" sz="3600" spc="-90">
                <a:solidFill>
                  <a:srgbClr val="F16724"/>
                </a:solidFill>
                <a:latin typeface="Trebuchet MS"/>
                <a:cs typeface="Trebuchet MS"/>
              </a:rPr>
              <a:t>9</a:t>
            </a:r>
            <a:r>
              <a:rPr dirty="0" sz="3600" spc="-185">
                <a:solidFill>
                  <a:srgbClr val="F16724"/>
                </a:solidFill>
                <a:latin typeface="Trebuchet MS"/>
                <a:cs typeface="Trebuchet MS"/>
              </a:rPr>
              <a:t> </a:t>
            </a:r>
            <a:r>
              <a:rPr dirty="0" sz="3600" spc="114">
                <a:solidFill>
                  <a:srgbClr val="F16724"/>
                </a:solidFill>
                <a:latin typeface="Trebuchet MS"/>
                <a:cs typeface="Trebuchet MS"/>
              </a:rPr>
              <a:t>K</a:t>
            </a:r>
            <a:r>
              <a:rPr dirty="0" sz="3600" spc="-280">
                <a:solidFill>
                  <a:srgbClr val="F16724"/>
                </a:solidFill>
                <a:latin typeface="Trebuchet MS"/>
                <a:cs typeface="Trebuchet MS"/>
              </a:rPr>
              <a:t>e</a:t>
            </a:r>
            <a:r>
              <a:rPr dirty="0" sz="3600" spc="-220">
                <a:solidFill>
                  <a:srgbClr val="F16724"/>
                </a:solidFill>
                <a:latin typeface="Trebuchet MS"/>
                <a:cs typeface="Trebuchet MS"/>
              </a:rPr>
              <a:t>l</a:t>
            </a:r>
            <a:r>
              <a:rPr dirty="0" sz="3600" spc="-295">
                <a:solidFill>
                  <a:srgbClr val="F16724"/>
                </a:solidFill>
                <a:latin typeface="Trebuchet MS"/>
                <a:cs typeface="Trebuchet MS"/>
              </a:rPr>
              <a:t>a</a:t>
            </a:r>
            <a:r>
              <a:rPr dirty="0" sz="3600" spc="-120">
                <a:solidFill>
                  <a:srgbClr val="F16724"/>
                </a:solidFill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4946" y="2"/>
            <a:ext cx="3193054" cy="102869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245107" y="5281122"/>
            <a:ext cx="798195" cy="1660525"/>
          </a:xfrm>
          <a:custGeom>
            <a:avLst/>
            <a:gdLst/>
            <a:ahLst/>
            <a:cxnLst/>
            <a:rect l="l" t="t" r="r" b="b"/>
            <a:pathLst>
              <a:path w="798194" h="1660525">
                <a:moveTo>
                  <a:pt x="431769" y="1660122"/>
                </a:moveTo>
                <a:lnTo>
                  <a:pt x="377014" y="1657529"/>
                </a:lnTo>
                <a:lnTo>
                  <a:pt x="322666" y="1652434"/>
                </a:lnTo>
                <a:lnTo>
                  <a:pt x="269926" y="1645150"/>
                </a:lnTo>
                <a:lnTo>
                  <a:pt x="219996" y="1635990"/>
                </a:lnTo>
                <a:lnTo>
                  <a:pt x="174074" y="1625267"/>
                </a:lnTo>
                <a:lnTo>
                  <a:pt x="133361" y="1613294"/>
                </a:lnTo>
                <a:lnTo>
                  <a:pt x="72366" y="1586845"/>
                </a:lnTo>
                <a:lnTo>
                  <a:pt x="40067" y="1542969"/>
                </a:lnTo>
                <a:lnTo>
                  <a:pt x="27619" y="1487886"/>
                </a:lnTo>
                <a:lnTo>
                  <a:pt x="17289" y="1411349"/>
                </a:lnTo>
                <a:lnTo>
                  <a:pt x="12966" y="1366163"/>
                </a:lnTo>
                <a:lnTo>
                  <a:pt x="9229" y="1316964"/>
                </a:lnTo>
                <a:lnTo>
                  <a:pt x="6097" y="1264205"/>
                </a:lnTo>
                <a:lnTo>
                  <a:pt x="3590" y="1208335"/>
                </a:lnTo>
                <a:lnTo>
                  <a:pt x="1725" y="1149806"/>
                </a:lnTo>
                <a:lnTo>
                  <a:pt x="522" y="1089067"/>
                </a:lnTo>
                <a:lnTo>
                  <a:pt x="0" y="1026569"/>
                </a:lnTo>
                <a:lnTo>
                  <a:pt x="177" y="962764"/>
                </a:lnTo>
                <a:lnTo>
                  <a:pt x="1072" y="898100"/>
                </a:lnTo>
                <a:lnTo>
                  <a:pt x="2705" y="833030"/>
                </a:lnTo>
                <a:lnTo>
                  <a:pt x="5094" y="768003"/>
                </a:lnTo>
                <a:lnTo>
                  <a:pt x="8257" y="703470"/>
                </a:lnTo>
                <a:lnTo>
                  <a:pt x="12215" y="639882"/>
                </a:lnTo>
                <a:lnTo>
                  <a:pt x="16985" y="577689"/>
                </a:lnTo>
                <a:lnTo>
                  <a:pt x="22587" y="517342"/>
                </a:lnTo>
                <a:lnTo>
                  <a:pt x="29039" y="459291"/>
                </a:lnTo>
                <a:lnTo>
                  <a:pt x="36361" y="403987"/>
                </a:lnTo>
                <a:lnTo>
                  <a:pt x="44570" y="351880"/>
                </a:lnTo>
                <a:lnTo>
                  <a:pt x="53687" y="303422"/>
                </a:lnTo>
                <a:lnTo>
                  <a:pt x="63729" y="259062"/>
                </a:lnTo>
                <a:lnTo>
                  <a:pt x="74717" y="219251"/>
                </a:lnTo>
                <a:lnTo>
                  <a:pt x="99601" y="155079"/>
                </a:lnTo>
                <a:lnTo>
                  <a:pt x="255741" y="28613"/>
                </a:lnTo>
                <a:lnTo>
                  <a:pt x="472720" y="0"/>
                </a:lnTo>
                <a:lnTo>
                  <a:pt x="665368" y="19388"/>
                </a:lnTo>
                <a:lnTo>
                  <a:pt x="748510" y="36928"/>
                </a:lnTo>
                <a:lnTo>
                  <a:pt x="769493" y="76450"/>
                </a:lnTo>
                <a:lnTo>
                  <a:pt x="780021" y="136930"/>
                </a:lnTo>
                <a:lnTo>
                  <a:pt x="784307" y="175930"/>
                </a:lnTo>
                <a:lnTo>
                  <a:pt x="787967" y="220114"/>
                </a:lnTo>
                <a:lnTo>
                  <a:pt x="791023" y="268987"/>
                </a:lnTo>
                <a:lnTo>
                  <a:pt x="793494" y="322056"/>
                </a:lnTo>
                <a:lnTo>
                  <a:pt x="795399" y="378829"/>
                </a:lnTo>
                <a:lnTo>
                  <a:pt x="796760" y="438812"/>
                </a:lnTo>
                <a:lnTo>
                  <a:pt x="797596" y="501513"/>
                </a:lnTo>
                <a:lnTo>
                  <a:pt x="797927" y="566438"/>
                </a:lnTo>
                <a:lnTo>
                  <a:pt x="797774" y="633094"/>
                </a:lnTo>
                <a:lnTo>
                  <a:pt x="797156" y="700988"/>
                </a:lnTo>
                <a:lnTo>
                  <a:pt x="796093" y="769627"/>
                </a:lnTo>
                <a:lnTo>
                  <a:pt x="794606" y="838518"/>
                </a:lnTo>
                <a:lnTo>
                  <a:pt x="792715" y="907167"/>
                </a:lnTo>
                <a:lnTo>
                  <a:pt x="790440" y="975083"/>
                </a:lnTo>
                <a:lnTo>
                  <a:pt x="787800" y="1041770"/>
                </a:lnTo>
                <a:lnTo>
                  <a:pt x="784816" y="1106738"/>
                </a:lnTo>
                <a:lnTo>
                  <a:pt x="781508" y="1169491"/>
                </a:lnTo>
                <a:lnTo>
                  <a:pt x="777896" y="1229538"/>
                </a:lnTo>
                <a:lnTo>
                  <a:pt x="774000" y="1286385"/>
                </a:lnTo>
                <a:lnTo>
                  <a:pt x="769841" y="1339540"/>
                </a:lnTo>
                <a:lnTo>
                  <a:pt x="765437" y="1388508"/>
                </a:lnTo>
                <a:lnTo>
                  <a:pt x="760810" y="1432797"/>
                </a:lnTo>
                <a:lnTo>
                  <a:pt x="755980" y="1471914"/>
                </a:lnTo>
                <a:lnTo>
                  <a:pt x="745788" y="1532659"/>
                </a:lnTo>
                <a:lnTo>
                  <a:pt x="725658" y="1581974"/>
                </a:lnTo>
                <a:lnTo>
                  <a:pt x="669658" y="1624626"/>
                </a:lnTo>
                <a:lnTo>
                  <a:pt x="630867" y="1639229"/>
                </a:lnTo>
                <a:lnTo>
                  <a:pt x="586482" y="1649768"/>
                </a:lnTo>
                <a:lnTo>
                  <a:pt x="537704" y="1656554"/>
                </a:lnTo>
                <a:lnTo>
                  <a:pt x="485733" y="1659902"/>
                </a:lnTo>
                <a:lnTo>
                  <a:pt x="431769" y="1660122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17353" y="4782588"/>
            <a:ext cx="734695" cy="2159000"/>
          </a:xfrm>
          <a:custGeom>
            <a:avLst/>
            <a:gdLst/>
            <a:ahLst/>
            <a:cxnLst/>
            <a:rect l="l" t="t" r="r" b="b"/>
            <a:pathLst>
              <a:path w="734694" h="2159000">
                <a:moveTo>
                  <a:pt x="482307" y="2158913"/>
                </a:moveTo>
                <a:lnTo>
                  <a:pt x="423703" y="2157681"/>
                </a:lnTo>
                <a:lnTo>
                  <a:pt x="363516" y="2153882"/>
                </a:lnTo>
                <a:lnTo>
                  <a:pt x="303428" y="2147924"/>
                </a:lnTo>
                <a:lnTo>
                  <a:pt x="245120" y="2140213"/>
                </a:lnTo>
                <a:lnTo>
                  <a:pt x="190272" y="2131157"/>
                </a:lnTo>
                <a:lnTo>
                  <a:pt x="140566" y="2121162"/>
                </a:lnTo>
                <a:lnTo>
                  <a:pt x="97682" y="2110635"/>
                </a:lnTo>
                <a:lnTo>
                  <a:pt x="39107" y="2089614"/>
                </a:lnTo>
                <a:lnTo>
                  <a:pt x="0" y="1759271"/>
                </a:lnTo>
                <a:lnTo>
                  <a:pt x="4345" y="1081717"/>
                </a:lnTo>
                <a:lnTo>
                  <a:pt x="26071" y="413624"/>
                </a:lnTo>
                <a:lnTo>
                  <a:pt x="39107" y="111666"/>
                </a:lnTo>
                <a:lnTo>
                  <a:pt x="62447" y="69544"/>
                </a:lnTo>
                <a:lnTo>
                  <a:pt x="121628" y="36956"/>
                </a:lnTo>
                <a:lnTo>
                  <a:pt x="161560" y="24371"/>
                </a:lnTo>
                <a:lnTo>
                  <a:pt x="206734" y="14329"/>
                </a:lnTo>
                <a:lnTo>
                  <a:pt x="255911" y="6885"/>
                </a:lnTo>
                <a:lnTo>
                  <a:pt x="307851" y="2090"/>
                </a:lnTo>
                <a:lnTo>
                  <a:pt x="361315" y="0"/>
                </a:lnTo>
                <a:lnTo>
                  <a:pt x="415063" y="666"/>
                </a:lnTo>
                <a:lnTo>
                  <a:pt x="467856" y="4143"/>
                </a:lnTo>
                <a:lnTo>
                  <a:pt x="518456" y="10484"/>
                </a:lnTo>
                <a:lnTo>
                  <a:pt x="565621" y="19743"/>
                </a:lnTo>
                <a:lnTo>
                  <a:pt x="608114" y="31972"/>
                </a:lnTo>
                <a:lnTo>
                  <a:pt x="644694" y="47226"/>
                </a:lnTo>
                <a:lnTo>
                  <a:pt x="695161" y="87019"/>
                </a:lnTo>
                <a:lnTo>
                  <a:pt x="709349" y="126762"/>
                </a:lnTo>
                <a:lnTo>
                  <a:pt x="714471" y="173877"/>
                </a:lnTo>
                <a:lnTo>
                  <a:pt x="719009" y="241464"/>
                </a:lnTo>
                <a:lnTo>
                  <a:pt x="721058" y="282149"/>
                </a:lnTo>
                <a:lnTo>
                  <a:pt x="722961" y="327012"/>
                </a:lnTo>
                <a:lnTo>
                  <a:pt x="726327" y="428010"/>
                </a:lnTo>
                <a:lnTo>
                  <a:pt x="729108" y="541947"/>
                </a:lnTo>
                <a:lnTo>
                  <a:pt x="731303" y="666313"/>
                </a:lnTo>
                <a:lnTo>
                  <a:pt x="732913" y="798597"/>
                </a:lnTo>
                <a:lnTo>
                  <a:pt x="733938" y="936287"/>
                </a:lnTo>
                <a:lnTo>
                  <a:pt x="734377" y="1076873"/>
                </a:lnTo>
                <a:lnTo>
                  <a:pt x="733938" y="1287689"/>
                </a:lnTo>
                <a:lnTo>
                  <a:pt x="732913" y="1424530"/>
                </a:lnTo>
                <a:lnTo>
                  <a:pt x="731303" y="1555478"/>
                </a:lnTo>
                <a:lnTo>
                  <a:pt x="729108" y="1678024"/>
                </a:lnTo>
                <a:lnTo>
                  <a:pt x="726327" y="1789655"/>
                </a:lnTo>
                <a:lnTo>
                  <a:pt x="722961" y="1887862"/>
                </a:lnTo>
                <a:lnTo>
                  <a:pt x="721058" y="1931146"/>
                </a:lnTo>
                <a:lnTo>
                  <a:pt x="719009" y="1970133"/>
                </a:lnTo>
                <a:lnTo>
                  <a:pt x="714471" y="2033957"/>
                </a:lnTo>
                <a:lnTo>
                  <a:pt x="709349" y="2076824"/>
                </a:lnTo>
                <a:lnTo>
                  <a:pt x="692759" y="2112329"/>
                </a:lnTo>
                <a:lnTo>
                  <a:pt x="631816" y="2143139"/>
                </a:lnTo>
                <a:lnTo>
                  <a:pt x="588045" y="2152049"/>
                </a:lnTo>
                <a:lnTo>
                  <a:pt x="537648" y="2157171"/>
                </a:lnTo>
                <a:lnTo>
                  <a:pt x="482307" y="2158913"/>
                </a:lnTo>
                <a:close/>
              </a:path>
            </a:pathLst>
          </a:custGeom>
          <a:solidFill>
            <a:srgbClr val="A2D99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4362552" y="3593701"/>
            <a:ext cx="2860040" cy="3348354"/>
            <a:chOff x="14362552" y="3593701"/>
            <a:chExt cx="2860040" cy="3348354"/>
          </a:xfrm>
        </p:grpSpPr>
        <p:sp>
          <p:nvSpPr>
            <p:cNvPr id="6" name="object 6"/>
            <p:cNvSpPr/>
            <p:nvPr/>
          </p:nvSpPr>
          <p:spPr>
            <a:xfrm>
              <a:off x="16450136" y="4248178"/>
              <a:ext cx="772795" cy="2693670"/>
            </a:xfrm>
            <a:custGeom>
              <a:avLst/>
              <a:gdLst/>
              <a:ahLst/>
              <a:cxnLst/>
              <a:rect l="l" t="t" r="r" b="b"/>
              <a:pathLst>
                <a:path w="772794" h="2693670">
                  <a:moveTo>
                    <a:pt x="515864" y="2693327"/>
                  </a:moveTo>
                  <a:lnTo>
                    <a:pt x="453826" y="2691922"/>
                  </a:lnTo>
                  <a:lnTo>
                    <a:pt x="389390" y="2688011"/>
                  </a:lnTo>
                  <a:lnTo>
                    <a:pt x="324466" y="2682213"/>
                  </a:lnTo>
                  <a:lnTo>
                    <a:pt x="260961" y="2675151"/>
                  </a:lnTo>
                  <a:lnTo>
                    <a:pt x="200782" y="2667445"/>
                  </a:lnTo>
                  <a:lnTo>
                    <a:pt x="145839" y="2659717"/>
                  </a:lnTo>
                  <a:lnTo>
                    <a:pt x="31498" y="2642609"/>
                  </a:lnTo>
                  <a:lnTo>
                    <a:pt x="16574" y="2641002"/>
                  </a:lnTo>
                  <a:lnTo>
                    <a:pt x="0" y="2240753"/>
                  </a:lnTo>
                  <a:lnTo>
                    <a:pt x="1841" y="1361039"/>
                  </a:lnTo>
                  <a:lnTo>
                    <a:pt x="11049" y="481485"/>
                  </a:lnTo>
                  <a:lnTo>
                    <a:pt x="16574" y="81718"/>
                  </a:lnTo>
                  <a:lnTo>
                    <a:pt x="42054" y="45413"/>
                  </a:lnTo>
                  <a:lnTo>
                    <a:pt x="109190" y="20093"/>
                  </a:lnTo>
                  <a:lnTo>
                    <a:pt x="154590" y="11364"/>
                  </a:lnTo>
                  <a:lnTo>
                    <a:pt x="205854" y="5155"/>
                  </a:lnTo>
                  <a:lnTo>
                    <a:pt x="261469" y="1392"/>
                  </a:lnTo>
                  <a:lnTo>
                    <a:pt x="319918" y="0"/>
                  </a:lnTo>
                  <a:lnTo>
                    <a:pt x="379684" y="902"/>
                  </a:lnTo>
                  <a:lnTo>
                    <a:pt x="439251" y="4024"/>
                  </a:lnTo>
                  <a:lnTo>
                    <a:pt x="497105" y="9290"/>
                  </a:lnTo>
                  <a:lnTo>
                    <a:pt x="551727" y="16627"/>
                  </a:lnTo>
                  <a:lnTo>
                    <a:pt x="601604" y="25957"/>
                  </a:lnTo>
                  <a:lnTo>
                    <a:pt x="645217" y="37206"/>
                  </a:lnTo>
                  <a:lnTo>
                    <a:pt x="681052" y="50300"/>
                  </a:lnTo>
                  <a:lnTo>
                    <a:pt x="723322" y="81718"/>
                  </a:lnTo>
                  <a:lnTo>
                    <a:pt x="732745" y="121487"/>
                  </a:lnTo>
                  <a:lnTo>
                    <a:pt x="738565" y="171199"/>
                  </a:lnTo>
                  <a:lnTo>
                    <a:pt x="743993" y="237581"/>
                  </a:lnTo>
                  <a:lnTo>
                    <a:pt x="746553" y="276518"/>
                  </a:lnTo>
                  <a:lnTo>
                    <a:pt x="751354" y="364872"/>
                  </a:lnTo>
                  <a:lnTo>
                    <a:pt x="755713" y="465853"/>
                  </a:lnTo>
                  <a:lnTo>
                    <a:pt x="759608" y="577842"/>
                  </a:lnTo>
                  <a:lnTo>
                    <a:pt x="763020" y="699220"/>
                  </a:lnTo>
                  <a:lnTo>
                    <a:pt x="765928" y="828371"/>
                  </a:lnTo>
                  <a:lnTo>
                    <a:pt x="768314" y="963677"/>
                  </a:lnTo>
                  <a:lnTo>
                    <a:pt x="770155" y="1103518"/>
                  </a:lnTo>
                  <a:lnTo>
                    <a:pt x="771433" y="1246278"/>
                  </a:lnTo>
                  <a:lnTo>
                    <a:pt x="772127" y="1390339"/>
                  </a:lnTo>
                  <a:lnTo>
                    <a:pt x="772217" y="1534081"/>
                  </a:lnTo>
                  <a:lnTo>
                    <a:pt x="771683" y="1675889"/>
                  </a:lnTo>
                  <a:lnTo>
                    <a:pt x="770504" y="1814143"/>
                  </a:lnTo>
                  <a:lnTo>
                    <a:pt x="768661" y="1947226"/>
                  </a:lnTo>
                  <a:lnTo>
                    <a:pt x="766133" y="2073519"/>
                  </a:lnTo>
                  <a:lnTo>
                    <a:pt x="762901" y="2191405"/>
                  </a:lnTo>
                  <a:lnTo>
                    <a:pt x="758944" y="2299266"/>
                  </a:lnTo>
                  <a:lnTo>
                    <a:pt x="756687" y="2348932"/>
                  </a:lnTo>
                  <a:lnTo>
                    <a:pt x="754242" y="2395485"/>
                  </a:lnTo>
                  <a:lnTo>
                    <a:pt x="751605" y="2438722"/>
                  </a:lnTo>
                  <a:lnTo>
                    <a:pt x="748774" y="2478442"/>
                  </a:lnTo>
                  <a:lnTo>
                    <a:pt x="742522" y="2546520"/>
                  </a:lnTo>
                  <a:lnTo>
                    <a:pt x="735464" y="2598101"/>
                  </a:lnTo>
                  <a:lnTo>
                    <a:pt x="723322" y="2641002"/>
                  </a:lnTo>
                  <a:lnTo>
                    <a:pt x="668518" y="2676286"/>
                  </a:lnTo>
                  <a:lnTo>
                    <a:pt x="625118" y="2686130"/>
                  </a:lnTo>
                  <a:lnTo>
                    <a:pt x="573598" y="2691603"/>
                  </a:lnTo>
                  <a:lnTo>
                    <a:pt x="515864" y="2693327"/>
                  </a:lnTo>
                  <a:close/>
                </a:path>
              </a:pathLst>
            </a:custGeom>
            <a:solidFill>
              <a:srgbClr val="A2D9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362552" y="3593701"/>
              <a:ext cx="2195830" cy="1309370"/>
            </a:xfrm>
            <a:custGeom>
              <a:avLst/>
              <a:gdLst/>
              <a:ahLst/>
              <a:cxnLst/>
              <a:rect l="l" t="t" r="r" b="b"/>
              <a:pathLst>
                <a:path w="2195830" h="1309370">
                  <a:moveTo>
                    <a:pt x="172617" y="1309026"/>
                  </a:moveTo>
                  <a:lnTo>
                    <a:pt x="0" y="1036658"/>
                  </a:lnTo>
                  <a:lnTo>
                    <a:pt x="138061" y="930471"/>
                  </a:lnTo>
                  <a:lnTo>
                    <a:pt x="450986" y="697881"/>
                  </a:lnTo>
                  <a:lnTo>
                    <a:pt x="786888" y="467847"/>
                  </a:lnTo>
                  <a:lnTo>
                    <a:pt x="993878" y="369325"/>
                  </a:lnTo>
                  <a:lnTo>
                    <a:pt x="1071075" y="402730"/>
                  </a:lnTo>
                  <a:lnTo>
                    <a:pt x="1121474" y="462950"/>
                  </a:lnTo>
                  <a:lnTo>
                    <a:pt x="1148905" y="520618"/>
                  </a:lnTo>
                  <a:lnTo>
                    <a:pt x="1157197" y="546367"/>
                  </a:lnTo>
                  <a:lnTo>
                    <a:pt x="1660985" y="273983"/>
                  </a:lnTo>
                  <a:lnTo>
                    <a:pt x="1640578" y="245682"/>
                  </a:lnTo>
                  <a:lnTo>
                    <a:pt x="1599841" y="180354"/>
                  </a:lnTo>
                  <a:lnTo>
                    <a:pt x="1569501" y="107364"/>
                  </a:lnTo>
                  <a:lnTo>
                    <a:pt x="1580284" y="56076"/>
                  </a:lnTo>
                  <a:lnTo>
                    <a:pt x="1630196" y="38151"/>
                  </a:lnTo>
                  <a:lnTo>
                    <a:pt x="1671565" y="29373"/>
                  </a:lnTo>
                  <a:lnTo>
                    <a:pt x="1721032" y="21157"/>
                  </a:lnTo>
                  <a:lnTo>
                    <a:pt x="1776464" y="13830"/>
                  </a:lnTo>
                  <a:lnTo>
                    <a:pt x="1835730" y="7723"/>
                  </a:lnTo>
                  <a:lnTo>
                    <a:pt x="1896697" y="3162"/>
                  </a:lnTo>
                  <a:lnTo>
                    <a:pt x="1957232" y="479"/>
                  </a:lnTo>
                  <a:lnTo>
                    <a:pt x="2015203" y="0"/>
                  </a:lnTo>
                  <a:lnTo>
                    <a:pt x="2068478" y="2054"/>
                  </a:lnTo>
                  <a:lnTo>
                    <a:pt x="2114923" y="6971"/>
                  </a:lnTo>
                  <a:lnTo>
                    <a:pt x="2152406" y="15079"/>
                  </a:lnTo>
                  <a:lnTo>
                    <a:pt x="2191957" y="42184"/>
                  </a:lnTo>
                  <a:lnTo>
                    <a:pt x="2195495" y="67328"/>
                  </a:lnTo>
                  <a:lnTo>
                    <a:pt x="2193930" y="103583"/>
                  </a:lnTo>
                  <a:lnTo>
                    <a:pt x="2187852" y="148753"/>
                  </a:lnTo>
                  <a:lnTo>
                    <a:pt x="2177848" y="200641"/>
                  </a:lnTo>
                  <a:lnTo>
                    <a:pt x="2164507" y="257052"/>
                  </a:lnTo>
                  <a:lnTo>
                    <a:pt x="2148415" y="315790"/>
                  </a:lnTo>
                  <a:lnTo>
                    <a:pt x="2130161" y="374659"/>
                  </a:lnTo>
                  <a:lnTo>
                    <a:pt x="2110333" y="431463"/>
                  </a:lnTo>
                  <a:lnTo>
                    <a:pt x="2089519" y="484006"/>
                  </a:lnTo>
                  <a:lnTo>
                    <a:pt x="2068305" y="530092"/>
                  </a:lnTo>
                  <a:lnTo>
                    <a:pt x="2047282" y="567525"/>
                  </a:lnTo>
                  <a:lnTo>
                    <a:pt x="2008153" y="607649"/>
                  </a:lnTo>
                  <a:lnTo>
                    <a:pt x="1952892" y="601053"/>
                  </a:lnTo>
                  <a:lnTo>
                    <a:pt x="1907410" y="559984"/>
                  </a:lnTo>
                  <a:lnTo>
                    <a:pt x="1876562" y="513808"/>
                  </a:lnTo>
                  <a:lnTo>
                    <a:pt x="1865200" y="491890"/>
                  </a:lnTo>
                  <a:lnTo>
                    <a:pt x="1772666" y="557644"/>
                  </a:lnTo>
                  <a:lnTo>
                    <a:pt x="1564013" y="701280"/>
                  </a:lnTo>
                  <a:lnTo>
                    <a:pt x="1342663" y="842362"/>
                  </a:lnTo>
                  <a:lnTo>
                    <a:pt x="1212041" y="900451"/>
                  </a:lnTo>
                  <a:lnTo>
                    <a:pt x="1174344" y="881944"/>
                  </a:lnTo>
                  <a:lnTo>
                    <a:pt x="1141709" y="847165"/>
                  </a:lnTo>
                  <a:lnTo>
                    <a:pt x="1112912" y="802723"/>
                  </a:lnTo>
                  <a:lnTo>
                    <a:pt x="1086727" y="755228"/>
                  </a:lnTo>
                  <a:lnTo>
                    <a:pt x="1061930" y="711288"/>
                  </a:lnTo>
                  <a:lnTo>
                    <a:pt x="905741" y="776589"/>
                  </a:lnTo>
                  <a:lnTo>
                    <a:pt x="601954" y="985183"/>
                  </a:lnTo>
                  <a:lnTo>
                    <a:pt x="305827" y="1206264"/>
                  </a:lnTo>
                  <a:lnTo>
                    <a:pt x="172617" y="1309026"/>
                  </a:lnTo>
                  <a:close/>
                </a:path>
              </a:pathLst>
            </a:custGeom>
            <a:solidFill>
              <a:srgbClr val="ABDD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50587" y="1792708"/>
            <a:ext cx="10525760" cy="155575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1030"/>
              <a:t>G</a:t>
            </a:r>
            <a:r>
              <a:rPr dirty="0" spc="-1165"/>
              <a:t>r</a:t>
            </a:r>
            <a:r>
              <a:rPr dirty="0" spc="-2660"/>
              <a:t>a</a:t>
            </a:r>
            <a:r>
              <a:rPr dirty="0" spc="-1075"/>
              <a:t>f</a:t>
            </a:r>
            <a:r>
              <a:rPr dirty="0" spc="-430"/>
              <a:t>i</a:t>
            </a:r>
            <a:r>
              <a:rPr dirty="0" spc="-1725"/>
              <a:t>k</a:t>
            </a:r>
            <a:r>
              <a:rPr dirty="0" spc="670"/>
              <a:t> </a:t>
            </a:r>
            <a:r>
              <a:rPr dirty="0" spc="-2830"/>
              <a:t>H</a:t>
            </a:r>
            <a:r>
              <a:rPr dirty="0" spc="-430"/>
              <a:t>i</a:t>
            </a:r>
            <a:r>
              <a:rPr dirty="0" spc="-2285"/>
              <a:t>s</a:t>
            </a:r>
            <a:r>
              <a:rPr dirty="0" spc="-1335"/>
              <a:t>t</a:t>
            </a:r>
            <a:r>
              <a:rPr dirty="0" spc="-3470"/>
              <a:t>o</a:t>
            </a:r>
            <a:r>
              <a:rPr dirty="0" spc="-1415"/>
              <a:t>g</a:t>
            </a:r>
            <a:r>
              <a:rPr dirty="0" spc="-1165"/>
              <a:t>r</a:t>
            </a:r>
            <a:r>
              <a:rPr dirty="0" spc="-2660"/>
              <a:t>a</a:t>
            </a:r>
            <a:r>
              <a:rPr dirty="0" spc="-4250"/>
              <a:t>m</a:t>
            </a:r>
            <a:r>
              <a:rPr dirty="0" spc="670"/>
              <a:t> </a:t>
            </a:r>
            <a:r>
              <a:rPr dirty="0" spc="-2680"/>
              <a:t>d</a:t>
            </a:r>
            <a:r>
              <a:rPr dirty="0" spc="-2660"/>
              <a:t>a</a:t>
            </a:r>
            <a:r>
              <a:rPr dirty="0" spc="-2550"/>
              <a:t>n</a:t>
            </a:r>
            <a:r>
              <a:rPr dirty="0" spc="670"/>
              <a:t> </a:t>
            </a:r>
            <a:r>
              <a:rPr dirty="0" spc="-730"/>
              <a:t>P</a:t>
            </a:r>
            <a:r>
              <a:rPr dirty="0" spc="-3470"/>
              <a:t>o</a:t>
            </a:r>
            <a:r>
              <a:rPr dirty="0" spc="-350"/>
              <a:t>l</a:t>
            </a:r>
            <a:r>
              <a:rPr dirty="0" spc="-430"/>
              <a:t>i</a:t>
            </a:r>
            <a:r>
              <a:rPr dirty="0" spc="-1415"/>
              <a:t>g</a:t>
            </a:r>
            <a:r>
              <a:rPr dirty="0" spc="-3470"/>
              <a:t>o</a:t>
            </a:r>
            <a:r>
              <a:rPr dirty="0" spc="-2550"/>
              <a:t>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3832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827867"/>
            <a:ext cx="9577070" cy="155575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405"/>
              <a:t>M</a:t>
            </a:r>
            <a:r>
              <a:rPr dirty="0" spc="-2985"/>
              <a:t>e</a:t>
            </a:r>
            <a:r>
              <a:rPr dirty="0" spc="-2680"/>
              <a:t>d</a:t>
            </a:r>
            <a:r>
              <a:rPr dirty="0" spc="-430"/>
              <a:t>i</a:t>
            </a:r>
            <a:r>
              <a:rPr dirty="0" spc="-2660"/>
              <a:t>a</a:t>
            </a:r>
            <a:r>
              <a:rPr dirty="0" spc="-2550"/>
              <a:t>n</a:t>
            </a:r>
            <a:r>
              <a:rPr dirty="0" spc="-1720"/>
              <a:t>,</a:t>
            </a:r>
            <a:r>
              <a:rPr dirty="0" spc="670"/>
              <a:t> </a:t>
            </a:r>
            <a:r>
              <a:rPr dirty="0" spc="-405"/>
              <a:t>M</a:t>
            </a:r>
            <a:r>
              <a:rPr dirty="0" spc="-3470"/>
              <a:t>o</a:t>
            </a:r>
            <a:r>
              <a:rPr dirty="0" spc="-2680"/>
              <a:t>d</a:t>
            </a:r>
            <a:r>
              <a:rPr dirty="0" spc="-2290"/>
              <a:t>u</a:t>
            </a:r>
            <a:r>
              <a:rPr dirty="0" spc="-2285"/>
              <a:t>s</a:t>
            </a:r>
            <a:r>
              <a:rPr dirty="0" spc="-1720"/>
              <a:t>,</a:t>
            </a:r>
            <a:r>
              <a:rPr dirty="0" spc="670"/>
              <a:t> </a:t>
            </a:r>
            <a:r>
              <a:rPr dirty="0" spc="-2680"/>
              <a:t>d</a:t>
            </a:r>
            <a:r>
              <a:rPr dirty="0" spc="-2660"/>
              <a:t>a</a:t>
            </a:r>
            <a:r>
              <a:rPr dirty="0" spc="-2550"/>
              <a:t>n</a:t>
            </a:r>
            <a:r>
              <a:rPr dirty="0" spc="670"/>
              <a:t> </a:t>
            </a:r>
            <a:r>
              <a:rPr dirty="0" spc="-405"/>
              <a:t>M</a:t>
            </a:r>
            <a:r>
              <a:rPr dirty="0" spc="-2985"/>
              <a:t>e</a:t>
            </a:r>
            <a:r>
              <a:rPr dirty="0" spc="-2660"/>
              <a:t>a</a:t>
            </a:r>
            <a:r>
              <a:rPr dirty="0" spc="-2550"/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nugraha adhitama</dc:creator>
  <cp:keywords>DAElt6ueQmc,BAD41l3ifUo</cp:keywords>
  <dc:title>Tugas Matematika Wajib Histogram Poligon</dc:title>
  <dcterms:created xsi:type="dcterms:W3CDTF">2021-07-31T01:31:24Z</dcterms:created>
  <dcterms:modified xsi:type="dcterms:W3CDTF">2021-07-31T01:31:24Z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2021-07-31T00:00:00Z</vt:filetime>
  </property>
  <property fmtid="{D5CDD505-2E9C-101B-9397-08002B2CF9AE}" pid="3" name="Creator">
    <vt:lpwstr>Canva</vt:lpwstr>
  </property>
  <property fmtid="{D5CDD505-2E9C-101B-9397-08002B2CF9AE}" pid="4" name="LastSaved">
    <vt:filetime>2021-07-31T00:00:00Z</vt:filetime>
  </property>
</Properties>
</file>