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553" r:id="rId2"/>
    <p:sldId id="554" r:id="rId3"/>
    <p:sldId id="531" r:id="rId4"/>
    <p:sldId id="387" r:id="rId5"/>
    <p:sldId id="532" r:id="rId6"/>
    <p:sldId id="533" r:id="rId7"/>
    <p:sldId id="378" r:id="rId8"/>
    <p:sldId id="534" r:id="rId9"/>
    <p:sldId id="535" r:id="rId10"/>
    <p:sldId id="536" r:id="rId11"/>
    <p:sldId id="537" r:id="rId12"/>
    <p:sldId id="538" r:id="rId13"/>
    <p:sldId id="539" r:id="rId14"/>
    <p:sldId id="540" r:id="rId15"/>
    <p:sldId id="545" r:id="rId16"/>
    <p:sldId id="461" r:id="rId17"/>
    <p:sldId id="546" r:id="rId18"/>
    <p:sldId id="547" r:id="rId19"/>
    <p:sldId id="527" r:id="rId20"/>
    <p:sldId id="555" r:id="rId21"/>
  </p:sldIdLst>
  <p:sldSz cx="9144000" cy="5143500" type="screen16x9"/>
  <p:notesSz cx="6858000" cy="9144000"/>
  <p:defaultTextStyle>
    <a:defPPr>
      <a:defRPr lang="en-US"/>
    </a:defPPr>
    <a:lvl1pPr marL="0" algn="l" defTabSz="669357" rtl="0" eaLnBrk="1" latinLnBrk="0" hangingPunct="1">
      <a:defRPr sz="1313" kern="1200">
        <a:solidFill>
          <a:schemeClr val="tx1"/>
        </a:solidFill>
        <a:latin typeface="+mn-lt"/>
        <a:ea typeface="+mn-ea"/>
        <a:cs typeface="+mn-cs"/>
      </a:defRPr>
    </a:lvl1pPr>
    <a:lvl2pPr marL="334679" algn="l" defTabSz="669357" rtl="0" eaLnBrk="1" latinLnBrk="0" hangingPunct="1">
      <a:defRPr sz="1313" kern="1200">
        <a:solidFill>
          <a:schemeClr val="tx1"/>
        </a:solidFill>
        <a:latin typeface="+mn-lt"/>
        <a:ea typeface="+mn-ea"/>
        <a:cs typeface="+mn-cs"/>
      </a:defRPr>
    </a:lvl2pPr>
    <a:lvl3pPr marL="669357" algn="l" defTabSz="669357" rtl="0" eaLnBrk="1" latinLnBrk="0" hangingPunct="1">
      <a:defRPr sz="1313" kern="1200">
        <a:solidFill>
          <a:schemeClr val="tx1"/>
        </a:solidFill>
        <a:latin typeface="+mn-lt"/>
        <a:ea typeface="+mn-ea"/>
        <a:cs typeface="+mn-cs"/>
      </a:defRPr>
    </a:lvl3pPr>
    <a:lvl4pPr marL="1004036" algn="l" defTabSz="669357" rtl="0" eaLnBrk="1" latinLnBrk="0" hangingPunct="1">
      <a:defRPr sz="1313" kern="1200">
        <a:solidFill>
          <a:schemeClr val="tx1"/>
        </a:solidFill>
        <a:latin typeface="+mn-lt"/>
        <a:ea typeface="+mn-ea"/>
        <a:cs typeface="+mn-cs"/>
      </a:defRPr>
    </a:lvl4pPr>
    <a:lvl5pPr marL="1338715" algn="l" defTabSz="669357" rtl="0" eaLnBrk="1" latinLnBrk="0" hangingPunct="1">
      <a:defRPr sz="1313" kern="1200">
        <a:solidFill>
          <a:schemeClr val="tx1"/>
        </a:solidFill>
        <a:latin typeface="+mn-lt"/>
        <a:ea typeface="+mn-ea"/>
        <a:cs typeface="+mn-cs"/>
      </a:defRPr>
    </a:lvl5pPr>
    <a:lvl6pPr marL="1673393" algn="l" defTabSz="669357" rtl="0" eaLnBrk="1" latinLnBrk="0" hangingPunct="1">
      <a:defRPr sz="1313" kern="1200">
        <a:solidFill>
          <a:schemeClr val="tx1"/>
        </a:solidFill>
        <a:latin typeface="+mn-lt"/>
        <a:ea typeface="+mn-ea"/>
        <a:cs typeface="+mn-cs"/>
      </a:defRPr>
    </a:lvl6pPr>
    <a:lvl7pPr marL="2008072" algn="l" defTabSz="669357" rtl="0" eaLnBrk="1" latinLnBrk="0" hangingPunct="1">
      <a:defRPr sz="1313" kern="1200">
        <a:solidFill>
          <a:schemeClr val="tx1"/>
        </a:solidFill>
        <a:latin typeface="+mn-lt"/>
        <a:ea typeface="+mn-ea"/>
        <a:cs typeface="+mn-cs"/>
      </a:defRPr>
    </a:lvl7pPr>
    <a:lvl8pPr marL="2342750" algn="l" defTabSz="669357" rtl="0" eaLnBrk="1" latinLnBrk="0" hangingPunct="1">
      <a:defRPr sz="1313" kern="1200">
        <a:solidFill>
          <a:schemeClr val="tx1"/>
        </a:solidFill>
        <a:latin typeface="+mn-lt"/>
        <a:ea typeface="+mn-ea"/>
        <a:cs typeface="+mn-cs"/>
      </a:defRPr>
    </a:lvl8pPr>
    <a:lvl9pPr marL="2677429" algn="l" defTabSz="669357" rtl="0" eaLnBrk="1" latinLnBrk="0" hangingPunct="1">
      <a:defRPr sz="131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6009"/>
    <a:srgbClr val="D56509"/>
    <a:srgbClr val="FFFF99"/>
    <a:srgbClr val="FFCC66"/>
    <a:srgbClr val="F0287E"/>
    <a:srgbClr val="2B7539"/>
    <a:srgbClr val="E30B4E"/>
    <a:srgbClr val="E99C11"/>
    <a:srgbClr val="FF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88" autoAdjust="0"/>
    <p:restoredTop sz="99505" autoAdjust="0"/>
  </p:normalViewPr>
  <p:slideViewPr>
    <p:cSldViewPr>
      <p:cViewPr>
        <p:scale>
          <a:sx n="96" d="100"/>
          <a:sy n="96" d="100"/>
        </p:scale>
        <p:origin x="-1092" y="-43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2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EC42C6-15D9-4543-9167-ADECFED7604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18752D-05C3-455A-BF5B-EA6F92EA1BE5}">
      <dgm:prSet phldrT="[Text]" custT="1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pPr marL="266700" indent="-266700"/>
          <a:r>
            <a:rPr lang="en-US" sz="1600" dirty="0" smtClean="0">
              <a:solidFill>
                <a:schemeClr val="tx1"/>
              </a:solidFill>
            </a:rPr>
            <a:t>A. </a:t>
          </a:r>
          <a:r>
            <a:rPr lang="id-ID" sz="1600" dirty="0" smtClean="0">
              <a:solidFill>
                <a:schemeClr val="tx1"/>
              </a:solidFill>
            </a:rPr>
            <a:t>Negara Indonesia ialah negara kesatuan yang berbentuk Republik.</a:t>
          </a:r>
          <a:endParaRPr lang="en-US" sz="1600" dirty="0">
            <a:solidFill>
              <a:schemeClr val="tx1"/>
            </a:solidFill>
          </a:endParaRPr>
        </a:p>
      </dgm:t>
    </dgm:pt>
    <dgm:pt modelId="{00A23654-FC82-4384-B7D7-203F829A1329}" type="parTrans" cxnId="{12D927D0-5F9B-44E1-89CB-51CD2D429BED}">
      <dgm:prSet/>
      <dgm:spPr/>
      <dgm:t>
        <a:bodyPr/>
        <a:lstStyle/>
        <a:p>
          <a:endParaRPr lang="en-US" sz="1200"/>
        </a:p>
      </dgm:t>
    </dgm:pt>
    <dgm:pt modelId="{27D4B850-A19C-4FC3-906D-19748032952A}" type="sibTrans" cxnId="{12D927D0-5F9B-44E1-89CB-51CD2D429BED}">
      <dgm:prSet/>
      <dgm:spPr/>
      <dgm:t>
        <a:bodyPr/>
        <a:lstStyle/>
        <a:p>
          <a:endParaRPr lang="en-US" sz="1200"/>
        </a:p>
      </dgm:t>
    </dgm:pt>
    <dgm:pt modelId="{BAB9059F-8334-4E80-B9AF-DC64B95FA5BD}">
      <dgm:prSet phldrT="[Text]" custT="1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pPr marL="171450" indent="-171450"/>
          <a:r>
            <a:rPr lang="en-US" sz="1600" dirty="0" smtClean="0">
              <a:solidFill>
                <a:schemeClr val="tx1"/>
              </a:solidFill>
            </a:rPr>
            <a:t>B. </a:t>
          </a:r>
          <a:r>
            <a:rPr lang="id-ID" sz="1600" dirty="0" smtClean="0">
              <a:solidFill>
                <a:schemeClr val="tx1"/>
              </a:solidFill>
            </a:rPr>
            <a:t>Majelis Permusyawaratan Rakyat terdiri atas anggota Dewan Perwakilan Rakyat dan anggota Dewan Perwakilan Daerah yang dipilih melalui pemilihan umum.</a:t>
          </a:r>
          <a:endParaRPr lang="en-US" sz="1600" dirty="0">
            <a:solidFill>
              <a:schemeClr val="tx1"/>
            </a:solidFill>
          </a:endParaRPr>
        </a:p>
      </dgm:t>
    </dgm:pt>
    <dgm:pt modelId="{733D0453-CCCB-4489-8C2F-EA4219BA100D}" type="parTrans" cxnId="{599F7382-187C-4B22-A0D8-BAAFBD42C560}">
      <dgm:prSet/>
      <dgm:spPr/>
      <dgm:t>
        <a:bodyPr/>
        <a:lstStyle/>
        <a:p>
          <a:endParaRPr lang="en-US" sz="1200"/>
        </a:p>
      </dgm:t>
    </dgm:pt>
    <dgm:pt modelId="{5C42EE5B-B674-4D45-91D1-1D43E373593C}" type="sibTrans" cxnId="{599F7382-187C-4B22-A0D8-BAAFBD42C560}">
      <dgm:prSet/>
      <dgm:spPr/>
      <dgm:t>
        <a:bodyPr/>
        <a:lstStyle/>
        <a:p>
          <a:endParaRPr lang="en-US" sz="1200"/>
        </a:p>
      </dgm:t>
    </dgm:pt>
    <dgm:pt modelId="{5469C0A3-8BCF-4F9E-B79D-B73CC2909916}" type="pres">
      <dgm:prSet presAssocID="{A7EC42C6-15D9-4543-9167-ADECFED7604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BB6FA17-F0B1-4B48-A54F-EA2BB1ED352D}" type="pres">
      <dgm:prSet presAssocID="{9618752D-05C3-455A-BF5B-EA6F92EA1BE5}" presName="parentLin" presStyleCnt="0"/>
      <dgm:spPr/>
    </dgm:pt>
    <dgm:pt modelId="{ADA15346-7D53-4072-B169-07474F08ED07}" type="pres">
      <dgm:prSet presAssocID="{9618752D-05C3-455A-BF5B-EA6F92EA1BE5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31B5DD3B-3E7D-4609-A576-4D36987341BF}" type="pres">
      <dgm:prSet presAssocID="{9618752D-05C3-455A-BF5B-EA6F92EA1BE5}" presName="parentText" presStyleLbl="node1" presStyleIdx="0" presStyleCnt="2" custScaleX="12717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0548EE-0ADF-4BBB-A2EC-0F0977234762}" type="pres">
      <dgm:prSet presAssocID="{9618752D-05C3-455A-BF5B-EA6F92EA1BE5}" presName="negativeSpace" presStyleCnt="0"/>
      <dgm:spPr/>
    </dgm:pt>
    <dgm:pt modelId="{3F1B1404-8FDC-4082-BA1D-6717B2D05854}" type="pres">
      <dgm:prSet presAssocID="{9618752D-05C3-455A-BF5B-EA6F92EA1BE5}" presName="childText" presStyleLbl="conFgAcc1" presStyleIdx="0" presStyleCnt="2" custScaleY="92995">
        <dgm:presLayoutVars>
          <dgm:bulletEnabled val="1"/>
        </dgm:presLayoutVars>
      </dgm:prSet>
      <dgm:spPr/>
    </dgm:pt>
    <dgm:pt modelId="{D4B3D30C-9E93-409D-8036-C63E077DE73A}" type="pres">
      <dgm:prSet presAssocID="{27D4B850-A19C-4FC3-906D-19748032952A}" presName="spaceBetweenRectangles" presStyleCnt="0"/>
      <dgm:spPr/>
    </dgm:pt>
    <dgm:pt modelId="{B1502230-00BE-4F42-A460-940D156E7C2B}" type="pres">
      <dgm:prSet presAssocID="{BAB9059F-8334-4E80-B9AF-DC64B95FA5BD}" presName="parentLin" presStyleCnt="0"/>
      <dgm:spPr/>
    </dgm:pt>
    <dgm:pt modelId="{DCB6CF61-095F-4A0F-9F63-BB446D27E34F}" type="pres">
      <dgm:prSet presAssocID="{BAB9059F-8334-4E80-B9AF-DC64B95FA5BD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E5AD55F9-22A2-40F8-87D8-EEF28F5FED16}" type="pres">
      <dgm:prSet presAssocID="{BAB9059F-8334-4E80-B9AF-DC64B95FA5BD}" presName="parentText" presStyleLbl="node1" presStyleIdx="1" presStyleCnt="2" custScaleX="12717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0796F0-F75B-40CA-B032-F3660ED88BAB}" type="pres">
      <dgm:prSet presAssocID="{BAB9059F-8334-4E80-B9AF-DC64B95FA5BD}" presName="negativeSpace" presStyleCnt="0"/>
      <dgm:spPr/>
    </dgm:pt>
    <dgm:pt modelId="{56B27249-C028-483E-899F-6106DE908DB4}" type="pres">
      <dgm:prSet presAssocID="{BAB9059F-8334-4E80-B9AF-DC64B95FA5BD}" presName="childText" presStyleLbl="conFgAcc1" presStyleIdx="1" presStyleCnt="2" custScaleY="92995">
        <dgm:presLayoutVars>
          <dgm:bulletEnabled val="1"/>
        </dgm:presLayoutVars>
      </dgm:prSet>
      <dgm:spPr/>
    </dgm:pt>
  </dgm:ptLst>
  <dgm:cxnLst>
    <dgm:cxn modelId="{77CCD503-B2AB-42D0-8F4F-BA4FEC54A82A}" type="presOf" srcId="{9618752D-05C3-455A-BF5B-EA6F92EA1BE5}" destId="{31B5DD3B-3E7D-4609-A576-4D36987341BF}" srcOrd="1" destOrd="0" presId="urn:microsoft.com/office/officeart/2005/8/layout/list1"/>
    <dgm:cxn modelId="{A0419681-5E95-4BBF-9DC4-97C0EF009F0B}" type="presOf" srcId="{9618752D-05C3-455A-BF5B-EA6F92EA1BE5}" destId="{ADA15346-7D53-4072-B169-07474F08ED07}" srcOrd="0" destOrd="0" presId="urn:microsoft.com/office/officeart/2005/8/layout/list1"/>
    <dgm:cxn modelId="{7C9C6820-E0AB-4891-B798-0C4FA7A02C40}" type="presOf" srcId="{BAB9059F-8334-4E80-B9AF-DC64B95FA5BD}" destId="{DCB6CF61-095F-4A0F-9F63-BB446D27E34F}" srcOrd="0" destOrd="0" presId="urn:microsoft.com/office/officeart/2005/8/layout/list1"/>
    <dgm:cxn modelId="{4FC0C8FA-99AC-466C-9D84-007EB3794C6B}" type="presOf" srcId="{A7EC42C6-15D9-4543-9167-ADECFED7604D}" destId="{5469C0A3-8BCF-4F9E-B79D-B73CC2909916}" srcOrd="0" destOrd="0" presId="urn:microsoft.com/office/officeart/2005/8/layout/list1"/>
    <dgm:cxn modelId="{12D927D0-5F9B-44E1-89CB-51CD2D429BED}" srcId="{A7EC42C6-15D9-4543-9167-ADECFED7604D}" destId="{9618752D-05C3-455A-BF5B-EA6F92EA1BE5}" srcOrd="0" destOrd="0" parTransId="{00A23654-FC82-4384-B7D7-203F829A1329}" sibTransId="{27D4B850-A19C-4FC3-906D-19748032952A}"/>
    <dgm:cxn modelId="{599F7382-187C-4B22-A0D8-BAAFBD42C560}" srcId="{A7EC42C6-15D9-4543-9167-ADECFED7604D}" destId="{BAB9059F-8334-4E80-B9AF-DC64B95FA5BD}" srcOrd="1" destOrd="0" parTransId="{733D0453-CCCB-4489-8C2F-EA4219BA100D}" sibTransId="{5C42EE5B-B674-4D45-91D1-1D43E373593C}"/>
    <dgm:cxn modelId="{BB8ED514-FAF1-442A-9AD4-11600584138D}" type="presOf" srcId="{BAB9059F-8334-4E80-B9AF-DC64B95FA5BD}" destId="{E5AD55F9-22A2-40F8-87D8-EEF28F5FED16}" srcOrd="1" destOrd="0" presId="urn:microsoft.com/office/officeart/2005/8/layout/list1"/>
    <dgm:cxn modelId="{D8DFE8DA-9EFC-40AC-85CE-C1A828E22911}" type="presParOf" srcId="{5469C0A3-8BCF-4F9E-B79D-B73CC2909916}" destId="{0BB6FA17-F0B1-4B48-A54F-EA2BB1ED352D}" srcOrd="0" destOrd="0" presId="urn:microsoft.com/office/officeart/2005/8/layout/list1"/>
    <dgm:cxn modelId="{F4D5DDF6-51A0-4966-8478-4200195C7322}" type="presParOf" srcId="{0BB6FA17-F0B1-4B48-A54F-EA2BB1ED352D}" destId="{ADA15346-7D53-4072-B169-07474F08ED07}" srcOrd="0" destOrd="0" presId="urn:microsoft.com/office/officeart/2005/8/layout/list1"/>
    <dgm:cxn modelId="{A81C8F3E-8A83-42E6-8F51-57F6DDFE58CB}" type="presParOf" srcId="{0BB6FA17-F0B1-4B48-A54F-EA2BB1ED352D}" destId="{31B5DD3B-3E7D-4609-A576-4D36987341BF}" srcOrd="1" destOrd="0" presId="urn:microsoft.com/office/officeart/2005/8/layout/list1"/>
    <dgm:cxn modelId="{D515C2FD-ED7D-4C2A-8D60-64BEEF2B0E1B}" type="presParOf" srcId="{5469C0A3-8BCF-4F9E-B79D-B73CC2909916}" destId="{3F0548EE-0ADF-4BBB-A2EC-0F0977234762}" srcOrd="1" destOrd="0" presId="urn:microsoft.com/office/officeart/2005/8/layout/list1"/>
    <dgm:cxn modelId="{2E4DF0A2-BDDB-4C37-97AF-056B0BD5E771}" type="presParOf" srcId="{5469C0A3-8BCF-4F9E-B79D-B73CC2909916}" destId="{3F1B1404-8FDC-4082-BA1D-6717B2D05854}" srcOrd="2" destOrd="0" presId="urn:microsoft.com/office/officeart/2005/8/layout/list1"/>
    <dgm:cxn modelId="{7AD7E41E-A7B4-4759-BDF2-7C228D90C8B1}" type="presParOf" srcId="{5469C0A3-8BCF-4F9E-B79D-B73CC2909916}" destId="{D4B3D30C-9E93-409D-8036-C63E077DE73A}" srcOrd="3" destOrd="0" presId="urn:microsoft.com/office/officeart/2005/8/layout/list1"/>
    <dgm:cxn modelId="{602AA626-EDBA-471A-A186-5E398A77A05E}" type="presParOf" srcId="{5469C0A3-8BCF-4F9E-B79D-B73CC2909916}" destId="{B1502230-00BE-4F42-A460-940D156E7C2B}" srcOrd="4" destOrd="0" presId="urn:microsoft.com/office/officeart/2005/8/layout/list1"/>
    <dgm:cxn modelId="{E7722C6B-FBF0-4A41-B35B-797A302D7084}" type="presParOf" srcId="{B1502230-00BE-4F42-A460-940D156E7C2B}" destId="{DCB6CF61-095F-4A0F-9F63-BB446D27E34F}" srcOrd="0" destOrd="0" presId="urn:microsoft.com/office/officeart/2005/8/layout/list1"/>
    <dgm:cxn modelId="{D3622A5A-C1A2-4198-842B-996BA623C4D7}" type="presParOf" srcId="{B1502230-00BE-4F42-A460-940D156E7C2B}" destId="{E5AD55F9-22A2-40F8-87D8-EEF28F5FED16}" srcOrd="1" destOrd="0" presId="urn:microsoft.com/office/officeart/2005/8/layout/list1"/>
    <dgm:cxn modelId="{809748E2-B34C-4C5C-9C71-A25ECA978452}" type="presParOf" srcId="{5469C0A3-8BCF-4F9E-B79D-B73CC2909916}" destId="{E70796F0-F75B-40CA-B032-F3660ED88BAB}" srcOrd="5" destOrd="0" presId="urn:microsoft.com/office/officeart/2005/8/layout/list1"/>
    <dgm:cxn modelId="{213C770B-0BA8-4587-A02D-C7ECB7DDA1A0}" type="presParOf" srcId="{5469C0A3-8BCF-4F9E-B79D-B73CC2909916}" destId="{56B27249-C028-483E-899F-6106DE908DB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EC42C6-15D9-4543-9167-ADECFED7604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18752D-05C3-455A-BF5B-EA6F92EA1BE5}">
      <dgm:prSet phldrT="[Text]" custT="1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pPr marL="266700" indent="-266700"/>
          <a:r>
            <a:rPr lang="en-US" sz="1600" dirty="0" smtClean="0">
              <a:solidFill>
                <a:schemeClr val="tx1"/>
              </a:solidFill>
            </a:rPr>
            <a:t>C. </a:t>
          </a:r>
          <a:r>
            <a:rPr lang="id-ID" sz="1600" dirty="0" smtClean="0">
              <a:solidFill>
                <a:schemeClr val="tx1"/>
              </a:solidFill>
            </a:rPr>
            <a:t>Presiden Republik Indonesia memegang kekuasaan pemerintahan dibantu seorang wakil presiden.</a:t>
          </a:r>
          <a:endParaRPr lang="en-US" sz="1600" dirty="0">
            <a:solidFill>
              <a:schemeClr val="tx1"/>
            </a:solidFill>
          </a:endParaRPr>
        </a:p>
      </dgm:t>
    </dgm:pt>
    <dgm:pt modelId="{00A23654-FC82-4384-B7D7-203F829A1329}" type="parTrans" cxnId="{12D927D0-5F9B-44E1-89CB-51CD2D429BED}">
      <dgm:prSet/>
      <dgm:spPr/>
      <dgm:t>
        <a:bodyPr/>
        <a:lstStyle/>
        <a:p>
          <a:endParaRPr lang="en-US" sz="1200">
            <a:solidFill>
              <a:schemeClr val="tx1"/>
            </a:solidFill>
          </a:endParaRPr>
        </a:p>
      </dgm:t>
    </dgm:pt>
    <dgm:pt modelId="{27D4B850-A19C-4FC3-906D-19748032952A}" type="sibTrans" cxnId="{12D927D0-5F9B-44E1-89CB-51CD2D429BED}">
      <dgm:prSet/>
      <dgm:spPr/>
      <dgm:t>
        <a:bodyPr/>
        <a:lstStyle/>
        <a:p>
          <a:endParaRPr lang="en-US" sz="1200">
            <a:solidFill>
              <a:schemeClr val="tx1"/>
            </a:solidFill>
          </a:endParaRPr>
        </a:p>
      </dgm:t>
    </dgm:pt>
    <dgm:pt modelId="{BAB9059F-8334-4E80-B9AF-DC64B95FA5BD}">
      <dgm:prSet phldrT="[Text]" custT="1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pPr marL="266700" indent="-266700"/>
          <a:r>
            <a:rPr lang="en-US" sz="1600" dirty="0" smtClean="0">
              <a:solidFill>
                <a:schemeClr val="tx1"/>
              </a:solidFill>
            </a:rPr>
            <a:t>D. </a:t>
          </a:r>
          <a:r>
            <a:rPr lang="id-ID" sz="1600" dirty="0" smtClean="0">
              <a:solidFill>
                <a:schemeClr val="tx1"/>
              </a:solidFill>
            </a:rPr>
            <a:t>Presiden dan/atau wakil presiden dapat diberhentikan dalam masa jabatannya oleh MPR atas usul DPR.</a:t>
          </a:r>
          <a:endParaRPr lang="en-US" sz="1600" dirty="0">
            <a:solidFill>
              <a:schemeClr val="tx1"/>
            </a:solidFill>
          </a:endParaRPr>
        </a:p>
      </dgm:t>
    </dgm:pt>
    <dgm:pt modelId="{733D0453-CCCB-4489-8C2F-EA4219BA100D}" type="parTrans" cxnId="{599F7382-187C-4B22-A0D8-BAAFBD42C560}">
      <dgm:prSet/>
      <dgm:spPr/>
      <dgm:t>
        <a:bodyPr/>
        <a:lstStyle/>
        <a:p>
          <a:endParaRPr lang="en-US" sz="1200">
            <a:solidFill>
              <a:schemeClr val="tx1"/>
            </a:solidFill>
          </a:endParaRPr>
        </a:p>
      </dgm:t>
    </dgm:pt>
    <dgm:pt modelId="{5C42EE5B-B674-4D45-91D1-1D43E373593C}" type="sibTrans" cxnId="{599F7382-187C-4B22-A0D8-BAAFBD42C560}">
      <dgm:prSet/>
      <dgm:spPr/>
      <dgm:t>
        <a:bodyPr/>
        <a:lstStyle/>
        <a:p>
          <a:endParaRPr lang="en-US" sz="1200">
            <a:solidFill>
              <a:schemeClr val="tx1"/>
            </a:solidFill>
          </a:endParaRPr>
        </a:p>
      </dgm:t>
    </dgm:pt>
    <dgm:pt modelId="{5469C0A3-8BCF-4F9E-B79D-B73CC2909916}" type="pres">
      <dgm:prSet presAssocID="{A7EC42C6-15D9-4543-9167-ADECFED7604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BB6FA17-F0B1-4B48-A54F-EA2BB1ED352D}" type="pres">
      <dgm:prSet presAssocID="{9618752D-05C3-455A-BF5B-EA6F92EA1BE5}" presName="parentLin" presStyleCnt="0"/>
      <dgm:spPr/>
    </dgm:pt>
    <dgm:pt modelId="{ADA15346-7D53-4072-B169-07474F08ED07}" type="pres">
      <dgm:prSet presAssocID="{9618752D-05C3-455A-BF5B-EA6F92EA1BE5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31B5DD3B-3E7D-4609-A576-4D36987341BF}" type="pres">
      <dgm:prSet presAssocID="{9618752D-05C3-455A-BF5B-EA6F92EA1BE5}" presName="parentText" presStyleLbl="node1" presStyleIdx="0" presStyleCnt="2" custScaleX="12717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0548EE-0ADF-4BBB-A2EC-0F0977234762}" type="pres">
      <dgm:prSet presAssocID="{9618752D-05C3-455A-BF5B-EA6F92EA1BE5}" presName="negativeSpace" presStyleCnt="0"/>
      <dgm:spPr/>
    </dgm:pt>
    <dgm:pt modelId="{3F1B1404-8FDC-4082-BA1D-6717B2D05854}" type="pres">
      <dgm:prSet presAssocID="{9618752D-05C3-455A-BF5B-EA6F92EA1BE5}" presName="childText" presStyleLbl="conFgAcc1" presStyleIdx="0" presStyleCnt="2" custScaleY="92995">
        <dgm:presLayoutVars>
          <dgm:bulletEnabled val="1"/>
        </dgm:presLayoutVars>
      </dgm:prSet>
      <dgm:spPr/>
    </dgm:pt>
    <dgm:pt modelId="{D4B3D30C-9E93-409D-8036-C63E077DE73A}" type="pres">
      <dgm:prSet presAssocID="{27D4B850-A19C-4FC3-906D-19748032952A}" presName="spaceBetweenRectangles" presStyleCnt="0"/>
      <dgm:spPr/>
    </dgm:pt>
    <dgm:pt modelId="{B1502230-00BE-4F42-A460-940D156E7C2B}" type="pres">
      <dgm:prSet presAssocID="{BAB9059F-8334-4E80-B9AF-DC64B95FA5BD}" presName="parentLin" presStyleCnt="0"/>
      <dgm:spPr/>
    </dgm:pt>
    <dgm:pt modelId="{DCB6CF61-095F-4A0F-9F63-BB446D27E34F}" type="pres">
      <dgm:prSet presAssocID="{BAB9059F-8334-4E80-B9AF-DC64B95FA5BD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E5AD55F9-22A2-40F8-87D8-EEF28F5FED16}" type="pres">
      <dgm:prSet presAssocID="{BAB9059F-8334-4E80-B9AF-DC64B95FA5BD}" presName="parentText" presStyleLbl="node1" presStyleIdx="1" presStyleCnt="2" custScaleX="12717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0796F0-F75B-40CA-B032-F3660ED88BAB}" type="pres">
      <dgm:prSet presAssocID="{BAB9059F-8334-4E80-B9AF-DC64B95FA5BD}" presName="negativeSpace" presStyleCnt="0"/>
      <dgm:spPr/>
    </dgm:pt>
    <dgm:pt modelId="{56B27249-C028-483E-899F-6106DE908DB4}" type="pres">
      <dgm:prSet presAssocID="{BAB9059F-8334-4E80-B9AF-DC64B95FA5BD}" presName="childText" presStyleLbl="conFgAcc1" presStyleIdx="1" presStyleCnt="2" custScaleY="92995">
        <dgm:presLayoutVars>
          <dgm:bulletEnabled val="1"/>
        </dgm:presLayoutVars>
      </dgm:prSet>
      <dgm:spPr/>
    </dgm:pt>
  </dgm:ptLst>
  <dgm:cxnLst>
    <dgm:cxn modelId="{17BFEA70-9135-4F6F-AC18-0588DC05F2FB}" type="presOf" srcId="{9618752D-05C3-455A-BF5B-EA6F92EA1BE5}" destId="{ADA15346-7D53-4072-B169-07474F08ED07}" srcOrd="0" destOrd="0" presId="urn:microsoft.com/office/officeart/2005/8/layout/list1"/>
    <dgm:cxn modelId="{599F7382-187C-4B22-A0D8-BAAFBD42C560}" srcId="{A7EC42C6-15D9-4543-9167-ADECFED7604D}" destId="{BAB9059F-8334-4E80-B9AF-DC64B95FA5BD}" srcOrd="1" destOrd="0" parTransId="{733D0453-CCCB-4489-8C2F-EA4219BA100D}" sibTransId="{5C42EE5B-B674-4D45-91D1-1D43E373593C}"/>
    <dgm:cxn modelId="{A95C189D-621E-4863-87A8-6341AAC4C75C}" type="presOf" srcId="{9618752D-05C3-455A-BF5B-EA6F92EA1BE5}" destId="{31B5DD3B-3E7D-4609-A576-4D36987341BF}" srcOrd="1" destOrd="0" presId="urn:microsoft.com/office/officeart/2005/8/layout/list1"/>
    <dgm:cxn modelId="{DD822F40-AEDF-4F77-BE3D-1B35E339F934}" type="presOf" srcId="{BAB9059F-8334-4E80-B9AF-DC64B95FA5BD}" destId="{DCB6CF61-095F-4A0F-9F63-BB446D27E34F}" srcOrd="0" destOrd="0" presId="urn:microsoft.com/office/officeart/2005/8/layout/list1"/>
    <dgm:cxn modelId="{63C1CBB1-B546-4546-BBB5-A7CB0F0CA1A0}" type="presOf" srcId="{A7EC42C6-15D9-4543-9167-ADECFED7604D}" destId="{5469C0A3-8BCF-4F9E-B79D-B73CC2909916}" srcOrd="0" destOrd="0" presId="urn:microsoft.com/office/officeart/2005/8/layout/list1"/>
    <dgm:cxn modelId="{12D927D0-5F9B-44E1-89CB-51CD2D429BED}" srcId="{A7EC42C6-15D9-4543-9167-ADECFED7604D}" destId="{9618752D-05C3-455A-BF5B-EA6F92EA1BE5}" srcOrd="0" destOrd="0" parTransId="{00A23654-FC82-4384-B7D7-203F829A1329}" sibTransId="{27D4B850-A19C-4FC3-906D-19748032952A}"/>
    <dgm:cxn modelId="{312063C1-55E5-4F1B-B3B3-03B15FCFCD2F}" type="presOf" srcId="{BAB9059F-8334-4E80-B9AF-DC64B95FA5BD}" destId="{E5AD55F9-22A2-40F8-87D8-EEF28F5FED16}" srcOrd="1" destOrd="0" presId="urn:microsoft.com/office/officeart/2005/8/layout/list1"/>
    <dgm:cxn modelId="{81AC42A7-F433-46D5-9125-58FA8A60C09A}" type="presParOf" srcId="{5469C0A3-8BCF-4F9E-B79D-B73CC2909916}" destId="{0BB6FA17-F0B1-4B48-A54F-EA2BB1ED352D}" srcOrd="0" destOrd="0" presId="urn:microsoft.com/office/officeart/2005/8/layout/list1"/>
    <dgm:cxn modelId="{EE96FAAB-EE15-45AF-9F4E-770C573EED40}" type="presParOf" srcId="{0BB6FA17-F0B1-4B48-A54F-EA2BB1ED352D}" destId="{ADA15346-7D53-4072-B169-07474F08ED07}" srcOrd="0" destOrd="0" presId="urn:microsoft.com/office/officeart/2005/8/layout/list1"/>
    <dgm:cxn modelId="{6FDA7E1A-3387-478B-8A1D-C306F00A6078}" type="presParOf" srcId="{0BB6FA17-F0B1-4B48-A54F-EA2BB1ED352D}" destId="{31B5DD3B-3E7D-4609-A576-4D36987341BF}" srcOrd="1" destOrd="0" presId="urn:microsoft.com/office/officeart/2005/8/layout/list1"/>
    <dgm:cxn modelId="{49988AD5-67C1-4052-B7A1-A7C4B0894397}" type="presParOf" srcId="{5469C0A3-8BCF-4F9E-B79D-B73CC2909916}" destId="{3F0548EE-0ADF-4BBB-A2EC-0F0977234762}" srcOrd="1" destOrd="0" presId="urn:microsoft.com/office/officeart/2005/8/layout/list1"/>
    <dgm:cxn modelId="{5B5C054B-9ABA-4332-87A0-64A2EA7D249C}" type="presParOf" srcId="{5469C0A3-8BCF-4F9E-B79D-B73CC2909916}" destId="{3F1B1404-8FDC-4082-BA1D-6717B2D05854}" srcOrd="2" destOrd="0" presId="urn:microsoft.com/office/officeart/2005/8/layout/list1"/>
    <dgm:cxn modelId="{610BBF88-86B0-47A9-80EB-20617B1C5C91}" type="presParOf" srcId="{5469C0A3-8BCF-4F9E-B79D-B73CC2909916}" destId="{D4B3D30C-9E93-409D-8036-C63E077DE73A}" srcOrd="3" destOrd="0" presId="urn:microsoft.com/office/officeart/2005/8/layout/list1"/>
    <dgm:cxn modelId="{96276056-DA0A-48A3-B943-560C25869379}" type="presParOf" srcId="{5469C0A3-8BCF-4F9E-B79D-B73CC2909916}" destId="{B1502230-00BE-4F42-A460-940D156E7C2B}" srcOrd="4" destOrd="0" presId="urn:microsoft.com/office/officeart/2005/8/layout/list1"/>
    <dgm:cxn modelId="{DBF97910-E54B-4F20-84F6-9D679094245B}" type="presParOf" srcId="{B1502230-00BE-4F42-A460-940D156E7C2B}" destId="{DCB6CF61-095F-4A0F-9F63-BB446D27E34F}" srcOrd="0" destOrd="0" presId="urn:microsoft.com/office/officeart/2005/8/layout/list1"/>
    <dgm:cxn modelId="{C994B64E-A3DA-4782-BE73-174186FCFB42}" type="presParOf" srcId="{B1502230-00BE-4F42-A460-940D156E7C2B}" destId="{E5AD55F9-22A2-40F8-87D8-EEF28F5FED16}" srcOrd="1" destOrd="0" presId="urn:microsoft.com/office/officeart/2005/8/layout/list1"/>
    <dgm:cxn modelId="{569BE430-CC43-44CE-85DE-ABF39F961C52}" type="presParOf" srcId="{5469C0A3-8BCF-4F9E-B79D-B73CC2909916}" destId="{E70796F0-F75B-40CA-B032-F3660ED88BAB}" srcOrd="5" destOrd="0" presId="urn:microsoft.com/office/officeart/2005/8/layout/list1"/>
    <dgm:cxn modelId="{2E7F4B17-67EB-47A9-B52A-EB2642F0753B}" type="presParOf" srcId="{5469C0A3-8BCF-4F9E-B79D-B73CC2909916}" destId="{56B27249-C028-483E-899F-6106DE908DB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EC42C6-15D9-4543-9167-ADECFED7604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18752D-05C3-455A-BF5B-EA6F92EA1BE5}">
      <dgm:prSet phldrT="[Text]" custT="1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pPr marL="266700" indent="-266700"/>
          <a:r>
            <a:rPr lang="en-US" sz="1600" dirty="0" smtClean="0">
              <a:solidFill>
                <a:schemeClr val="tx1"/>
              </a:solidFill>
            </a:rPr>
            <a:t>E. </a:t>
          </a:r>
          <a:r>
            <a:rPr lang="id-ID" sz="1600" dirty="0" smtClean="0">
              <a:solidFill>
                <a:schemeClr val="tx1"/>
              </a:solidFill>
            </a:rPr>
            <a:t>Presiden tidak dapat membekukan dan/atau membubarkan Dewan Perwakilan Rakyat.</a:t>
          </a:r>
          <a:endParaRPr lang="en-US" sz="1600" dirty="0">
            <a:solidFill>
              <a:schemeClr val="tx1"/>
            </a:solidFill>
          </a:endParaRPr>
        </a:p>
      </dgm:t>
    </dgm:pt>
    <dgm:pt modelId="{00A23654-FC82-4384-B7D7-203F829A1329}" type="parTrans" cxnId="{12D927D0-5F9B-44E1-89CB-51CD2D429BED}">
      <dgm:prSet/>
      <dgm:spPr/>
      <dgm:t>
        <a:bodyPr/>
        <a:lstStyle/>
        <a:p>
          <a:endParaRPr lang="en-US" sz="1200">
            <a:solidFill>
              <a:schemeClr val="tx1"/>
            </a:solidFill>
          </a:endParaRPr>
        </a:p>
      </dgm:t>
    </dgm:pt>
    <dgm:pt modelId="{27D4B850-A19C-4FC3-906D-19748032952A}" type="sibTrans" cxnId="{12D927D0-5F9B-44E1-89CB-51CD2D429BED}">
      <dgm:prSet/>
      <dgm:spPr/>
      <dgm:t>
        <a:bodyPr/>
        <a:lstStyle/>
        <a:p>
          <a:endParaRPr lang="en-US" sz="1200">
            <a:solidFill>
              <a:schemeClr val="tx1"/>
            </a:solidFill>
          </a:endParaRPr>
        </a:p>
      </dgm:t>
    </dgm:pt>
    <dgm:pt modelId="{BAB9059F-8334-4E80-B9AF-DC64B95FA5BD}">
      <dgm:prSet phldrT="[Text]" custT="1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pPr marL="266700" indent="-266700"/>
          <a:r>
            <a:rPr lang="en-US" sz="1600" dirty="0" smtClean="0">
              <a:solidFill>
                <a:schemeClr val="tx1"/>
              </a:solidFill>
            </a:rPr>
            <a:t>F. </a:t>
          </a:r>
          <a:r>
            <a:rPr lang="id-ID" sz="1600" dirty="0" smtClean="0">
              <a:solidFill>
                <a:schemeClr val="tx1"/>
              </a:solidFill>
            </a:rPr>
            <a:t>Presiden dibantu oleh menteri-menteri negara. Menteri-menteri itu diangkat dan diberhentikan oleh presiden.</a:t>
          </a:r>
          <a:endParaRPr lang="en-US" sz="1600" dirty="0">
            <a:solidFill>
              <a:schemeClr val="tx1"/>
            </a:solidFill>
          </a:endParaRPr>
        </a:p>
      </dgm:t>
    </dgm:pt>
    <dgm:pt modelId="{733D0453-CCCB-4489-8C2F-EA4219BA100D}" type="parTrans" cxnId="{599F7382-187C-4B22-A0D8-BAAFBD42C560}">
      <dgm:prSet/>
      <dgm:spPr/>
      <dgm:t>
        <a:bodyPr/>
        <a:lstStyle/>
        <a:p>
          <a:endParaRPr lang="en-US" sz="1200">
            <a:solidFill>
              <a:schemeClr val="tx1"/>
            </a:solidFill>
          </a:endParaRPr>
        </a:p>
      </dgm:t>
    </dgm:pt>
    <dgm:pt modelId="{5C42EE5B-B674-4D45-91D1-1D43E373593C}" type="sibTrans" cxnId="{599F7382-187C-4B22-A0D8-BAAFBD42C560}">
      <dgm:prSet/>
      <dgm:spPr/>
      <dgm:t>
        <a:bodyPr/>
        <a:lstStyle/>
        <a:p>
          <a:endParaRPr lang="en-US" sz="1200">
            <a:solidFill>
              <a:schemeClr val="tx1"/>
            </a:solidFill>
          </a:endParaRPr>
        </a:p>
      </dgm:t>
    </dgm:pt>
    <dgm:pt modelId="{5469C0A3-8BCF-4F9E-B79D-B73CC2909916}" type="pres">
      <dgm:prSet presAssocID="{A7EC42C6-15D9-4543-9167-ADECFED7604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BB6FA17-F0B1-4B48-A54F-EA2BB1ED352D}" type="pres">
      <dgm:prSet presAssocID="{9618752D-05C3-455A-BF5B-EA6F92EA1BE5}" presName="parentLin" presStyleCnt="0"/>
      <dgm:spPr/>
    </dgm:pt>
    <dgm:pt modelId="{ADA15346-7D53-4072-B169-07474F08ED07}" type="pres">
      <dgm:prSet presAssocID="{9618752D-05C3-455A-BF5B-EA6F92EA1BE5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31B5DD3B-3E7D-4609-A576-4D36987341BF}" type="pres">
      <dgm:prSet presAssocID="{9618752D-05C3-455A-BF5B-EA6F92EA1BE5}" presName="parentText" presStyleLbl="node1" presStyleIdx="0" presStyleCnt="2" custScaleX="12717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0548EE-0ADF-4BBB-A2EC-0F0977234762}" type="pres">
      <dgm:prSet presAssocID="{9618752D-05C3-455A-BF5B-EA6F92EA1BE5}" presName="negativeSpace" presStyleCnt="0"/>
      <dgm:spPr/>
    </dgm:pt>
    <dgm:pt modelId="{3F1B1404-8FDC-4082-BA1D-6717B2D05854}" type="pres">
      <dgm:prSet presAssocID="{9618752D-05C3-455A-BF5B-EA6F92EA1BE5}" presName="childText" presStyleLbl="conFgAcc1" presStyleIdx="0" presStyleCnt="2" custScaleY="92995">
        <dgm:presLayoutVars>
          <dgm:bulletEnabled val="1"/>
        </dgm:presLayoutVars>
      </dgm:prSet>
      <dgm:spPr/>
    </dgm:pt>
    <dgm:pt modelId="{D4B3D30C-9E93-409D-8036-C63E077DE73A}" type="pres">
      <dgm:prSet presAssocID="{27D4B850-A19C-4FC3-906D-19748032952A}" presName="spaceBetweenRectangles" presStyleCnt="0"/>
      <dgm:spPr/>
    </dgm:pt>
    <dgm:pt modelId="{B1502230-00BE-4F42-A460-940D156E7C2B}" type="pres">
      <dgm:prSet presAssocID="{BAB9059F-8334-4E80-B9AF-DC64B95FA5BD}" presName="parentLin" presStyleCnt="0"/>
      <dgm:spPr/>
    </dgm:pt>
    <dgm:pt modelId="{DCB6CF61-095F-4A0F-9F63-BB446D27E34F}" type="pres">
      <dgm:prSet presAssocID="{BAB9059F-8334-4E80-B9AF-DC64B95FA5BD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E5AD55F9-22A2-40F8-87D8-EEF28F5FED16}" type="pres">
      <dgm:prSet presAssocID="{BAB9059F-8334-4E80-B9AF-DC64B95FA5BD}" presName="parentText" presStyleLbl="node1" presStyleIdx="1" presStyleCnt="2" custScaleX="12717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0796F0-F75B-40CA-B032-F3660ED88BAB}" type="pres">
      <dgm:prSet presAssocID="{BAB9059F-8334-4E80-B9AF-DC64B95FA5BD}" presName="negativeSpace" presStyleCnt="0"/>
      <dgm:spPr/>
    </dgm:pt>
    <dgm:pt modelId="{56B27249-C028-483E-899F-6106DE908DB4}" type="pres">
      <dgm:prSet presAssocID="{BAB9059F-8334-4E80-B9AF-DC64B95FA5BD}" presName="childText" presStyleLbl="conFgAcc1" presStyleIdx="1" presStyleCnt="2" custScaleY="92995">
        <dgm:presLayoutVars>
          <dgm:bulletEnabled val="1"/>
        </dgm:presLayoutVars>
      </dgm:prSet>
      <dgm:spPr/>
    </dgm:pt>
  </dgm:ptLst>
  <dgm:cxnLst>
    <dgm:cxn modelId="{1922F885-B5DA-42AD-AD35-7030ABD205A7}" type="presOf" srcId="{A7EC42C6-15D9-4543-9167-ADECFED7604D}" destId="{5469C0A3-8BCF-4F9E-B79D-B73CC2909916}" srcOrd="0" destOrd="0" presId="urn:microsoft.com/office/officeart/2005/8/layout/list1"/>
    <dgm:cxn modelId="{22635D74-3C21-4D8B-BCFA-346BFF11F28C}" type="presOf" srcId="{9618752D-05C3-455A-BF5B-EA6F92EA1BE5}" destId="{31B5DD3B-3E7D-4609-A576-4D36987341BF}" srcOrd="1" destOrd="0" presId="urn:microsoft.com/office/officeart/2005/8/layout/list1"/>
    <dgm:cxn modelId="{A3CE7F40-12AC-4C03-9BFD-C8DF8AA59A09}" type="presOf" srcId="{9618752D-05C3-455A-BF5B-EA6F92EA1BE5}" destId="{ADA15346-7D53-4072-B169-07474F08ED07}" srcOrd="0" destOrd="0" presId="urn:microsoft.com/office/officeart/2005/8/layout/list1"/>
    <dgm:cxn modelId="{971EFC7A-A20F-4625-8CCF-5A73D806735F}" type="presOf" srcId="{BAB9059F-8334-4E80-B9AF-DC64B95FA5BD}" destId="{DCB6CF61-095F-4A0F-9F63-BB446D27E34F}" srcOrd="0" destOrd="0" presId="urn:microsoft.com/office/officeart/2005/8/layout/list1"/>
    <dgm:cxn modelId="{12D927D0-5F9B-44E1-89CB-51CD2D429BED}" srcId="{A7EC42C6-15D9-4543-9167-ADECFED7604D}" destId="{9618752D-05C3-455A-BF5B-EA6F92EA1BE5}" srcOrd="0" destOrd="0" parTransId="{00A23654-FC82-4384-B7D7-203F829A1329}" sibTransId="{27D4B850-A19C-4FC3-906D-19748032952A}"/>
    <dgm:cxn modelId="{599F7382-187C-4B22-A0D8-BAAFBD42C560}" srcId="{A7EC42C6-15D9-4543-9167-ADECFED7604D}" destId="{BAB9059F-8334-4E80-B9AF-DC64B95FA5BD}" srcOrd="1" destOrd="0" parTransId="{733D0453-CCCB-4489-8C2F-EA4219BA100D}" sibTransId="{5C42EE5B-B674-4D45-91D1-1D43E373593C}"/>
    <dgm:cxn modelId="{7175458E-5554-424D-89A9-FF451A9B7E1F}" type="presOf" srcId="{BAB9059F-8334-4E80-B9AF-DC64B95FA5BD}" destId="{E5AD55F9-22A2-40F8-87D8-EEF28F5FED16}" srcOrd="1" destOrd="0" presId="urn:microsoft.com/office/officeart/2005/8/layout/list1"/>
    <dgm:cxn modelId="{B0A80A95-9659-4036-9810-2456A20C058D}" type="presParOf" srcId="{5469C0A3-8BCF-4F9E-B79D-B73CC2909916}" destId="{0BB6FA17-F0B1-4B48-A54F-EA2BB1ED352D}" srcOrd="0" destOrd="0" presId="urn:microsoft.com/office/officeart/2005/8/layout/list1"/>
    <dgm:cxn modelId="{09CAC059-6184-402B-B7FB-7B94EC75D7DB}" type="presParOf" srcId="{0BB6FA17-F0B1-4B48-A54F-EA2BB1ED352D}" destId="{ADA15346-7D53-4072-B169-07474F08ED07}" srcOrd="0" destOrd="0" presId="urn:microsoft.com/office/officeart/2005/8/layout/list1"/>
    <dgm:cxn modelId="{DAA5EB51-87B9-408A-851E-9C3985DDEBDE}" type="presParOf" srcId="{0BB6FA17-F0B1-4B48-A54F-EA2BB1ED352D}" destId="{31B5DD3B-3E7D-4609-A576-4D36987341BF}" srcOrd="1" destOrd="0" presId="urn:microsoft.com/office/officeart/2005/8/layout/list1"/>
    <dgm:cxn modelId="{CF0CABF3-56EF-4E7D-AFB0-597CBE80D36B}" type="presParOf" srcId="{5469C0A3-8BCF-4F9E-B79D-B73CC2909916}" destId="{3F0548EE-0ADF-4BBB-A2EC-0F0977234762}" srcOrd="1" destOrd="0" presId="urn:microsoft.com/office/officeart/2005/8/layout/list1"/>
    <dgm:cxn modelId="{E0EC3A9C-A371-4172-8C74-8FB076206BAE}" type="presParOf" srcId="{5469C0A3-8BCF-4F9E-B79D-B73CC2909916}" destId="{3F1B1404-8FDC-4082-BA1D-6717B2D05854}" srcOrd="2" destOrd="0" presId="urn:microsoft.com/office/officeart/2005/8/layout/list1"/>
    <dgm:cxn modelId="{6A55207F-3CA1-4BB7-BCF0-44CAE9C0DD97}" type="presParOf" srcId="{5469C0A3-8BCF-4F9E-B79D-B73CC2909916}" destId="{D4B3D30C-9E93-409D-8036-C63E077DE73A}" srcOrd="3" destOrd="0" presId="urn:microsoft.com/office/officeart/2005/8/layout/list1"/>
    <dgm:cxn modelId="{AB45B626-1AF2-4C49-B094-D39D94BCCB76}" type="presParOf" srcId="{5469C0A3-8BCF-4F9E-B79D-B73CC2909916}" destId="{B1502230-00BE-4F42-A460-940D156E7C2B}" srcOrd="4" destOrd="0" presId="urn:microsoft.com/office/officeart/2005/8/layout/list1"/>
    <dgm:cxn modelId="{DAE0B6E9-AC5E-4C50-ABA4-774319F33597}" type="presParOf" srcId="{B1502230-00BE-4F42-A460-940D156E7C2B}" destId="{DCB6CF61-095F-4A0F-9F63-BB446D27E34F}" srcOrd="0" destOrd="0" presId="urn:microsoft.com/office/officeart/2005/8/layout/list1"/>
    <dgm:cxn modelId="{8F2E6958-49EA-43EC-8170-ABD54902E645}" type="presParOf" srcId="{B1502230-00BE-4F42-A460-940D156E7C2B}" destId="{E5AD55F9-22A2-40F8-87D8-EEF28F5FED16}" srcOrd="1" destOrd="0" presId="urn:microsoft.com/office/officeart/2005/8/layout/list1"/>
    <dgm:cxn modelId="{D8F53E2A-29C2-4CBD-A419-C2F164BF3391}" type="presParOf" srcId="{5469C0A3-8BCF-4F9E-B79D-B73CC2909916}" destId="{E70796F0-F75B-40CA-B032-F3660ED88BAB}" srcOrd="5" destOrd="0" presId="urn:microsoft.com/office/officeart/2005/8/layout/list1"/>
    <dgm:cxn modelId="{C42A3CD8-675B-49D9-84EA-1B1923B97A13}" type="presParOf" srcId="{5469C0A3-8BCF-4F9E-B79D-B73CC2909916}" destId="{56B27249-C028-483E-899F-6106DE908DB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7EC42C6-15D9-4543-9167-ADECFED7604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18752D-05C3-455A-BF5B-EA6F92EA1BE5}">
      <dgm:prSet phldrT="[Text]" custT="1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pPr marL="266700" indent="-266700"/>
          <a:r>
            <a:rPr lang="en-US" sz="1600" dirty="0" smtClean="0">
              <a:solidFill>
                <a:schemeClr val="tx1"/>
              </a:solidFill>
            </a:rPr>
            <a:t>G. </a:t>
          </a:r>
          <a:r>
            <a:rPr lang="id-ID" sz="1600" dirty="0" smtClean="0">
              <a:solidFill>
                <a:schemeClr val="tx1"/>
              </a:solidFill>
            </a:rPr>
            <a:t>Negara Kesatuan Republik Indonesia dibagi atas daerah-daerah provinsi.</a:t>
          </a:r>
          <a:endParaRPr lang="en-US" sz="1600" dirty="0">
            <a:solidFill>
              <a:schemeClr val="tx1"/>
            </a:solidFill>
          </a:endParaRPr>
        </a:p>
      </dgm:t>
    </dgm:pt>
    <dgm:pt modelId="{00A23654-FC82-4384-B7D7-203F829A1329}" type="parTrans" cxnId="{12D927D0-5F9B-44E1-89CB-51CD2D429BED}">
      <dgm:prSet/>
      <dgm:spPr/>
      <dgm:t>
        <a:bodyPr/>
        <a:lstStyle/>
        <a:p>
          <a:endParaRPr lang="en-US" sz="1200">
            <a:solidFill>
              <a:schemeClr val="tx1"/>
            </a:solidFill>
          </a:endParaRPr>
        </a:p>
      </dgm:t>
    </dgm:pt>
    <dgm:pt modelId="{27D4B850-A19C-4FC3-906D-19748032952A}" type="sibTrans" cxnId="{12D927D0-5F9B-44E1-89CB-51CD2D429BED}">
      <dgm:prSet/>
      <dgm:spPr/>
      <dgm:t>
        <a:bodyPr/>
        <a:lstStyle/>
        <a:p>
          <a:endParaRPr lang="en-US" sz="1200">
            <a:solidFill>
              <a:schemeClr val="tx1"/>
            </a:solidFill>
          </a:endParaRPr>
        </a:p>
      </dgm:t>
    </dgm:pt>
    <dgm:pt modelId="{BAB9059F-8334-4E80-B9AF-DC64B95FA5BD}">
      <dgm:prSet phldrT="[Text]" custT="1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pPr marL="266700" indent="-266700"/>
          <a:r>
            <a:rPr lang="en-US" sz="1600" dirty="0" smtClean="0">
              <a:solidFill>
                <a:schemeClr val="tx1"/>
              </a:solidFill>
            </a:rPr>
            <a:t>H. </a:t>
          </a:r>
          <a:r>
            <a:rPr lang="id-ID" sz="1600" dirty="0" smtClean="0">
              <a:solidFill>
                <a:schemeClr val="tx1"/>
              </a:solidFill>
            </a:rPr>
            <a:t>Dewan Perwakilan Rakyat memegang kekuasaan membentuk undang-undang.</a:t>
          </a:r>
          <a:endParaRPr lang="en-US" sz="1600" dirty="0">
            <a:solidFill>
              <a:schemeClr val="tx1"/>
            </a:solidFill>
          </a:endParaRPr>
        </a:p>
      </dgm:t>
    </dgm:pt>
    <dgm:pt modelId="{733D0453-CCCB-4489-8C2F-EA4219BA100D}" type="parTrans" cxnId="{599F7382-187C-4B22-A0D8-BAAFBD42C560}">
      <dgm:prSet/>
      <dgm:spPr/>
      <dgm:t>
        <a:bodyPr/>
        <a:lstStyle/>
        <a:p>
          <a:endParaRPr lang="en-US" sz="1200">
            <a:solidFill>
              <a:schemeClr val="tx1"/>
            </a:solidFill>
          </a:endParaRPr>
        </a:p>
      </dgm:t>
    </dgm:pt>
    <dgm:pt modelId="{5C42EE5B-B674-4D45-91D1-1D43E373593C}" type="sibTrans" cxnId="{599F7382-187C-4B22-A0D8-BAAFBD42C560}">
      <dgm:prSet/>
      <dgm:spPr/>
      <dgm:t>
        <a:bodyPr/>
        <a:lstStyle/>
        <a:p>
          <a:endParaRPr lang="en-US" sz="1200">
            <a:solidFill>
              <a:schemeClr val="tx1"/>
            </a:solidFill>
          </a:endParaRPr>
        </a:p>
      </dgm:t>
    </dgm:pt>
    <dgm:pt modelId="{5469C0A3-8BCF-4F9E-B79D-B73CC2909916}" type="pres">
      <dgm:prSet presAssocID="{A7EC42C6-15D9-4543-9167-ADECFED7604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BB6FA17-F0B1-4B48-A54F-EA2BB1ED352D}" type="pres">
      <dgm:prSet presAssocID="{9618752D-05C3-455A-BF5B-EA6F92EA1BE5}" presName="parentLin" presStyleCnt="0"/>
      <dgm:spPr/>
    </dgm:pt>
    <dgm:pt modelId="{ADA15346-7D53-4072-B169-07474F08ED07}" type="pres">
      <dgm:prSet presAssocID="{9618752D-05C3-455A-BF5B-EA6F92EA1BE5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31B5DD3B-3E7D-4609-A576-4D36987341BF}" type="pres">
      <dgm:prSet presAssocID="{9618752D-05C3-455A-BF5B-EA6F92EA1BE5}" presName="parentText" presStyleLbl="node1" presStyleIdx="0" presStyleCnt="2" custScaleX="12717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0548EE-0ADF-4BBB-A2EC-0F0977234762}" type="pres">
      <dgm:prSet presAssocID="{9618752D-05C3-455A-BF5B-EA6F92EA1BE5}" presName="negativeSpace" presStyleCnt="0"/>
      <dgm:spPr/>
    </dgm:pt>
    <dgm:pt modelId="{3F1B1404-8FDC-4082-BA1D-6717B2D05854}" type="pres">
      <dgm:prSet presAssocID="{9618752D-05C3-455A-BF5B-EA6F92EA1BE5}" presName="childText" presStyleLbl="conFgAcc1" presStyleIdx="0" presStyleCnt="2" custScaleY="92995">
        <dgm:presLayoutVars>
          <dgm:bulletEnabled val="1"/>
        </dgm:presLayoutVars>
      </dgm:prSet>
      <dgm:spPr/>
    </dgm:pt>
    <dgm:pt modelId="{D4B3D30C-9E93-409D-8036-C63E077DE73A}" type="pres">
      <dgm:prSet presAssocID="{27D4B850-A19C-4FC3-906D-19748032952A}" presName="spaceBetweenRectangles" presStyleCnt="0"/>
      <dgm:spPr/>
    </dgm:pt>
    <dgm:pt modelId="{B1502230-00BE-4F42-A460-940D156E7C2B}" type="pres">
      <dgm:prSet presAssocID="{BAB9059F-8334-4E80-B9AF-DC64B95FA5BD}" presName="parentLin" presStyleCnt="0"/>
      <dgm:spPr/>
    </dgm:pt>
    <dgm:pt modelId="{DCB6CF61-095F-4A0F-9F63-BB446D27E34F}" type="pres">
      <dgm:prSet presAssocID="{BAB9059F-8334-4E80-B9AF-DC64B95FA5BD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E5AD55F9-22A2-40F8-87D8-EEF28F5FED16}" type="pres">
      <dgm:prSet presAssocID="{BAB9059F-8334-4E80-B9AF-DC64B95FA5BD}" presName="parentText" presStyleLbl="node1" presStyleIdx="1" presStyleCnt="2" custScaleX="12717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0796F0-F75B-40CA-B032-F3660ED88BAB}" type="pres">
      <dgm:prSet presAssocID="{BAB9059F-8334-4E80-B9AF-DC64B95FA5BD}" presName="negativeSpace" presStyleCnt="0"/>
      <dgm:spPr/>
    </dgm:pt>
    <dgm:pt modelId="{56B27249-C028-483E-899F-6106DE908DB4}" type="pres">
      <dgm:prSet presAssocID="{BAB9059F-8334-4E80-B9AF-DC64B95FA5BD}" presName="childText" presStyleLbl="conFgAcc1" presStyleIdx="1" presStyleCnt="2" custScaleY="92995">
        <dgm:presLayoutVars>
          <dgm:bulletEnabled val="1"/>
        </dgm:presLayoutVars>
      </dgm:prSet>
      <dgm:spPr/>
    </dgm:pt>
  </dgm:ptLst>
  <dgm:cxnLst>
    <dgm:cxn modelId="{34E75326-5CD6-4613-A3BF-C48238B2C8CB}" type="presOf" srcId="{9618752D-05C3-455A-BF5B-EA6F92EA1BE5}" destId="{31B5DD3B-3E7D-4609-A576-4D36987341BF}" srcOrd="1" destOrd="0" presId="urn:microsoft.com/office/officeart/2005/8/layout/list1"/>
    <dgm:cxn modelId="{599F7382-187C-4B22-A0D8-BAAFBD42C560}" srcId="{A7EC42C6-15D9-4543-9167-ADECFED7604D}" destId="{BAB9059F-8334-4E80-B9AF-DC64B95FA5BD}" srcOrd="1" destOrd="0" parTransId="{733D0453-CCCB-4489-8C2F-EA4219BA100D}" sibTransId="{5C42EE5B-B674-4D45-91D1-1D43E373593C}"/>
    <dgm:cxn modelId="{C3234CF9-B008-4405-932D-F6211514E802}" type="presOf" srcId="{A7EC42C6-15D9-4543-9167-ADECFED7604D}" destId="{5469C0A3-8BCF-4F9E-B79D-B73CC2909916}" srcOrd="0" destOrd="0" presId="urn:microsoft.com/office/officeart/2005/8/layout/list1"/>
    <dgm:cxn modelId="{63BDE1CA-24E0-4DDC-8576-FC14711605D9}" type="presOf" srcId="{9618752D-05C3-455A-BF5B-EA6F92EA1BE5}" destId="{ADA15346-7D53-4072-B169-07474F08ED07}" srcOrd="0" destOrd="0" presId="urn:microsoft.com/office/officeart/2005/8/layout/list1"/>
    <dgm:cxn modelId="{238F0815-9C46-4E63-8CBA-5106DE11C82F}" type="presOf" srcId="{BAB9059F-8334-4E80-B9AF-DC64B95FA5BD}" destId="{DCB6CF61-095F-4A0F-9F63-BB446D27E34F}" srcOrd="0" destOrd="0" presId="urn:microsoft.com/office/officeart/2005/8/layout/list1"/>
    <dgm:cxn modelId="{8057F5E2-0726-4130-B3C2-4D6E77D7A965}" type="presOf" srcId="{BAB9059F-8334-4E80-B9AF-DC64B95FA5BD}" destId="{E5AD55F9-22A2-40F8-87D8-EEF28F5FED16}" srcOrd="1" destOrd="0" presId="urn:microsoft.com/office/officeart/2005/8/layout/list1"/>
    <dgm:cxn modelId="{12D927D0-5F9B-44E1-89CB-51CD2D429BED}" srcId="{A7EC42C6-15D9-4543-9167-ADECFED7604D}" destId="{9618752D-05C3-455A-BF5B-EA6F92EA1BE5}" srcOrd="0" destOrd="0" parTransId="{00A23654-FC82-4384-B7D7-203F829A1329}" sibTransId="{27D4B850-A19C-4FC3-906D-19748032952A}"/>
    <dgm:cxn modelId="{9BA54B9C-4E40-4A8F-853B-86CAD141B857}" type="presParOf" srcId="{5469C0A3-8BCF-4F9E-B79D-B73CC2909916}" destId="{0BB6FA17-F0B1-4B48-A54F-EA2BB1ED352D}" srcOrd="0" destOrd="0" presId="urn:microsoft.com/office/officeart/2005/8/layout/list1"/>
    <dgm:cxn modelId="{A98DEE60-D40D-4314-AFBC-B5F20D5ABA11}" type="presParOf" srcId="{0BB6FA17-F0B1-4B48-A54F-EA2BB1ED352D}" destId="{ADA15346-7D53-4072-B169-07474F08ED07}" srcOrd="0" destOrd="0" presId="urn:microsoft.com/office/officeart/2005/8/layout/list1"/>
    <dgm:cxn modelId="{7B315B13-5D3A-4A24-A4B5-F1A7AF5922D3}" type="presParOf" srcId="{0BB6FA17-F0B1-4B48-A54F-EA2BB1ED352D}" destId="{31B5DD3B-3E7D-4609-A576-4D36987341BF}" srcOrd="1" destOrd="0" presId="urn:microsoft.com/office/officeart/2005/8/layout/list1"/>
    <dgm:cxn modelId="{74A66D92-7EE2-4D60-B88F-110FCEFC41AF}" type="presParOf" srcId="{5469C0A3-8BCF-4F9E-B79D-B73CC2909916}" destId="{3F0548EE-0ADF-4BBB-A2EC-0F0977234762}" srcOrd="1" destOrd="0" presId="urn:microsoft.com/office/officeart/2005/8/layout/list1"/>
    <dgm:cxn modelId="{FF2ED1EE-81C2-45A6-96BE-64366927CE21}" type="presParOf" srcId="{5469C0A3-8BCF-4F9E-B79D-B73CC2909916}" destId="{3F1B1404-8FDC-4082-BA1D-6717B2D05854}" srcOrd="2" destOrd="0" presId="urn:microsoft.com/office/officeart/2005/8/layout/list1"/>
    <dgm:cxn modelId="{11592B8D-A102-4871-AFA9-7E626B6345EC}" type="presParOf" srcId="{5469C0A3-8BCF-4F9E-B79D-B73CC2909916}" destId="{D4B3D30C-9E93-409D-8036-C63E077DE73A}" srcOrd="3" destOrd="0" presId="urn:microsoft.com/office/officeart/2005/8/layout/list1"/>
    <dgm:cxn modelId="{9C9AED49-14E4-403D-A8C3-BC9C208789CD}" type="presParOf" srcId="{5469C0A3-8BCF-4F9E-B79D-B73CC2909916}" destId="{B1502230-00BE-4F42-A460-940D156E7C2B}" srcOrd="4" destOrd="0" presId="urn:microsoft.com/office/officeart/2005/8/layout/list1"/>
    <dgm:cxn modelId="{04719D95-A515-48FD-8B50-9FCCE77D10CC}" type="presParOf" srcId="{B1502230-00BE-4F42-A460-940D156E7C2B}" destId="{DCB6CF61-095F-4A0F-9F63-BB446D27E34F}" srcOrd="0" destOrd="0" presId="urn:microsoft.com/office/officeart/2005/8/layout/list1"/>
    <dgm:cxn modelId="{59E0CC4D-764C-41A8-8F26-681BB3063CDF}" type="presParOf" srcId="{B1502230-00BE-4F42-A460-940D156E7C2B}" destId="{E5AD55F9-22A2-40F8-87D8-EEF28F5FED16}" srcOrd="1" destOrd="0" presId="urn:microsoft.com/office/officeart/2005/8/layout/list1"/>
    <dgm:cxn modelId="{D01E43BB-F22C-49A7-A871-A71AC039ACA0}" type="presParOf" srcId="{5469C0A3-8BCF-4F9E-B79D-B73CC2909916}" destId="{E70796F0-F75B-40CA-B032-F3660ED88BAB}" srcOrd="5" destOrd="0" presId="urn:microsoft.com/office/officeart/2005/8/layout/list1"/>
    <dgm:cxn modelId="{5F9D865A-5595-45D4-812B-945E401AE38A}" type="presParOf" srcId="{5469C0A3-8BCF-4F9E-B79D-B73CC2909916}" destId="{56B27249-C028-483E-899F-6106DE908DB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7EC42C6-15D9-4543-9167-ADECFED7604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18752D-05C3-455A-BF5B-EA6F92EA1BE5}">
      <dgm:prSet phldrT="[Text]" custT="1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pPr marL="171450" indent="-171450"/>
          <a:r>
            <a:rPr lang="en-US" sz="1800" dirty="0" smtClean="0">
              <a:solidFill>
                <a:schemeClr val="tx1"/>
              </a:solidFill>
            </a:rPr>
            <a:t>I. </a:t>
          </a:r>
          <a:r>
            <a:rPr lang="id-ID" sz="1800" dirty="0" smtClean="0">
              <a:solidFill>
                <a:schemeClr val="tx1"/>
              </a:solidFill>
            </a:rPr>
            <a:t>Kekuasaan kehakiman (yudikatif) dilakukan oleh sebuah Mahkamah Agung dan badan peradilan yang berada di bawahnya.</a:t>
          </a:r>
          <a:endParaRPr lang="en-US" sz="1800" dirty="0">
            <a:solidFill>
              <a:schemeClr val="tx1"/>
            </a:solidFill>
          </a:endParaRPr>
        </a:p>
      </dgm:t>
    </dgm:pt>
    <dgm:pt modelId="{00A23654-FC82-4384-B7D7-203F829A1329}" type="parTrans" cxnId="{12D927D0-5F9B-44E1-89CB-51CD2D429BED}">
      <dgm:prSet/>
      <dgm:spPr/>
      <dgm:t>
        <a:bodyPr/>
        <a:lstStyle/>
        <a:p>
          <a:endParaRPr lang="en-US" sz="1200">
            <a:solidFill>
              <a:schemeClr val="tx1"/>
            </a:solidFill>
          </a:endParaRPr>
        </a:p>
      </dgm:t>
    </dgm:pt>
    <dgm:pt modelId="{27D4B850-A19C-4FC3-906D-19748032952A}" type="sibTrans" cxnId="{12D927D0-5F9B-44E1-89CB-51CD2D429BED}">
      <dgm:prSet/>
      <dgm:spPr/>
      <dgm:t>
        <a:bodyPr/>
        <a:lstStyle/>
        <a:p>
          <a:endParaRPr lang="en-US" sz="1200">
            <a:solidFill>
              <a:schemeClr val="tx1"/>
            </a:solidFill>
          </a:endParaRPr>
        </a:p>
      </dgm:t>
    </dgm:pt>
    <dgm:pt modelId="{5469C0A3-8BCF-4F9E-B79D-B73CC2909916}" type="pres">
      <dgm:prSet presAssocID="{A7EC42C6-15D9-4543-9167-ADECFED7604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BB6FA17-F0B1-4B48-A54F-EA2BB1ED352D}" type="pres">
      <dgm:prSet presAssocID="{9618752D-05C3-455A-BF5B-EA6F92EA1BE5}" presName="parentLin" presStyleCnt="0"/>
      <dgm:spPr/>
    </dgm:pt>
    <dgm:pt modelId="{ADA15346-7D53-4072-B169-07474F08ED07}" type="pres">
      <dgm:prSet presAssocID="{9618752D-05C3-455A-BF5B-EA6F92EA1BE5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31B5DD3B-3E7D-4609-A576-4D36987341BF}" type="pres">
      <dgm:prSet presAssocID="{9618752D-05C3-455A-BF5B-EA6F92EA1BE5}" presName="parentText" presStyleLbl="node1" presStyleIdx="0" presStyleCnt="1" custScaleX="12717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0548EE-0ADF-4BBB-A2EC-0F0977234762}" type="pres">
      <dgm:prSet presAssocID="{9618752D-05C3-455A-BF5B-EA6F92EA1BE5}" presName="negativeSpace" presStyleCnt="0"/>
      <dgm:spPr/>
    </dgm:pt>
    <dgm:pt modelId="{3F1B1404-8FDC-4082-BA1D-6717B2D05854}" type="pres">
      <dgm:prSet presAssocID="{9618752D-05C3-455A-BF5B-EA6F92EA1BE5}" presName="childText" presStyleLbl="conFgAcc1" presStyleIdx="0" presStyleCnt="1" custScaleY="92995">
        <dgm:presLayoutVars>
          <dgm:bulletEnabled val="1"/>
        </dgm:presLayoutVars>
      </dgm:prSet>
      <dgm:spPr/>
    </dgm:pt>
  </dgm:ptLst>
  <dgm:cxnLst>
    <dgm:cxn modelId="{BF2D8B7B-8773-4FCB-A33D-CF85E86CA97E}" type="presOf" srcId="{9618752D-05C3-455A-BF5B-EA6F92EA1BE5}" destId="{31B5DD3B-3E7D-4609-A576-4D36987341BF}" srcOrd="1" destOrd="0" presId="urn:microsoft.com/office/officeart/2005/8/layout/list1"/>
    <dgm:cxn modelId="{12D927D0-5F9B-44E1-89CB-51CD2D429BED}" srcId="{A7EC42C6-15D9-4543-9167-ADECFED7604D}" destId="{9618752D-05C3-455A-BF5B-EA6F92EA1BE5}" srcOrd="0" destOrd="0" parTransId="{00A23654-FC82-4384-B7D7-203F829A1329}" sibTransId="{27D4B850-A19C-4FC3-906D-19748032952A}"/>
    <dgm:cxn modelId="{1ACAB935-3F8B-482D-B49E-015D45B0A88F}" type="presOf" srcId="{9618752D-05C3-455A-BF5B-EA6F92EA1BE5}" destId="{ADA15346-7D53-4072-B169-07474F08ED07}" srcOrd="0" destOrd="0" presId="urn:microsoft.com/office/officeart/2005/8/layout/list1"/>
    <dgm:cxn modelId="{CB2F4ACB-F6C5-4BFD-8F20-AB36B86E27CC}" type="presOf" srcId="{A7EC42C6-15D9-4543-9167-ADECFED7604D}" destId="{5469C0A3-8BCF-4F9E-B79D-B73CC2909916}" srcOrd="0" destOrd="0" presId="urn:microsoft.com/office/officeart/2005/8/layout/list1"/>
    <dgm:cxn modelId="{6E84ADD9-ABD7-4772-9294-FC9F3E72FC57}" type="presParOf" srcId="{5469C0A3-8BCF-4F9E-B79D-B73CC2909916}" destId="{0BB6FA17-F0B1-4B48-A54F-EA2BB1ED352D}" srcOrd="0" destOrd="0" presId="urn:microsoft.com/office/officeart/2005/8/layout/list1"/>
    <dgm:cxn modelId="{F356884B-0E90-40A7-85CB-D79715587F8D}" type="presParOf" srcId="{0BB6FA17-F0B1-4B48-A54F-EA2BB1ED352D}" destId="{ADA15346-7D53-4072-B169-07474F08ED07}" srcOrd="0" destOrd="0" presId="urn:microsoft.com/office/officeart/2005/8/layout/list1"/>
    <dgm:cxn modelId="{18D2343B-2D97-44F8-8D5D-65E9FDDCC939}" type="presParOf" srcId="{0BB6FA17-F0B1-4B48-A54F-EA2BB1ED352D}" destId="{31B5DD3B-3E7D-4609-A576-4D36987341BF}" srcOrd="1" destOrd="0" presId="urn:microsoft.com/office/officeart/2005/8/layout/list1"/>
    <dgm:cxn modelId="{5D783C7B-5AF0-4BEF-8BB7-13C9CA81242B}" type="presParOf" srcId="{5469C0A3-8BCF-4F9E-B79D-B73CC2909916}" destId="{3F0548EE-0ADF-4BBB-A2EC-0F0977234762}" srcOrd="1" destOrd="0" presId="urn:microsoft.com/office/officeart/2005/8/layout/list1"/>
    <dgm:cxn modelId="{6CD72758-A512-4130-8CA2-FDD69EE92BB1}" type="presParOf" srcId="{5469C0A3-8BCF-4F9E-B79D-B73CC2909916}" destId="{3F1B1404-8FDC-4082-BA1D-6717B2D05854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7EC42C6-15D9-4543-9167-ADECFED7604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43EDBF-4610-47F0-96BE-92446780BACC}">
      <dgm:prSet phldrT="[Text]" custT="1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pPr marL="266700" indent="-266700"/>
          <a:r>
            <a:rPr lang="id-ID" sz="1800" dirty="0" smtClean="0">
              <a:solidFill>
                <a:schemeClr val="tx1"/>
              </a:solidFill>
            </a:rPr>
            <a:t>1. </a:t>
          </a:r>
          <a:r>
            <a:rPr lang="pt-BR" sz="1800" dirty="0" smtClean="0">
              <a:solidFill>
                <a:schemeClr val="tx1"/>
              </a:solidFill>
            </a:rPr>
            <a:t>Bangsa Indonesia memiliki</a:t>
          </a:r>
          <a:r>
            <a:rPr lang="id-ID" sz="1800" dirty="0" smtClean="0">
              <a:solidFill>
                <a:schemeClr val="tx1"/>
              </a:solidFill>
            </a:rPr>
            <a:t> </a:t>
          </a:r>
          <a:r>
            <a:rPr lang="pt-BR" sz="1800" dirty="0" smtClean="0">
              <a:solidFill>
                <a:schemeClr val="tx1"/>
              </a:solidFill>
            </a:rPr>
            <a:t>Pancasila </a:t>
          </a:r>
          <a:r>
            <a:rPr lang="pt-BR" sz="2000" dirty="0" smtClean="0">
              <a:solidFill>
                <a:schemeClr val="tx1"/>
              </a:solidFill>
            </a:rPr>
            <a:t>sebagai dasar</a:t>
          </a:r>
          <a:r>
            <a:rPr lang="id-ID" sz="2000" dirty="0" smtClean="0">
              <a:solidFill>
                <a:schemeClr val="tx1"/>
              </a:solidFill>
            </a:rPr>
            <a:t> </a:t>
          </a:r>
          <a:r>
            <a:rPr lang="pt-BR" sz="2000" dirty="0" smtClean="0">
              <a:solidFill>
                <a:schemeClr val="tx1"/>
              </a:solidFill>
            </a:rPr>
            <a:t>negara.</a:t>
          </a:r>
          <a:endParaRPr lang="en-US" sz="1800" dirty="0">
            <a:solidFill>
              <a:schemeClr val="tx1"/>
            </a:solidFill>
          </a:endParaRPr>
        </a:p>
      </dgm:t>
    </dgm:pt>
    <dgm:pt modelId="{B09C6BA0-43B4-4A78-B1F5-F2E5BB8AEFC8}" type="parTrans" cxnId="{186273B8-295A-4528-846F-0C6D6B8C8D43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B7D0A096-04C0-40AA-BD9B-37320FD4ACDE}" type="sibTrans" cxnId="{186273B8-295A-4528-846F-0C6D6B8C8D43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4FAE2141-768D-455F-A828-9FC137ADE7A0}">
      <dgm:prSet phldrT="[Text]" custT="1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pPr marL="266700" indent="-266700"/>
          <a:r>
            <a:rPr lang="id-ID" sz="1800" dirty="0" smtClean="0">
              <a:solidFill>
                <a:schemeClr val="tx1"/>
              </a:solidFill>
            </a:rPr>
            <a:t>4. Semangat kebersamaan</a:t>
          </a:r>
          <a:endParaRPr lang="en-US" sz="1800" dirty="0">
            <a:solidFill>
              <a:schemeClr val="tx1"/>
            </a:solidFill>
          </a:endParaRPr>
        </a:p>
      </dgm:t>
    </dgm:pt>
    <dgm:pt modelId="{7F48D542-D975-4A06-9AD0-43D47E291400}" type="parTrans" cxnId="{BAE89BF5-2302-4AC2-B0AA-08E9165F13BC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35A39622-0FBB-4A95-86B1-4F6FBCA2E795}" type="sibTrans" cxnId="{BAE89BF5-2302-4AC2-B0AA-08E9165F13BC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FA2AFC14-11FA-496D-89B9-7F5BA5103D63}">
      <dgm:prSet phldrT="[Text]" custT="1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pPr marL="266700" indent="-266700"/>
          <a:r>
            <a:rPr lang="id-ID" sz="1800" dirty="0" smtClean="0">
              <a:solidFill>
                <a:schemeClr val="tx1"/>
              </a:solidFill>
            </a:rPr>
            <a:t>2. Sumpah Pemuda</a:t>
          </a:r>
          <a:endParaRPr lang="en-US" sz="1800" dirty="0">
            <a:solidFill>
              <a:schemeClr val="tx1"/>
            </a:solidFill>
          </a:endParaRPr>
        </a:p>
      </dgm:t>
    </dgm:pt>
    <dgm:pt modelId="{8F500E16-3C16-4EF0-97D2-E7E1AC92E2C3}" type="parTrans" cxnId="{9BB59C48-365B-435D-B587-919A587301B0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8847AE74-AAB9-4463-94CB-2434D6552F95}" type="sibTrans" cxnId="{9BB59C48-365B-435D-B587-919A587301B0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B24B9AD6-668F-45BF-9228-18F25FB4E5A7}">
      <dgm:prSet phldrT="[Text]" custT="1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pPr marL="266700" indent="-266700"/>
          <a:r>
            <a:rPr lang="id-ID" sz="1800" dirty="0" smtClean="0">
              <a:solidFill>
                <a:schemeClr val="tx1"/>
              </a:solidFill>
            </a:rPr>
            <a:t>3. Bhinneka Tunggal Ika</a:t>
          </a:r>
          <a:endParaRPr lang="en-US" sz="1800" dirty="0">
            <a:solidFill>
              <a:schemeClr val="tx1"/>
            </a:solidFill>
          </a:endParaRPr>
        </a:p>
      </dgm:t>
    </dgm:pt>
    <dgm:pt modelId="{885699F1-9634-431E-851E-2745A7E15972}" type="parTrans" cxnId="{37B15F17-FF5E-4CAC-BDDC-6118D75FCD16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CCBECC98-0D51-43B5-9F97-64E27F18CF57}" type="sibTrans" cxnId="{37B15F17-FF5E-4CAC-BDDC-6118D75FCD16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5469C0A3-8BCF-4F9E-B79D-B73CC2909916}" type="pres">
      <dgm:prSet presAssocID="{A7EC42C6-15D9-4543-9167-ADECFED7604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6DFA6AB-78AC-468C-A6F8-CBDA5A641CC6}" type="pres">
      <dgm:prSet presAssocID="{F143EDBF-4610-47F0-96BE-92446780BACC}" presName="parentLin" presStyleCnt="0"/>
      <dgm:spPr/>
    </dgm:pt>
    <dgm:pt modelId="{20CBF018-9FC3-4617-BC07-E443D7AD1668}" type="pres">
      <dgm:prSet presAssocID="{F143EDBF-4610-47F0-96BE-92446780BACC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9E3D359C-6231-41B7-A473-7D891079A746}" type="pres">
      <dgm:prSet presAssocID="{F143EDBF-4610-47F0-96BE-92446780BACC}" presName="parentText" presStyleLbl="node1" presStyleIdx="0" presStyleCnt="4" custScaleX="123288" custScaleY="9928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D82145-1993-4EA8-8D63-E37D29BF9AE5}" type="pres">
      <dgm:prSet presAssocID="{F143EDBF-4610-47F0-96BE-92446780BACC}" presName="negativeSpace" presStyleCnt="0"/>
      <dgm:spPr/>
    </dgm:pt>
    <dgm:pt modelId="{687BAC7F-69E1-4493-9BBD-C2EB533E592D}" type="pres">
      <dgm:prSet presAssocID="{F143EDBF-4610-47F0-96BE-92446780BACC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635331-BB6D-49BE-8951-C4763245BADF}" type="pres">
      <dgm:prSet presAssocID="{B7D0A096-04C0-40AA-BD9B-37320FD4ACDE}" presName="spaceBetweenRectangles" presStyleCnt="0"/>
      <dgm:spPr/>
    </dgm:pt>
    <dgm:pt modelId="{6E38E360-DEA4-4181-8813-50F69AF12C1B}" type="pres">
      <dgm:prSet presAssocID="{FA2AFC14-11FA-496D-89B9-7F5BA5103D63}" presName="parentLin" presStyleCnt="0"/>
      <dgm:spPr/>
    </dgm:pt>
    <dgm:pt modelId="{9F8536F5-9755-458D-895A-EB33085C9852}" type="pres">
      <dgm:prSet presAssocID="{FA2AFC14-11FA-496D-89B9-7F5BA5103D63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A23A9CFF-75E0-4E1B-A0D8-E63068934C35}" type="pres">
      <dgm:prSet presAssocID="{FA2AFC14-11FA-496D-89B9-7F5BA5103D63}" presName="parentText" presStyleLbl="node1" presStyleIdx="1" presStyleCnt="4" custScaleX="123288" custScaleY="7090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B1485B-06DA-4CF3-9E7B-873C95E0C3FA}" type="pres">
      <dgm:prSet presAssocID="{FA2AFC14-11FA-496D-89B9-7F5BA5103D63}" presName="negativeSpace" presStyleCnt="0"/>
      <dgm:spPr/>
    </dgm:pt>
    <dgm:pt modelId="{A6D4258E-2B8D-4D84-B313-E38D47A7F386}" type="pres">
      <dgm:prSet presAssocID="{FA2AFC14-11FA-496D-89B9-7F5BA5103D63}" presName="childText" presStyleLbl="conFgAcc1" presStyleIdx="1" presStyleCnt="4">
        <dgm:presLayoutVars>
          <dgm:bulletEnabled val="1"/>
        </dgm:presLayoutVars>
      </dgm:prSet>
      <dgm:spPr/>
    </dgm:pt>
    <dgm:pt modelId="{787E4D30-2E4D-4E3E-AA9B-F37E6FAD6004}" type="pres">
      <dgm:prSet presAssocID="{8847AE74-AAB9-4463-94CB-2434D6552F95}" presName="spaceBetweenRectangles" presStyleCnt="0"/>
      <dgm:spPr/>
    </dgm:pt>
    <dgm:pt modelId="{461647EA-490B-41A3-8D44-EBBB62CCA0A2}" type="pres">
      <dgm:prSet presAssocID="{B24B9AD6-668F-45BF-9228-18F25FB4E5A7}" presName="parentLin" presStyleCnt="0"/>
      <dgm:spPr/>
    </dgm:pt>
    <dgm:pt modelId="{976D475F-984D-4A03-B300-E9A1A580AAE1}" type="pres">
      <dgm:prSet presAssocID="{B24B9AD6-668F-45BF-9228-18F25FB4E5A7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EB51D6B5-711D-45E5-8C07-D6D9A25B2535}" type="pres">
      <dgm:prSet presAssocID="{B24B9AD6-668F-45BF-9228-18F25FB4E5A7}" presName="parentText" presStyleLbl="node1" presStyleIdx="2" presStyleCnt="4" custScaleX="123288" custScaleY="7090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790D71-2ECE-4BC0-8F24-01E07691512C}" type="pres">
      <dgm:prSet presAssocID="{B24B9AD6-668F-45BF-9228-18F25FB4E5A7}" presName="negativeSpace" presStyleCnt="0"/>
      <dgm:spPr/>
    </dgm:pt>
    <dgm:pt modelId="{FD31AE00-59F1-4CEC-949D-C9CFEC18BD8D}" type="pres">
      <dgm:prSet presAssocID="{B24B9AD6-668F-45BF-9228-18F25FB4E5A7}" presName="childText" presStyleLbl="conFgAcc1" presStyleIdx="2" presStyleCnt="4">
        <dgm:presLayoutVars>
          <dgm:bulletEnabled val="1"/>
        </dgm:presLayoutVars>
      </dgm:prSet>
      <dgm:spPr/>
    </dgm:pt>
    <dgm:pt modelId="{02E0C2B2-638C-406D-85BD-6FA9FD6581D8}" type="pres">
      <dgm:prSet presAssocID="{CCBECC98-0D51-43B5-9F97-64E27F18CF57}" presName="spaceBetweenRectangles" presStyleCnt="0"/>
      <dgm:spPr/>
    </dgm:pt>
    <dgm:pt modelId="{D717E2E9-C14B-4A0A-9FBA-EC8AEC0DCAF7}" type="pres">
      <dgm:prSet presAssocID="{4FAE2141-768D-455F-A828-9FC137ADE7A0}" presName="parentLin" presStyleCnt="0"/>
      <dgm:spPr/>
    </dgm:pt>
    <dgm:pt modelId="{DF7D6F66-E9D4-473F-8446-B29592C0A341}" type="pres">
      <dgm:prSet presAssocID="{4FAE2141-768D-455F-A828-9FC137ADE7A0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AFA13626-5FD6-4113-AD24-9A3B98E29CD0}" type="pres">
      <dgm:prSet presAssocID="{4FAE2141-768D-455F-A828-9FC137ADE7A0}" presName="parentText" presStyleLbl="node1" presStyleIdx="3" presStyleCnt="4" custScaleX="123288" custScaleY="7090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CCB4F8-F7CE-455A-BD31-747079EA9EF5}" type="pres">
      <dgm:prSet presAssocID="{4FAE2141-768D-455F-A828-9FC137ADE7A0}" presName="negativeSpace" presStyleCnt="0"/>
      <dgm:spPr/>
    </dgm:pt>
    <dgm:pt modelId="{4FC4C77E-8A3C-4D01-B4EB-597AD5FC2F6B}" type="pres">
      <dgm:prSet presAssocID="{4FAE2141-768D-455F-A828-9FC137ADE7A0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A1EFFE18-0948-4E55-8A69-B6DAAFD6D645}" type="presOf" srcId="{F143EDBF-4610-47F0-96BE-92446780BACC}" destId="{9E3D359C-6231-41B7-A473-7D891079A746}" srcOrd="1" destOrd="0" presId="urn:microsoft.com/office/officeart/2005/8/layout/list1"/>
    <dgm:cxn modelId="{83892818-F448-4310-AE93-0D04B774AEE6}" type="presOf" srcId="{F143EDBF-4610-47F0-96BE-92446780BACC}" destId="{20CBF018-9FC3-4617-BC07-E443D7AD1668}" srcOrd="0" destOrd="0" presId="urn:microsoft.com/office/officeart/2005/8/layout/list1"/>
    <dgm:cxn modelId="{801E6501-BBB9-49E0-B3E3-7CE441125BF5}" type="presOf" srcId="{4FAE2141-768D-455F-A828-9FC137ADE7A0}" destId="{AFA13626-5FD6-4113-AD24-9A3B98E29CD0}" srcOrd="1" destOrd="0" presId="urn:microsoft.com/office/officeart/2005/8/layout/list1"/>
    <dgm:cxn modelId="{898604EE-9245-4388-9CA5-3FAA8AD98E6D}" type="presOf" srcId="{A7EC42C6-15D9-4543-9167-ADECFED7604D}" destId="{5469C0A3-8BCF-4F9E-B79D-B73CC2909916}" srcOrd="0" destOrd="0" presId="urn:microsoft.com/office/officeart/2005/8/layout/list1"/>
    <dgm:cxn modelId="{5B3BF156-413F-4A09-AC9F-EF50989F87BC}" type="presOf" srcId="{FA2AFC14-11FA-496D-89B9-7F5BA5103D63}" destId="{9F8536F5-9755-458D-895A-EB33085C9852}" srcOrd="0" destOrd="0" presId="urn:microsoft.com/office/officeart/2005/8/layout/list1"/>
    <dgm:cxn modelId="{37B15F17-FF5E-4CAC-BDDC-6118D75FCD16}" srcId="{A7EC42C6-15D9-4543-9167-ADECFED7604D}" destId="{B24B9AD6-668F-45BF-9228-18F25FB4E5A7}" srcOrd="2" destOrd="0" parTransId="{885699F1-9634-431E-851E-2745A7E15972}" sibTransId="{CCBECC98-0D51-43B5-9F97-64E27F18CF57}"/>
    <dgm:cxn modelId="{9BB59C48-365B-435D-B587-919A587301B0}" srcId="{A7EC42C6-15D9-4543-9167-ADECFED7604D}" destId="{FA2AFC14-11FA-496D-89B9-7F5BA5103D63}" srcOrd="1" destOrd="0" parTransId="{8F500E16-3C16-4EF0-97D2-E7E1AC92E2C3}" sibTransId="{8847AE74-AAB9-4463-94CB-2434D6552F95}"/>
    <dgm:cxn modelId="{9481A59D-D817-44F7-BA0C-75C398F4C88D}" type="presOf" srcId="{FA2AFC14-11FA-496D-89B9-7F5BA5103D63}" destId="{A23A9CFF-75E0-4E1B-A0D8-E63068934C35}" srcOrd="1" destOrd="0" presId="urn:microsoft.com/office/officeart/2005/8/layout/list1"/>
    <dgm:cxn modelId="{BAE89BF5-2302-4AC2-B0AA-08E9165F13BC}" srcId="{A7EC42C6-15D9-4543-9167-ADECFED7604D}" destId="{4FAE2141-768D-455F-A828-9FC137ADE7A0}" srcOrd="3" destOrd="0" parTransId="{7F48D542-D975-4A06-9AD0-43D47E291400}" sibTransId="{35A39622-0FBB-4A95-86B1-4F6FBCA2E795}"/>
    <dgm:cxn modelId="{3D911BF0-BB48-4B71-9DCC-62FD560097FA}" type="presOf" srcId="{B24B9AD6-668F-45BF-9228-18F25FB4E5A7}" destId="{976D475F-984D-4A03-B300-E9A1A580AAE1}" srcOrd="0" destOrd="0" presId="urn:microsoft.com/office/officeart/2005/8/layout/list1"/>
    <dgm:cxn modelId="{1EFFC23B-D155-43CF-A0A5-1BF9C8820F36}" type="presOf" srcId="{B24B9AD6-668F-45BF-9228-18F25FB4E5A7}" destId="{EB51D6B5-711D-45E5-8C07-D6D9A25B2535}" srcOrd="1" destOrd="0" presId="urn:microsoft.com/office/officeart/2005/8/layout/list1"/>
    <dgm:cxn modelId="{186273B8-295A-4528-846F-0C6D6B8C8D43}" srcId="{A7EC42C6-15D9-4543-9167-ADECFED7604D}" destId="{F143EDBF-4610-47F0-96BE-92446780BACC}" srcOrd="0" destOrd="0" parTransId="{B09C6BA0-43B4-4A78-B1F5-F2E5BB8AEFC8}" sibTransId="{B7D0A096-04C0-40AA-BD9B-37320FD4ACDE}"/>
    <dgm:cxn modelId="{9F7955B4-FDAE-48F2-ABE4-82CF92AF06BA}" type="presOf" srcId="{4FAE2141-768D-455F-A828-9FC137ADE7A0}" destId="{DF7D6F66-E9D4-473F-8446-B29592C0A341}" srcOrd="0" destOrd="0" presId="urn:microsoft.com/office/officeart/2005/8/layout/list1"/>
    <dgm:cxn modelId="{6201BD27-AD75-49B5-A77F-0B72321AF50F}" type="presParOf" srcId="{5469C0A3-8BCF-4F9E-B79D-B73CC2909916}" destId="{C6DFA6AB-78AC-468C-A6F8-CBDA5A641CC6}" srcOrd="0" destOrd="0" presId="urn:microsoft.com/office/officeart/2005/8/layout/list1"/>
    <dgm:cxn modelId="{B13AC22E-BDDE-4429-935C-02BD65ADA378}" type="presParOf" srcId="{C6DFA6AB-78AC-468C-A6F8-CBDA5A641CC6}" destId="{20CBF018-9FC3-4617-BC07-E443D7AD1668}" srcOrd="0" destOrd="0" presId="urn:microsoft.com/office/officeart/2005/8/layout/list1"/>
    <dgm:cxn modelId="{2D99DFAB-5C45-4D7F-8975-64C890FEC7CC}" type="presParOf" srcId="{C6DFA6AB-78AC-468C-A6F8-CBDA5A641CC6}" destId="{9E3D359C-6231-41B7-A473-7D891079A746}" srcOrd="1" destOrd="0" presId="urn:microsoft.com/office/officeart/2005/8/layout/list1"/>
    <dgm:cxn modelId="{11B20210-87BD-47B4-B78E-765B68DE4BFC}" type="presParOf" srcId="{5469C0A3-8BCF-4F9E-B79D-B73CC2909916}" destId="{F5D82145-1993-4EA8-8D63-E37D29BF9AE5}" srcOrd="1" destOrd="0" presId="urn:microsoft.com/office/officeart/2005/8/layout/list1"/>
    <dgm:cxn modelId="{C7BCD2B9-331B-44F1-9B83-0AAC42B5352F}" type="presParOf" srcId="{5469C0A3-8BCF-4F9E-B79D-B73CC2909916}" destId="{687BAC7F-69E1-4493-9BBD-C2EB533E592D}" srcOrd="2" destOrd="0" presId="urn:microsoft.com/office/officeart/2005/8/layout/list1"/>
    <dgm:cxn modelId="{08CA88C5-4089-48E4-93B2-1CB50E57AD29}" type="presParOf" srcId="{5469C0A3-8BCF-4F9E-B79D-B73CC2909916}" destId="{49635331-BB6D-49BE-8951-C4763245BADF}" srcOrd="3" destOrd="0" presId="urn:microsoft.com/office/officeart/2005/8/layout/list1"/>
    <dgm:cxn modelId="{AF83139E-55BB-40AC-8BBC-E5FB0310463E}" type="presParOf" srcId="{5469C0A3-8BCF-4F9E-B79D-B73CC2909916}" destId="{6E38E360-DEA4-4181-8813-50F69AF12C1B}" srcOrd="4" destOrd="0" presId="urn:microsoft.com/office/officeart/2005/8/layout/list1"/>
    <dgm:cxn modelId="{1EAB3728-5983-4AC8-90FD-E9C1B76D31AD}" type="presParOf" srcId="{6E38E360-DEA4-4181-8813-50F69AF12C1B}" destId="{9F8536F5-9755-458D-895A-EB33085C9852}" srcOrd="0" destOrd="0" presId="urn:microsoft.com/office/officeart/2005/8/layout/list1"/>
    <dgm:cxn modelId="{C780E748-BCF8-4401-BDE6-CE82DD1A4EDC}" type="presParOf" srcId="{6E38E360-DEA4-4181-8813-50F69AF12C1B}" destId="{A23A9CFF-75E0-4E1B-A0D8-E63068934C35}" srcOrd="1" destOrd="0" presId="urn:microsoft.com/office/officeart/2005/8/layout/list1"/>
    <dgm:cxn modelId="{E2F8516D-8E94-49EA-88CE-88AE1EA5BA0E}" type="presParOf" srcId="{5469C0A3-8BCF-4F9E-B79D-B73CC2909916}" destId="{FBB1485B-06DA-4CF3-9E7B-873C95E0C3FA}" srcOrd="5" destOrd="0" presId="urn:microsoft.com/office/officeart/2005/8/layout/list1"/>
    <dgm:cxn modelId="{88CDFC84-B828-4606-B7B3-CC75950267F4}" type="presParOf" srcId="{5469C0A3-8BCF-4F9E-B79D-B73CC2909916}" destId="{A6D4258E-2B8D-4D84-B313-E38D47A7F386}" srcOrd="6" destOrd="0" presId="urn:microsoft.com/office/officeart/2005/8/layout/list1"/>
    <dgm:cxn modelId="{FD6C9D0E-A853-439F-B4F1-34E0C8473037}" type="presParOf" srcId="{5469C0A3-8BCF-4F9E-B79D-B73CC2909916}" destId="{787E4D30-2E4D-4E3E-AA9B-F37E6FAD6004}" srcOrd="7" destOrd="0" presId="urn:microsoft.com/office/officeart/2005/8/layout/list1"/>
    <dgm:cxn modelId="{1A591B47-7F60-46F2-8821-04E81B024235}" type="presParOf" srcId="{5469C0A3-8BCF-4F9E-B79D-B73CC2909916}" destId="{461647EA-490B-41A3-8D44-EBBB62CCA0A2}" srcOrd="8" destOrd="0" presId="urn:microsoft.com/office/officeart/2005/8/layout/list1"/>
    <dgm:cxn modelId="{79231AF0-1305-48A3-9D4E-0B79039DDC7F}" type="presParOf" srcId="{461647EA-490B-41A3-8D44-EBBB62CCA0A2}" destId="{976D475F-984D-4A03-B300-E9A1A580AAE1}" srcOrd="0" destOrd="0" presId="urn:microsoft.com/office/officeart/2005/8/layout/list1"/>
    <dgm:cxn modelId="{413BF68A-DC16-4B43-995F-611F47FDC82B}" type="presParOf" srcId="{461647EA-490B-41A3-8D44-EBBB62CCA0A2}" destId="{EB51D6B5-711D-45E5-8C07-D6D9A25B2535}" srcOrd="1" destOrd="0" presId="urn:microsoft.com/office/officeart/2005/8/layout/list1"/>
    <dgm:cxn modelId="{81EE4BF0-5266-4481-A596-D45A8C0D5D48}" type="presParOf" srcId="{5469C0A3-8BCF-4F9E-B79D-B73CC2909916}" destId="{1E790D71-2ECE-4BC0-8F24-01E07691512C}" srcOrd="9" destOrd="0" presId="urn:microsoft.com/office/officeart/2005/8/layout/list1"/>
    <dgm:cxn modelId="{B263D5D8-960C-4FA6-9AFB-6AF5CA2C07F4}" type="presParOf" srcId="{5469C0A3-8BCF-4F9E-B79D-B73CC2909916}" destId="{FD31AE00-59F1-4CEC-949D-C9CFEC18BD8D}" srcOrd="10" destOrd="0" presId="urn:microsoft.com/office/officeart/2005/8/layout/list1"/>
    <dgm:cxn modelId="{0AA5FCF2-2098-40F8-A2A7-2806EE888997}" type="presParOf" srcId="{5469C0A3-8BCF-4F9E-B79D-B73CC2909916}" destId="{02E0C2B2-638C-406D-85BD-6FA9FD6581D8}" srcOrd="11" destOrd="0" presId="urn:microsoft.com/office/officeart/2005/8/layout/list1"/>
    <dgm:cxn modelId="{5A121153-6486-4306-AD76-EFF544CF2D4A}" type="presParOf" srcId="{5469C0A3-8BCF-4F9E-B79D-B73CC2909916}" destId="{D717E2E9-C14B-4A0A-9FBA-EC8AEC0DCAF7}" srcOrd="12" destOrd="0" presId="urn:microsoft.com/office/officeart/2005/8/layout/list1"/>
    <dgm:cxn modelId="{5BB6E399-54C1-481D-AEC3-2AB724AEC604}" type="presParOf" srcId="{D717E2E9-C14B-4A0A-9FBA-EC8AEC0DCAF7}" destId="{DF7D6F66-E9D4-473F-8446-B29592C0A341}" srcOrd="0" destOrd="0" presId="urn:microsoft.com/office/officeart/2005/8/layout/list1"/>
    <dgm:cxn modelId="{95CF5706-FC2F-4CA8-9617-EDDE943ECA85}" type="presParOf" srcId="{D717E2E9-C14B-4A0A-9FBA-EC8AEC0DCAF7}" destId="{AFA13626-5FD6-4113-AD24-9A3B98E29CD0}" srcOrd="1" destOrd="0" presId="urn:microsoft.com/office/officeart/2005/8/layout/list1"/>
    <dgm:cxn modelId="{BD567ED1-2722-4C9D-A7BE-6A0B0AB2E2B3}" type="presParOf" srcId="{5469C0A3-8BCF-4F9E-B79D-B73CC2909916}" destId="{DECCB4F8-F7CE-455A-BD31-747079EA9EF5}" srcOrd="13" destOrd="0" presId="urn:microsoft.com/office/officeart/2005/8/layout/list1"/>
    <dgm:cxn modelId="{4ED89297-4C60-4629-B1FC-745053323193}" type="presParOf" srcId="{5469C0A3-8BCF-4F9E-B79D-B73CC2909916}" destId="{4FC4C77E-8A3C-4D01-B4EB-597AD5FC2F6B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7EC42C6-15D9-4543-9167-ADECFED7604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18752D-05C3-455A-BF5B-EA6F92EA1BE5}">
      <dgm:prSet phldrT="[Text]" custT="1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pPr marL="266700" indent="-266700"/>
          <a:r>
            <a:rPr lang="id-ID" sz="2000" b="0" dirty="0" smtClean="0">
              <a:solidFill>
                <a:schemeClr val="tx1"/>
              </a:solidFill>
            </a:rPr>
            <a:t>1. Mengembangkan nasionalisme.</a:t>
          </a:r>
          <a:endParaRPr lang="en-US" sz="2000" b="0" dirty="0">
            <a:solidFill>
              <a:schemeClr val="tx1"/>
            </a:solidFill>
          </a:endParaRPr>
        </a:p>
      </dgm:t>
    </dgm:pt>
    <dgm:pt modelId="{00A23654-FC82-4384-B7D7-203F829A1329}" type="parTrans" cxnId="{12D927D0-5F9B-44E1-89CB-51CD2D429BED}">
      <dgm:prSet/>
      <dgm:spPr/>
      <dgm:t>
        <a:bodyPr/>
        <a:lstStyle/>
        <a:p>
          <a:endParaRPr lang="en-US" sz="2000" b="0">
            <a:solidFill>
              <a:schemeClr val="tx1"/>
            </a:solidFill>
          </a:endParaRPr>
        </a:p>
      </dgm:t>
    </dgm:pt>
    <dgm:pt modelId="{27D4B850-A19C-4FC3-906D-19748032952A}" type="sibTrans" cxnId="{12D927D0-5F9B-44E1-89CB-51CD2D429BED}">
      <dgm:prSet/>
      <dgm:spPr/>
      <dgm:t>
        <a:bodyPr/>
        <a:lstStyle/>
        <a:p>
          <a:endParaRPr lang="en-US" sz="2000" b="0">
            <a:solidFill>
              <a:schemeClr val="tx1"/>
            </a:solidFill>
          </a:endParaRPr>
        </a:p>
      </dgm:t>
    </dgm:pt>
    <dgm:pt modelId="{BAB9059F-8334-4E80-B9AF-DC64B95FA5BD}">
      <dgm:prSet phldrT="[Text]" custT="1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pPr marL="266700" indent="-266700"/>
          <a:r>
            <a:rPr lang="id-ID" sz="2000" b="0" dirty="0" smtClean="0">
              <a:solidFill>
                <a:schemeClr val="tx1"/>
              </a:solidFill>
            </a:rPr>
            <a:t>2. Bertoleransi dalam kehidupan beragama.</a:t>
          </a:r>
          <a:endParaRPr lang="en-US" sz="2000" b="0" dirty="0">
            <a:solidFill>
              <a:schemeClr val="tx1"/>
            </a:solidFill>
          </a:endParaRPr>
        </a:p>
      </dgm:t>
    </dgm:pt>
    <dgm:pt modelId="{733D0453-CCCB-4489-8C2F-EA4219BA100D}" type="parTrans" cxnId="{599F7382-187C-4B22-A0D8-BAAFBD42C560}">
      <dgm:prSet/>
      <dgm:spPr/>
      <dgm:t>
        <a:bodyPr/>
        <a:lstStyle/>
        <a:p>
          <a:endParaRPr lang="en-US" sz="2000" b="0">
            <a:solidFill>
              <a:schemeClr val="tx1"/>
            </a:solidFill>
          </a:endParaRPr>
        </a:p>
      </dgm:t>
    </dgm:pt>
    <dgm:pt modelId="{5C42EE5B-B674-4D45-91D1-1D43E373593C}" type="sibTrans" cxnId="{599F7382-187C-4B22-A0D8-BAAFBD42C560}">
      <dgm:prSet/>
      <dgm:spPr/>
      <dgm:t>
        <a:bodyPr/>
        <a:lstStyle/>
        <a:p>
          <a:endParaRPr lang="en-US" sz="2000" b="0">
            <a:solidFill>
              <a:schemeClr val="tx1"/>
            </a:solidFill>
          </a:endParaRPr>
        </a:p>
      </dgm:t>
    </dgm:pt>
    <dgm:pt modelId="{60BFBAC7-5888-429A-B407-003AE08D547C}">
      <dgm:prSet phldrT="[Text]" custT="1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pPr marL="266700" indent="-266700"/>
          <a:r>
            <a:rPr lang="id-ID" sz="2000" b="0" dirty="0" smtClean="0">
              <a:solidFill>
                <a:schemeClr val="tx1"/>
              </a:solidFill>
            </a:rPr>
            <a:t>3. Mengembangkan kesadaran sosial.</a:t>
          </a:r>
          <a:endParaRPr lang="en-US" sz="2000" b="0" dirty="0">
            <a:solidFill>
              <a:schemeClr val="tx1"/>
            </a:solidFill>
          </a:endParaRPr>
        </a:p>
      </dgm:t>
    </dgm:pt>
    <dgm:pt modelId="{2418741C-9A4F-477F-A102-22CDFDDE0266}" type="parTrans" cxnId="{88D5F5E9-AAA4-4BDD-8287-5916F5B6C8A8}">
      <dgm:prSet/>
      <dgm:spPr/>
      <dgm:t>
        <a:bodyPr/>
        <a:lstStyle/>
        <a:p>
          <a:endParaRPr lang="en-US" sz="2000" b="0">
            <a:solidFill>
              <a:schemeClr val="tx1"/>
            </a:solidFill>
          </a:endParaRPr>
        </a:p>
      </dgm:t>
    </dgm:pt>
    <dgm:pt modelId="{38793979-6A9E-4081-AC79-12DD43712E2E}" type="sibTrans" cxnId="{88D5F5E9-AAA4-4BDD-8287-5916F5B6C8A8}">
      <dgm:prSet/>
      <dgm:spPr/>
      <dgm:t>
        <a:bodyPr/>
        <a:lstStyle/>
        <a:p>
          <a:endParaRPr lang="en-US" sz="2000" b="0">
            <a:solidFill>
              <a:schemeClr val="tx1"/>
            </a:solidFill>
          </a:endParaRPr>
        </a:p>
      </dgm:t>
    </dgm:pt>
    <dgm:pt modelId="{5469C0A3-8BCF-4F9E-B79D-B73CC2909916}" type="pres">
      <dgm:prSet presAssocID="{A7EC42C6-15D9-4543-9167-ADECFED7604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BB6FA17-F0B1-4B48-A54F-EA2BB1ED352D}" type="pres">
      <dgm:prSet presAssocID="{9618752D-05C3-455A-BF5B-EA6F92EA1BE5}" presName="parentLin" presStyleCnt="0"/>
      <dgm:spPr/>
    </dgm:pt>
    <dgm:pt modelId="{ADA15346-7D53-4072-B169-07474F08ED07}" type="pres">
      <dgm:prSet presAssocID="{9618752D-05C3-455A-BF5B-EA6F92EA1BE5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31B5DD3B-3E7D-4609-A576-4D36987341BF}" type="pres">
      <dgm:prSet presAssocID="{9618752D-05C3-455A-BF5B-EA6F92EA1BE5}" presName="parentText" presStyleLbl="node1" presStyleIdx="0" presStyleCnt="3" custScaleX="12717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0548EE-0ADF-4BBB-A2EC-0F0977234762}" type="pres">
      <dgm:prSet presAssocID="{9618752D-05C3-455A-BF5B-EA6F92EA1BE5}" presName="negativeSpace" presStyleCnt="0"/>
      <dgm:spPr/>
    </dgm:pt>
    <dgm:pt modelId="{3F1B1404-8FDC-4082-BA1D-6717B2D05854}" type="pres">
      <dgm:prSet presAssocID="{9618752D-05C3-455A-BF5B-EA6F92EA1BE5}" presName="childText" presStyleLbl="conFgAcc1" presStyleIdx="0" presStyleCnt="3" custScaleY="92995">
        <dgm:presLayoutVars>
          <dgm:bulletEnabled val="1"/>
        </dgm:presLayoutVars>
      </dgm:prSet>
      <dgm:spPr/>
    </dgm:pt>
    <dgm:pt modelId="{D4B3D30C-9E93-409D-8036-C63E077DE73A}" type="pres">
      <dgm:prSet presAssocID="{27D4B850-A19C-4FC3-906D-19748032952A}" presName="spaceBetweenRectangles" presStyleCnt="0"/>
      <dgm:spPr/>
    </dgm:pt>
    <dgm:pt modelId="{B1502230-00BE-4F42-A460-940D156E7C2B}" type="pres">
      <dgm:prSet presAssocID="{BAB9059F-8334-4E80-B9AF-DC64B95FA5BD}" presName="parentLin" presStyleCnt="0"/>
      <dgm:spPr/>
    </dgm:pt>
    <dgm:pt modelId="{DCB6CF61-095F-4A0F-9F63-BB446D27E34F}" type="pres">
      <dgm:prSet presAssocID="{BAB9059F-8334-4E80-B9AF-DC64B95FA5BD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E5AD55F9-22A2-40F8-87D8-EEF28F5FED16}" type="pres">
      <dgm:prSet presAssocID="{BAB9059F-8334-4E80-B9AF-DC64B95FA5BD}" presName="parentText" presStyleLbl="node1" presStyleIdx="1" presStyleCnt="3" custScaleX="12717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0796F0-F75B-40CA-B032-F3660ED88BAB}" type="pres">
      <dgm:prSet presAssocID="{BAB9059F-8334-4E80-B9AF-DC64B95FA5BD}" presName="negativeSpace" presStyleCnt="0"/>
      <dgm:spPr/>
    </dgm:pt>
    <dgm:pt modelId="{56B27249-C028-483E-899F-6106DE908DB4}" type="pres">
      <dgm:prSet presAssocID="{BAB9059F-8334-4E80-B9AF-DC64B95FA5BD}" presName="childText" presStyleLbl="conFgAcc1" presStyleIdx="1" presStyleCnt="3" custScaleY="92995">
        <dgm:presLayoutVars>
          <dgm:bulletEnabled val="1"/>
        </dgm:presLayoutVars>
      </dgm:prSet>
      <dgm:spPr/>
    </dgm:pt>
    <dgm:pt modelId="{C1D0E701-8999-4D88-92BB-61587DB9CCA7}" type="pres">
      <dgm:prSet presAssocID="{5C42EE5B-B674-4D45-91D1-1D43E373593C}" presName="spaceBetweenRectangles" presStyleCnt="0"/>
      <dgm:spPr/>
    </dgm:pt>
    <dgm:pt modelId="{679B12F8-4DAE-4064-9795-B2B71D48CE13}" type="pres">
      <dgm:prSet presAssocID="{60BFBAC7-5888-429A-B407-003AE08D547C}" presName="parentLin" presStyleCnt="0"/>
      <dgm:spPr/>
    </dgm:pt>
    <dgm:pt modelId="{04D192D1-9D03-486A-8CB8-9AE5E0CA8E0B}" type="pres">
      <dgm:prSet presAssocID="{60BFBAC7-5888-429A-B407-003AE08D547C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3AD12BFF-7AD6-4FEA-B058-80D0143C5F20}" type="pres">
      <dgm:prSet presAssocID="{60BFBAC7-5888-429A-B407-003AE08D547C}" presName="parentText" presStyleLbl="node1" presStyleIdx="2" presStyleCnt="3" custScaleX="126651" custScaleY="10180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E8486E-F164-41AC-B299-A468CA6BC4D1}" type="pres">
      <dgm:prSet presAssocID="{60BFBAC7-5888-429A-B407-003AE08D547C}" presName="negativeSpace" presStyleCnt="0"/>
      <dgm:spPr/>
    </dgm:pt>
    <dgm:pt modelId="{543B7480-B8AF-4BE3-8BAD-A6515177A7E5}" type="pres">
      <dgm:prSet presAssocID="{60BFBAC7-5888-429A-B407-003AE08D547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0B22B36-5A18-491D-A7F3-645496C146D6}" type="presOf" srcId="{A7EC42C6-15D9-4543-9167-ADECFED7604D}" destId="{5469C0A3-8BCF-4F9E-B79D-B73CC2909916}" srcOrd="0" destOrd="0" presId="urn:microsoft.com/office/officeart/2005/8/layout/list1"/>
    <dgm:cxn modelId="{4FCDCF10-013A-4D7B-96CA-FB17CF8617D6}" type="presOf" srcId="{60BFBAC7-5888-429A-B407-003AE08D547C}" destId="{04D192D1-9D03-486A-8CB8-9AE5E0CA8E0B}" srcOrd="0" destOrd="0" presId="urn:microsoft.com/office/officeart/2005/8/layout/list1"/>
    <dgm:cxn modelId="{7A9B4E5B-0DD6-4C55-BE6B-383657047807}" type="presOf" srcId="{9618752D-05C3-455A-BF5B-EA6F92EA1BE5}" destId="{31B5DD3B-3E7D-4609-A576-4D36987341BF}" srcOrd="1" destOrd="0" presId="urn:microsoft.com/office/officeart/2005/8/layout/list1"/>
    <dgm:cxn modelId="{F82E935F-0774-4724-857C-4AEDCA981E88}" type="presOf" srcId="{9618752D-05C3-455A-BF5B-EA6F92EA1BE5}" destId="{ADA15346-7D53-4072-B169-07474F08ED07}" srcOrd="0" destOrd="0" presId="urn:microsoft.com/office/officeart/2005/8/layout/list1"/>
    <dgm:cxn modelId="{88D5F5E9-AAA4-4BDD-8287-5916F5B6C8A8}" srcId="{A7EC42C6-15D9-4543-9167-ADECFED7604D}" destId="{60BFBAC7-5888-429A-B407-003AE08D547C}" srcOrd="2" destOrd="0" parTransId="{2418741C-9A4F-477F-A102-22CDFDDE0266}" sibTransId="{38793979-6A9E-4081-AC79-12DD43712E2E}"/>
    <dgm:cxn modelId="{8F9110ED-B3B9-48B1-A273-20E054911544}" type="presOf" srcId="{BAB9059F-8334-4E80-B9AF-DC64B95FA5BD}" destId="{DCB6CF61-095F-4A0F-9F63-BB446D27E34F}" srcOrd="0" destOrd="0" presId="urn:microsoft.com/office/officeart/2005/8/layout/list1"/>
    <dgm:cxn modelId="{7792C492-52B4-49CC-95A7-DEBF16883402}" type="presOf" srcId="{60BFBAC7-5888-429A-B407-003AE08D547C}" destId="{3AD12BFF-7AD6-4FEA-B058-80D0143C5F20}" srcOrd="1" destOrd="0" presId="urn:microsoft.com/office/officeart/2005/8/layout/list1"/>
    <dgm:cxn modelId="{4629B4E8-8F09-46AE-B41A-05F081430A87}" type="presOf" srcId="{BAB9059F-8334-4E80-B9AF-DC64B95FA5BD}" destId="{E5AD55F9-22A2-40F8-87D8-EEF28F5FED16}" srcOrd="1" destOrd="0" presId="urn:microsoft.com/office/officeart/2005/8/layout/list1"/>
    <dgm:cxn modelId="{12D927D0-5F9B-44E1-89CB-51CD2D429BED}" srcId="{A7EC42C6-15D9-4543-9167-ADECFED7604D}" destId="{9618752D-05C3-455A-BF5B-EA6F92EA1BE5}" srcOrd="0" destOrd="0" parTransId="{00A23654-FC82-4384-B7D7-203F829A1329}" sibTransId="{27D4B850-A19C-4FC3-906D-19748032952A}"/>
    <dgm:cxn modelId="{599F7382-187C-4B22-A0D8-BAAFBD42C560}" srcId="{A7EC42C6-15D9-4543-9167-ADECFED7604D}" destId="{BAB9059F-8334-4E80-B9AF-DC64B95FA5BD}" srcOrd="1" destOrd="0" parTransId="{733D0453-CCCB-4489-8C2F-EA4219BA100D}" sibTransId="{5C42EE5B-B674-4D45-91D1-1D43E373593C}"/>
    <dgm:cxn modelId="{2DFF2299-1FCC-48FF-8FF1-90B86F8B96A0}" type="presParOf" srcId="{5469C0A3-8BCF-4F9E-B79D-B73CC2909916}" destId="{0BB6FA17-F0B1-4B48-A54F-EA2BB1ED352D}" srcOrd="0" destOrd="0" presId="urn:microsoft.com/office/officeart/2005/8/layout/list1"/>
    <dgm:cxn modelId="{76B43325-70EC-4428-8CF1-A4BBF9CA62A4}" type="presParOf" srcId="{0BB6FA17-F0B1-4B48-A54F-EA2BB1ED352D}" destId="{ADA15346-7D53-4072-B169-07474F08ED07}" srcOrd="0" destOrd="0" presId="urn:microsoft.com/office/officeart/2005/8/layout/list1"/>
    <dgm:cxn modelId="{FF4DD2C4-5A10-413B-BE58-AF2A91630AD5}" type="presParOf" srcId="{0BB6FA17-F0B1-4B48-A54F-EA2BB1ED352D}" destId="{31B5DD3B-3E7D-4609-A576-4D36987341BF}" srcOrd="1" destOrd="0" presId="urn:microsoft.com/office/officeart/2005/8/layout/list1"/>
    <dgm:cxn modelId="{928F4945-1F5C-4CED-9F4C-418248952558}" type="presParOf" srcId="{5469C0A3-8BCF-4F9E-B79D-B73CC2909916}" destId="{3F0548EE-0ADF-4BBB-A2EC-0F0977234762}" srcOrd="1" destOrd="0" presId="urn:microsoft.com/office/officeart/2005/8/layout/list1"/>
    <dgm:cxn modelId="{6D31203B-20ED-48D6-B420-4B153760A7E4}" type="presParOf" srcId="{5469C0A3-8BCF-4F9E-B79D-B73CC2909916}" destId="{3F1B1404-8FDC-4082-BA1D-6717B2D05854}" srcOrd="2" destOrd="0" presId="urn:microsoft.com/office/officeart/2005/8/layout/list1"/>
    <dgm:cxn modelId="{786BFA3B-38E2-4080-A299-F6F2DD8E37EB}" type="presParOf" srcId="{5469C0A3-8BCF-4F9E-B79D-B73CC2909916}" destId="{D4B3D30C-9E93-409D-8036-C63E077DE73A}" srcOrd="3" destOrd="0" presId="urn:microsoft.com/office/officeart/2005/8/layout/list1"/>
    <dgm:cxn modelId="{018EA01B-9A37-4763-AA44-71F10E174626}" type="presParOf" srcId="{5469C0A3-8BCF-4F9E-B79D-B73CC2909916}" destId="{B1502230-00BE-4F42-A460-940D156E7C2B}" srcOrd="4" destOrd="0" presId="urn:microsoft.com/office/officeart/2005/8/layout/list1"/>
    <dgm:cxn modelId="{A872A665-CB8F-4352-9552-12840A973023}" type="presParOf" srcId="{B1502230-00BE-4F42-A460-940D156E7C2B}" destId="{DCB6CF61-095F-4A0F-9F63-BB446D27E34F}" srcOrd="0" destOrd="0" presId="urn:microsoft.com/office/officeart/2005/8/layout/list1"/>
    <dgm:cxn modelId="{721FB7B1-7F70-4C0F-ADAE-DE57A32EC1F8}" type="presParOf" srcId="{B1502230-00BE-4F42-A460-940D156E7C2B}" destId="{E5AD55F9-22A2-40F8-87D8-EEF28F5FED16}" srcOrd="1" destOrd="0" presId="urn:microsoft.com/office/officeart/2005/8/layout/list1"/>
    <dgm:cxn modelId="{8BF44A0E-9F5D-413F-BE3F-ECDF6108E8F4}" type="presParOf" srcId="{5469C0A3-8BCF-4F9E-B79D-B73CC2909916}" destId="{E70796F0-F75B-40CA-B032-F3660ED88BAB}" srcOrd="5" destOrd="0" presId="urn:microsoft.com/office/officeart/2005/8/layout/list1"/>
    <dgm:cxn modelId="{BDD0D7C3-0C8F-478D-964F-D04A83FD4C19}" type="presParOf" srcId="{5469C0A3-8BCF-4F9E-B79D-B73CC2909916}" destId="{56B27249-C028-483E-899F-6106DE908DB4}" srcOrd="6" destOrd="0" presId="urn:microsoft.com/office/officeart/2005/8/layout/list1"/>
    <dgm:cxn modelId="{A26CB776-64F1-436C-84F1-DB99EFE5C1F2}" type="presParOf" srcId="{5469C0A3-8BCF-4F9E-B79D-B73CC2909916}" destId="{C1D0E701-8999-4D88-92BB-61587DB9CCA7}" srcOrd="7" destOrd="0" presId="urn:microsoft.com/office/officeart/2005/8/layout/list1"/>
    <dgm:cxn modelId="{36318F9F-6031-4B90-A449-EE4259DC31CE}" type="presParOf" srcId="{5469C0A3-8BCF-4F9E-B79D-B73CC2909916}" destId="{679B12F8-4DAE-4064-9795-B2B71D48CE13}" srcOrd="8" destOrd="0" presId="urn:microsoft.com/office/officeart/2005/8/layout/list1"/>
    <dgm:cxn modelId="{3C0A1014-1C70-4404-BE90-459C376031DF}" type="presParOf" srcId="{679B12F8-4DAE-4064-9795-B2B71D48CE13}" destId="{04D192D1-9D03-486A-8CB8-9AE5E0CA8E0B}" srcOrd="0" destOrd="0" presId="urn:microsoft.com/office/officeart/2005/8/layout/list1"/>
    <dgm:cxn modelId="{6671598B-29A4-4E3E-93DC-FA1B0E7B610B}" type="presParOf" srcId="{679B12F8-4DAE-4064-9795-B2B71D48CE13}" destId="{3AD12BFF-7AD6-4FEA-B058-80D0143C5F20}" srcOrd="1" destOrd="0" presId="urn:microsoft.com/office/officeart/2005/8/layout/list1"/>
    <dgm:cxn modelId="{224BFDD5-70A7-46FF-9F08-384A04809849}" type="presParOf" srcId="{5469C0A3-8BCF-4F9E-B79D-B73CC2909916}" destId="{52E8486E-F164-41AC-B299-A468CA6BC4D1}" srcOrd="9" destOrd="0" presId="urn:microsoft.com/office/officeart/2005/8/layout/list1"/>
    <dgm:cxn modelId="{F53FB313-6887-498C-8A0E-5ECE0BC4E2B1}" type="presParOf" srcId="{5469C0A3-8BCF-4F9E-B79D-B73CC2909916}" destId="{543B7480-B8AF-4BE3-8BAD-A6515177A7E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7EC42C6-15D9-4543-9167-ADECFED7604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18752D-05C3-455A-BF5B-EA6F92EA1BE5}">
      <dgm:prSet phldrT="[Text]" custT="1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pPr marL="266700" indent="-266700"/>
          <a:r>
            <a:rPr lang="id-ID" sz="2000" b="0" dirty="0" smtClean="0">
              <a:solidFill>
                <a:schemeClr val="tx1"/>
              </a:solidFill>
            </a:rPr>
            <a:t>4. Menghargai semua budaya yang terdapat</a:t>
          </a:r>
          <a:r>
            <a:rPr lang="en-US" sz="2000" b="0" dirty="0" smtClean="0">
              <a:solidFill>
                <a:schemeClr val="tx1"/>
              </a:solidFill>
            </a:rPr>
            <a:t> </a:t>
          </a:r>
          <a:r>
            <a:rPr lang="id-ID" b="0" dirty="0" smtClean="0">
              <a:solidFill>
                <a:schemeClr val="tx1"/>
              </a:solidFill>
            </a:rPr>
            <a:t>dalam masyarakat.</a:t>
          </a:r>
          <a:endParaRPr lang="en-US" sz="2000" b="0" dirty="0">
            <a:solidFill>
              <a:schemeClr val="tx1"/>
            </a:solidFill>
          </a:endParaRPr>
        </a:p>
      </dgm:t>
    </dgm:pt>
    <dgm:pt modelId="{00A23654-FC82-4384-B7D7-203F829A1329}" type="parTrans" cxnId="{12D927D0-5F9B-44E1-89CB-51CD2D429BED}">
      <dgm:prSet/>
      <dgm:spPr/>
      <dgm:t>
        <a:bodyPr/>
        <a:lstStyle/>
        <a:p>
          <a:endParaRPr lang="en-US" sz="2000" b="0">
            <a:solidFill>
              <a:schemeClr val="tx1"/>
            </a:solidFill>
          </a:endParaRPr>
        </a:p>
      </dgm:t>
    </dgm:pt>
    <dgm:pt modelId="{27D4B850-A19C-4FC3-906D-19748032952A}" type="sibTrans" cxnId="{12D927D0-5F9B-44E1-89CB-51CD2D429BED}">
      <dgm:prSet/>
      <dgm:spPr/>
      <dgm:t>
        <a:bodyPr/>
        <a:lstStyle/>
        <a:p>
          <a:endParaRPr lang="en-US" sz="2000" b="0">
            <a:solidFill>
              <a:schemeClr val="tx1"/>
            </a:solidFill>
          </a:endParaRPr>
        </a:p>
      </dgm:t>
    </dgm:pt>
    <dgm:pt modelId="{BAB9059F-8334-4E80-B9AF-DC64B95FA5BD}">
      <dgm:prSet phldrT="[Text]" custT="1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pPr marL="266700" indent="-266700"/>
          <a:r>
            <a:rPr lang="id-ID" sz="2000" b="0" dirty="0" smtClean="0">
              <a:solidFill>
                <a:schemeClr val="tx1"/>
              </a:solidFill>
            </a:rPr>
            <a:t>5. Menyelesaikan konflik dengan akomodatif.</a:t>
          </a:r>
          <a:endParaRPr lang="en-US" sz="2000" b="0" dirty="0">
            <a:solidFill>
              <a:schemeClr val="tx1"/>
            </a:solidFill>
          </a:endParaRPr>
        </a:p>
      </dgm:t>
    </dgm:pt>
    <dgm:pt modelId="{733D0453-CCCB-4489-8C2F-EA4219BA100D}" type="parTrans" cxnId="{599F7382-187C-4B22-A0D8-BAAFBD42C560}">
      <dgm:prSet/>
      <dgm:spPr/>
      <dgm:t>
        <a:bodyPr/>
        <a:lstStyle/>
        <a:p>
          <a:endParaRPr lang="en-US" sz="2000" b="0">
            <a:solidFill>
              <a:schemeClr val="tx1"/>
            </a:solidFill>
          </a:endParaRPr>
        </a:p>
      </dgm:t>
    </dgm:pt>
    <dgm:pt modelId="{5C42EE5B-B674-4D45-91D1-1D43E373593C}" type="sibTrans" cxnId="{599F7382-187C-4B22-A0D8-BAAFBD42C560}">
      <dgm:prSet/>
      <dgm:spPr/>
      <dgm:t>
        <a:bodyPr/>
        <a:lstStyle/>
        <a:p>
          <a:endParaRPr lang="en-US" sz="2000" b="0">
            <a:solidFill>
              <a:schemeClr val="tx1"/>
            </a:solidFill>
          </a:endParaRPr>
        </a:p>
      </dgm:t>
    </dgm:pt>
    <dgm:pt modelId="{5469C0A3-8BCF-4F9E-B79D-B73CC2909916}" type="pres">
      <dgm:prSet presAssocID="{A7EC42C6-15D9-4543-9167-ADECFED7604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BB6FA17-F0B1-4B48-A54F-EA2BB1ED352D}" type="pres">
      <dgm:prSet presAssocID="{9618752D-05C3-455A-BF5B-EA6F92EA1BE5}" presName="parentLin" presStyleCnt="0"/>
      <dgm:spPr/>
    </dgm:pt>
    <dgm:pt modelId="{ADA15346-7D53-4072-B169-07474F08ED07}" type="pres">
      <dgm:prSet presAssocID="{9618752D-05C3-455A-BF5B-EA6F92EA1BE5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31B5DD3B-3E7D-4609-A576-4D36987341BF}" type="pres">
      <dgm:prSet presAssocID="{9618752D-05C3-455A-BF5B-EA6F92EA1BE5}" presName="parentText" presStyleLbl="node1" presStyleIdx="0" presStyleCnt="2" custScaleX="12717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0548EE-0ADF-4BBB-A2EC-0F0977234762}" type="pres">
      <dgm:prSet presAssocID="{9618752D-05C3-455A-BF5B-EA6F92EA1BE5}" presName="negativeSpace" presStyleCnt="0"/>
      <dgm:spPr/>
    </dgm:pt>
    <dgm:pt modelId="{3F1B1404-8FDC-4082-BA1D-6717B2D05854}" type="pres">
      <dgm:prSet presAssocID="{9618752D-05C3-455A-BF5B-EA6F92EA1BE5}" presName="childText" presStyleLbl="conFgAcc1" presStyleIdx="0" presStyleCnt="2" custScaleY="92995">
        <dgm:presLayoutVars>
          <dgm:bulletEnabled val="1"/>
        </dgm:presLayoutVars>
      </dgm:prSet>
      <dgm:spPr/>
    </dgm:pt>
    <dgm:pt modelId="{D4B3D30C-9E93-409D-8036-C63E077DE73A}" type="pres">
      <dgm:prSet presAssocID="{27D4B850-A19C-4FC3-906D-19748032952A}" presName="spaceBetweenRectangles" presStyleCnt="0"/>
      <dgm:spPr/>
    </dgm:pt>
    <dgm:pt modelId="{B1502230-00BE-4F42-A460-940D156E7C2B}" type="pres">
      <dgm:prSet presAssocID="{BAB9059F-8334-4E80-B9AF-DC64B95FA5BD}" presName="parentLin" presStyleCnt="0"/>
      <dgm:spPr/>
    </dgm:pt>
    <dgm:pt modelId="{DCB6CF61-095F-4A0F-9F63-BB446D27E34F}" type="pres">
      <dgm:prSet presAssocID="{BAB9059F-8334-4E80-B9AF-DC64B95FA5BD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E5AD55F9-22A2-40F8-87D8-EEF28F5FED16}" type="pres">
      <dgm:prSet presAssocID="{BAB9059F-8334-4E80-B9AF-DC64B95FA5BD}" presName="parentText" presStyleLbl="node1" presStyleIdx="1" presStyleCnt="2" custScaleX="12717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0796F0-F75B-40CA-B032-F3660ED88BAB}" type="pres">
      <dgm:prSet presAssocID="{BAB9059F-8334-4E80-B9AF-DC64B95FA5BD}" presName="negativeSpace" presStyleCnt="0"/>
      <dgm:spPr/>
    </dgm:pt>
    <dgm:pt modelId="{56B27249-C028-483E-899F-6106DE908DB4}" type="pres">
      <dgm:prSet presAssocID="{BAB9059F-8334-4E80-B9AF-DC64B95FA5BD}" presName="childText" presStyleLbl="conFgAcc1" presStyleIdx="1" presStyleCnt="2" custScaleY="92995">
        <dgm:presLayoutVars>
          <dgm:bulletEnabled val="1"/>
        </dgm:presLayoutVars>
      </dgm:prSet>
      <dgm:spPr/>
    </dgm:pt>
  </dgm:ptLst>
  <dgm:cxnLst>
    <dgm:cxn modelId="{599F7382-187C-4B22-A0D8-BAAFBD42C560}" srcId="{A7EC42C6-15D9-4543-9167-ADECFED7604D}" destId="{BAB9059F-8334-4E80-B9AF-DC64B95FA5BD}" srcOrd="1" destOrd="0" parTransId="{733D0453-CCCB-4489-8C2F-EA4219BA100D}" sibTransId="{5C42EE5B-B674-4D45-91D1-1D43E373593C}"/>
    <dgm:cxn modelId="{8C8D494F-152F-4C5E-BD8C-5B4D34F8D690}" type="presOf" srcId="{BAB9059F-8334-4E80-B9AF-DC64B95FA5BD}" destId="{DCB6CF61-095F-4A0F-9F63-BB446D27E34F}" srcOrd="0" destOrd="0" presId="urn:microsoft.com/office/officeart/2005/8/layout/list1"/>
    <dgm:cxn modelId="{54F87A4B-6AB2-48ED-A065-65D85F8D30DB}" type="presOf" srcId="{BAB9059F-8334-4E80-B9AF-DC64B95FA5BD}" destId="{E5AD55F9-22A2-40F8-87D8-EEF28F5FED16}" srcOrd="1" destOrd="0" presId="urn:microsoft.com/office/officeart/2005/8/layout/list1"/>
    <dgm:cxn modelId="{966EEFF1-764D-4E86-88AF-153ABE36BF95}" type="presOf" srcId="{A7EC42C6-15D9-4543-9167-ADECFED7604D}" destId="{5469C0A3-8BCF-4F9E-B79D-B73CC2909916}" srcOrd="0" destOrd="0" presId="urn:microsoft.com/office/officeart/2005/8/layout/list1"/>
    <dgm:cxn modelId="{75BBABF5-018A-4EBC-9A7A-B2C6DD72A233}" type="presOf" srcId="{9618752D-05C3-455A-BF5B-EA6F92EA1BE5}" destId="{31B5DD3B-3E7D-4609-A576-4D36987341BF}" srcOrd="1" destOrd="0" presId="urn:microsoft.com/office/officeart/2005/8/layout/list1"/>
    <dgm:cxn modelId="{12D927D0-5F9B-44E1-89CB-51CD2D429BED}" srcId="{A7EC42C6-15D9-4543-9167-ADECFED7604D}" destId="{9618752D-05C3-455A-BF5B-EA6F92EA1BE5}" srcOrd="0" destOrd="0" parTransId="{00A23654-FC82-4384-B7D7-203F829A1329}" sibTransId="{27D4B850-A19C-4FC3-906D-19748032952A}"/>
    <dgm:cxn modelId="{EA89D749-74BA-4062-A51B-DF50FCA9EDBA}" type="presOf" srcId="{9618752D-05C3-455A-BF5B-EA6F92EA1BE5}" destId="{ADA15346-7D53-4072-B169-07474F08ED07}" srcOrd="0" destOrd="0" presId="urn:microsoft.com/office/officeart/2005/8/layout/list1"/>
    <dgm:cxn modelId="{A194855F-E36F-42B8-9125-326B71A2A0CC}" type="presParOf" srcId="{5469C0A3-8BCF-4F9E-B79D-B73CC2909916}" destId="{0BB6FA17-F0B1-4B48-A54F-EA2BB1ED352D}" srcOrd="0" destOrd="0" presId="urn:microsoft.com/office/officeart/2005/8/layout/list1"/>
    <dgm:cxn modelId="{D69880FF-27D8-4ABD-8940-0F07CAFD5ED7}" type="presParOf" srcId="{0BB6FA17-F0B1-4B48-A54F-EA2BB1ED352D}" destId="{ADA15346-7D53-4072-B169-07474F08ED07}" srcOrd="0" destOrd="0" presId="urn:microsoft.com/office/officeart/2005/8/layout/list1"/>
    <dgm:cxn modelId="{DF19FABB-03F3-403A-A624-72AAF5C4F553}" type="presParOf" srcId="{0BB6FA17-F0B1-4B48-A54F-EA2BB1ED352D}" destId="{31B5DD3B-3E7D-4609-A576-4D36987341BF}" srcOrd="1" destOrd="0" presId="urn:microsoft.com/office/officeart/2005/8/layout/list1"/>
    <dgm:cxn modelId="{13FCAF94-DFB8-4D75-AFAD-534CCB5C8CA3}" type="presParOf" srcId="{5469C0A3-8BCF-4F9E-B79D-B73CC2909916}" destId="{3F0548EE-0ADF-4BBB-A2EC-0F0977234762}" srcOrd="1" destOrd="0" presId="urn:microsoft.com/office/officeart/2005/8/layout/list1"/>
    <dgm:cxn modelId="{29B03082-95DF-4AC1-8F12-AB4E3C7D28E2}" type="presParOf" srcId="{5469C0A3-8BCF-4F9E-B79D-B73CC2909916}" destId="{3F1B1404-8FDC-4082-BA1D-6717B2D05854}" srcOrd="2" destOrd="0" presId="urn:microsoft.com/office/officeart/2005/8/layout/list1"/>
    <dgm:cxn modelId="{2409A8A9-C42E-4184-9EF4-8D8733ED0946}" type="presParOf" srcId="{5469C0A3-8BCF-4F9E-B79D-B73CC2909916}" destId="{D4B3D30C-9E93-409D-8036-C63E077DE73A}" srcOrd="3" destOrd="0" presId="urn:microsoft.com/office/officeart/2005/8/layout/list1"/>
    <dgm:cxn modelId="{8B0C8CBB-435C-42AA-A6DD-F6FCF02F47B8}" type="presParOf" srcId="{5469C0A3-8BCF-4F9E-B79D-B73CC2909916}" destId="{B1502230-00BE-4F42-A460-940D156E7C2B}" srcOrd="4" destOrd="0" presId="urn:microsoft.com/office/officeart/2005/8/layout/list1"/>
    <dgm:cxn modelId="{CC1AB4C0-0743-449E-A84F-A74A05D2B27C}" type="presParOf" srcId="{B1502230-00BE-4F42-A460-940D156E7C2B}" destId="{DCB6CF61-095F-4A0F-9F63-BB446D27E34F}" srcOrd="0" destOrd="0" presId="urn:microsoft.com/office/officeart/2005/8/layout/list1"/>
    <dgm:cxn modelId="{74921F5B-D78A-4F50-ABE9-FDE6A3743783}" type="presParOf" srcId="{B1502230-00BE-4F42-A460-940D156E7C2B}" destId="{E5AD55F9-22A2-40F8-87D8-EEF28F5FED16}" srcOrd="1" destOrd="0" presId="urn:microsoft.com/office/officeart/2005/8/layout/list1"/>
    <dgm:cxn modelId="{D3D68949-EDA2-43EB-8053-83149C7DD638}" type="presParOf" srcId="{5469C0A3-8BCF-4F9E-B79D-B73CC2909916}" destId="{E70796F0-F75B-40CA-B032-F3660ED88BAB}" srcOrd="5" destOrd="0" presId="urn:microsoft.com/office/officeart/2005/8/layout/list1"/>
    <dgm:cxn modelId="{51DD56BB-DD7A-43EB-B39F-3F5A35B892AB}" type="presParOf" srcId="{5469C0A3-8BCF-4F9E-B79D-B73CC2909916}" destId="{56B27249-C028-483E-899F-6106DE908DB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1B1404-8FDC-4082-BA1D-6717B2D05854}">
      <dsp:nvSpPr>
        <dsp:cNvPr id="0" name=""/>
        <dsp:cNvSpPr/>
      </dsp:nvSpPr>
      <dsp:spPr>
        <a:xfrm>
          <a:off x="0" y="363366"/>
          <a:ext cx="7430897" cy="56243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B5DD3B-3E7D-4609-A576-4D36987341BF}">
      <dsp:nvSpPr>
        <dsp:cNvPr id="0" name=""/>
        <dsp:cNvSpPr/>
      </dsp:nvSpPr>
      <dsp:spPr>
        <a:xfrm>
          <a:off x="371544" y="9126"/>
          <a:ext cx="6615326" cy="708480"/>
        </a:xfrm>
        <a:prstGeom prst="roundRect">
          <a:avLst/>
        </a:prstGeom>
        <a:solidFill>
          <a:schemeClr val="accent5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609" tIns="0" rIns="196609" bIns="0" numCol="1" spcCol="1270" anchor="ctr" anchorCtr="0">
          <a:noAutofit/>
        </a:bodyPr>
        <a:lstStyle/>
        <a:p>
          <a:pPr marL="266700" lvl="0" indent="-26670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A. </a:t>
          </a:r>
          <a:r>
            <a:rPr lang="id-ID" sz="1600" kern="1200" dirty="0" smtClean="0">
              <a:solidFill>
                <a:schemeClr val="tx1"/>
              </a:solidFill>
            </a:rPr>
            <a:t>Negara Indonesia ialah negara kesatuan yang berbentuk Republik.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406129" y="43711"/>
        <a:ext cx="6546156" cy="639310"/>
      </dsp:txXfrm>
    </dsp:sp>
    <dsp:sp modelId="{56B27249-C028-483E-899F-6106DE908DB4}">
      <dsp:nvSpPr>
        <dsp:cNvPr id="0" name=""/>
        <dsp:cNvSpPr/>
      </dsp:nvSpPr>
      <dsp:spPr>
        <a:xfrm>
          <a:off x="0" y="1409640"/>
          <a:ext cx="7430897" cy="56243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AD55F9-22A2-40F8-87D8-EEF28F5FED16}">
      <dsp:nvSpPr>
        <dsp:cNvPr id="0" name=""/>
        <dsp:cNvSpPr/>
      </dsp:nvSpPr>
      <dsp:spPr>
        <a:xfrm>
          <a:off x="371544" y="1055400"/>
          <a:ext cx="6615326" cy="708480"/>
        </a:xfrm>
        <a:prstGeom prst="roundRect">
          <a:avLst/>
        </a:prstGeom>
        <a:solidFill>
          <a:schemeClr val="accent5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609" tIns="0" rIns="196609" bIns="0" numCol="1" spcCol="1270" anchor="ctr" anchorCtr="0">
          <a:noAutofit/>
        </a:bodyPr>
        <a:lstStyle/>
        <a:p>
          <a:pPr marL="171450" lvl="0" indent="-17145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B. </a:t>
          </a:r>
          <a:r>
            <a:rPr lang="id-ID" sz="1600" kern="1200" dirty="0" smtClean="0">
              <a:solidFill>
                <a:schemeClr val="tx1"/>
              </a:solidFill>
            </a:rPr>
            <a:t>Majelis Permusyawaratan Rakyat terdiri atas anggota Dewan Perwakilan Rakyat dan anggota Dewan Perwakilan Daerah yang dipilih melalui pemilihan umum.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406129" y="1089985"/>
        <a:ext cx="6546156" cy="639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1B1404-8FDC-4082-BA1D-6717B2D05854}">
      <dsp:nvSpPr>
        <dsp:cNvPr id="0" name=""/>
        <dsp:cNvSpPr/>
      </dsp:nvSpPr>
      <dsp:spPr>
        <a:xfrm>
          <a:off x="0" y="363366"/>
          <a:ext cx="7430897" cy="56243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B5DD3B-3E7D-4609-A576-4D36987341BF}">
      <dsp:nvSpPr>
        <dsp:cNvPr id="0" name=""/>
        <dsp:cNvSpPr/>
      </dsp:nvSpPr>
      <dsp:spPr>
        <a:xfrm>
          <a:off x="371544" y="9126"/>
          <a:ext cx="6615326" cy="708480"/>
        </a:xfrm>
        <a:prstGeom prst="roundRect">
          <a:avLst/>
        </a:prstGeom>
        <a:solidFill>
          <a:schemeClr val="accent5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609" tIns="0" rIns="196609" bIns="0" numCol="1" spcCol="1270" anchor="ctr" anchorCtr="0">
          <a:noAutofit/>
        </a:bodyPr>
        <a:lstStyle/>
        <a:p>
          <a:pPr marL="266700" lvl="0" indent="-26670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C. </a:t>
          </a:r>
          <a:r>
            <a:rPr lang="id-ID" sz="1600" kern="1200" dirty="0" smtClean="0">
              <a:solidFill>
                <a:schemeClr val="tx1"/>
              </a:solidFill>
            </a:rPr>
            <a:t>Presiden Republik Indonesia memegang kekuasaan pemerintahan dibantu seorang wakil presiden.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406129" y="43711"/>
        <a:ext cx="6546156" cy="639310"/>
      </dsp:txXfrm>
    </dsp:sp>
    <dsp:sp modelId="{56B27249-C028-483E-899F-6106DE908DB4}">
      <dsp:nvSpPr>
        <dsp:cNvPr id="0" name=""/>
        <dsp:cNvSpPr/>
      </dsp:nvSpPr>
      <dsp:spPr>
        <a:xfrm>
          <a:off x="0" y="1409640"/>
          <a:ext cx="7430897" cy="56243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AD55F9-22A2-40F8-87D8-EEF28F5FED16}">
      <dsp:nvSpPr>
        <dsp:cNvPr id="0" name=""/>
        <dsp:cNvSpPr/>
      </dsp:nvSpPr>
      <dsp:spPr>
        <a:xfrm>
          <a:off x="371544" y="1055400"/>
          <a:ext cx="6615326" cy="708480"/>
        </a:xfrm>
        <a:prstGeom prst="roundRect">
          <a:avLst/>
        </a:prstGeom>
        <a:solidFill>
          <a:schemeClr val="accent5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609" tIns="0" rIns="196609" bIns="0" numCol="1" spcCol="1270" anchor="ctr" anchorCtr="0">
          <a:noAutofit/>
        </a:bodyPr>
        <a:lstStyle/>
        <a:p>
          <a:pPr marL="266700" lvl="0" indent="-26670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D. </a:t>
          </a:r>
          <a:r>
            <a:rPr lang="id-ID" sz="1600" kern="1200" dirty="0" smtClean="0">
              <a:solidFill>
                <a:schemeClr val="tx1"/>
              </a:solidFill>
            </a:rPr>
            <a:t>Presiden dan/atau wakil presiden dapat diberhentikan dalam masa jabatannya oleh MPR atas usul DPR.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406129" y="1089985"/>
        <a:ext cx="6546156" cy="6393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1B1404-8FDC-4082-BA1D-6717B2D05854}">
      <dsp:nvSpPr>
        <dsp:cNvPr id="0" name=""/>
        <dsp:cNvSpPr/>
      </dsp:nvSpPr>
      <dsp:spPr>
        <a:xfrm>
          <a:off x="0" y="363366"/>
          <a:ext cx="7430897" cy="56243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B5DD3B-3E7D-4609-A576-4D36987341BF}">
      <dsp:nvSpPr>
        <dsp:cNvPr id="0" name=""/>
        <dsp:cNvSpPr/>
      </dsp:nvSpPr>
      <dsp:spPr>
        <a:xfrm>
          <a:off x="371544" y="9126"/>
          <a:ext cx="6615326" cy="708480"/>
        </a:xfrm>
        <a:prstGeom prst="roundRect">
          <a:avLst/>
        </a:prstGeom>
        <a:solidFill>
          <a:schemeClr val="accent5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609" tIns="0" rIns="196609" bIns="0" numCol="1" spcCol="1270" anchor="ctr" anchorCtr="0">
          <a:noAutofit/>
        </a:bodyPr>
        <a:lstStyle/>
        <a:p>
          <a:pPr marL="266700" lvl="0" indent="-26670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E. </a:t>
          </a:r>
          <a:r>
            <a:rPr lang="id-ID" sz="1600" kern="1200" dirty="0" smtClean="0">
              <a:solidFill>
                <a:schemeClr val="tx1"/>
              </a:solidFill>
            </a:rPr>
            <a:t>Presiden tidak dapat membekukan dan/atau membubarkan Dewan Perwakilan Rakyat.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406129" y="43711"/>
        <a:ext cx="6546156" cy="639310"/>
      </dsp:txXfrm>
    </dsp:sp>
    <dsp:sp modelId="{56B27249-C028-483E-899F-6106DE908DB4}">
      <dsp:nvSpPr>
        <dsp:cNvPr id="0" name=""/>
        <dsp:cNvSpPr/>
      </dsp:nvSpPr>
      <dsp:spPr>
        <a:xfrm>
          <a:off x="0" y="1409640"/>
          <a:ext cx="7430897" cy="56243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AD55F9-22A2-40F8-87D8-EEF28F5FED16}">
      <dsp:nvSpPr>
        <dsp:cNvPr id="0" name=""/>
        <dsp:cNvSpPr/>
      </dsp:nvSpPr>
      <dsp:spPr>
        <a:xfrm>
          <a:off x="371544" y="1055400"/>
          <a:ext cx="6615326" cy="708480"/>
        </a:xfrm>
        <a:prstGeom prst="roundRect">
          <a:avLst/>
        </a:prstGeom>
        <a:solidFill>
          <a:schemeClr val="accent5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609" tIns="0" rIns="196609" bIns="0" numCol="1" spcCol="1270" anchor="ctr" anchorCtr="0">
          <a:noAutofit/>
        </a:bodyPr>
        <a:lstStyle/>
        <a:p>
          <a:pPr marL="266700" lvl="0" indent="-26670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F. </a:t>
          </a:r>
          <a:r>
            <a:rPr lang="id-ID" sz="1600" kern="1200" dirty="0" smtClean="0">
              <a:solidFill>
                <a:schemeClr val="tx1"/>
              </a:solidFill>
            </a:rPr>
            <a:t>Presiden dibantu oleh menteri-menteri negara. Menteri-menteri itu diangkat dan diberhentikan oleh presiden.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406129" y="1089985"/>
        <a:ext cx="6546156" cy="6393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1B1404-8FDC-4082-BA1D-6717B2D05854}">
      <dsp:nvSpPr>
        <dsp:cNvPr id="0" name=""/>
        <dsp:cNvSpPr/>
      </dsp:nvSpPr>
      <dsp:spPr>
        <a:xfrm>
          <a:off x="0" y="363366"/>
          <a:ext cx="7430897" cy="56243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B5DD3B-3E7D-4609-A576-4D36987341BF}">
      <dsp:nvSpPr>
        <dsp:cNvPr id="0" name=""/>
        <dsp:cNvSpPr/>
      </dsp:nvSpPr>
      <dsp:spPr>
        <a:xfrm>
          <a:off x="371544" y="9126"/>
          <a:ext cx="6615326" cy="708480"/>
        </a:xfrm>
        <a:prstGeom prst="roundRect">
          <a:avLst/>
        </a:prstGeom>
        <a:solidFill>
          <a:schemeClr val="accent5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609" tIns="0" rIns="196609" bIns="0" numCol="1" spcCol="1270" anchor="ctr" anchorCtr="0">
          <a:noAutofit/>
        </a:bodyPr>
        <a:lstStyle/>
        <a:p>
          <a:pPr marL="266700" lvl="0" indent="-26670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G. </a:t>
          </a:r>
          <a:r>
            <a:rPr lang="id-ID" sz="1600" kern="1200" dirty="0" smtClean="0">
              <a:solidFill>
                <a:schemeClr val="tx1"/>
              </a:solidFill>
            </a:rPr>
            <a:t>Negara Kesatuan Republik Indonesia dibagi atas daerah-daerah provinsi.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406129" y="43711"/>
        <a:ext cx="6546156" cy="639310"/>
      </dsp:txXfrm>
    </dsp:sp>
    <dsp:sp modelId="{56B27249-C028-483E-899F-6106DE908DB4}">
      <dsp:nvSpPr>
        <dsp:cNvPr id="0" name=""/>
        <dsp:cNvSpPr/>
      </dsp:nvSpPr>
      <dsp:spPr>
        <a:xfrm>
          <a:off x="0" y="1409640"/>
          <a:ext cx="7430897" cy="56243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AD55F9-22A2-40F8-87D8-EEF28F5FED16}">
      <dsp:nvSpPr>
        <dsp:cNvPr id="0" name=""/>
        <dsp:cNvSpPr/>
      </dsp:nvSpPr>
      <dsp:spPr>
        <a:xfrm>
          <a:off x="371544" y="1055400"/>
          <a:ext cx="6615326" cy="708480"/>
        </a:xfrm>
        <a:prstGeom prst="roundRect">
          <a:avLst/>
        </a:prstGeom>
        <a:solidFill>
          <a:schemeClr val="accent5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609" tIns="0" rIns="196609" bIns="0" numCol="1" spcCol="1270" anchor="ctr" anchorCtr="0">
          <a:noAutofit/>
        </a:bodyPr>
        <a:lstStyle/>
        <a:p>
          <a:pPr marL="266700" lvl="0" indent="-26670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H. </a:t>
          </a:r>
          <a:r>
            <a:rPr lang="id-ID" sz="1600" kern="1200" dirty="0" smtClean="0">
              <a:solidFill>
                <a:schemeClr val="tx1"/>
              </a:solidFill>
            </a:rPr>
            <a:t>Dewan Perwakilan Rakyat memegang kekuasaan membentuk undang-undang.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406129" y="1089985"/>
        <a:ext cx="6546156" cy="6393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1B1404-8FDC-4082-BA1D-6717B2D05854}">
      <dsp:nvSpPr>
        <dsp:cNvPr id="0" name=""/>
        <dsp:cNvSpPr/>
      </dsp:nvSpPr>
      <dsp:spPr>
        <a:xfrm>
          <a:off x="0" y="769394"/>
          <a:ext cx="7430897" cy="119517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B5DD3B-3E7D-4609-A576-4D36987341BF}">
      <dsp:nvSpPr>
        <dsp:cNvPr id="0" name=""/>
        <dsp:cNvSpPr/>
      </dsp:nvSpPr>
      <dsp:spPr>
        <a:xfrm>
          <a:off x="371544" y="16634"/>
          <a:ext cx="6615326" cy="1505520"/>
        </a:xfrm>
        <a:prstGeom prst="roundRect">
          <a:avLst/>
        </a:prstGeom>
        <a:solidFill>
          <a:schemeClr val="accent5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609" tIns="0" rIns="196609" bIns="0" numCol="1" spcCol="1270" anchor="ctr" anchorCtr="0">
          <a:noAutofit/>
        </a:bodyPr>
        <a:lstStyle/>
        <a:p>
          <a:pPr marL="171450" lvl="0" indent="-17145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I. </a:t>
          </a:r>
          <a:r>
            <a:rPr lang="id-ID" sz="1800" kern="1200" dirty="0" smtClean="0">
              <a:solidFill>
                <a:schemeClr val="tx1"/>
              </a:solidFill>
            </a:rPr>
            <a:t>Kekuasaan kehakiman (yudikatif) dilakukan oleh sebuah Mahkamah Agung dan badan peradilan yang berada di bawahnya.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445037" y="90127"/>
        <a:ext cx="6468340" cy="135853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7BAC7F-69E1-4493-9BBD-C2EB533E592D}">
      <dsp:nvSpPr>
        <dsp:cNvPr id="0" name=""/>
        <dsp:cNvSpPr/>
      </dsp:nvSpPr>
      <dsp:spPr>
        <a:xfrm>
          <a:off x="0" y="298813"/>
          <a:ext cx="4985177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3D359C-6231-41B7-A473-7D891079A746}">
      <dsp:nvSpPr>
        <dsp:cNvPr id="0" name=""/>
        <dsp:cNvSpPr/>
      </dsp:nvSpPr>
      <dsp:spPr>
        <a:xfrm>
          <a:off x="249258" y="36921"/>
          <a:ext cx="4302287" cy="527571"/>
        </a:xfrm>
        <a:prstGeom prst="roundRect">
          <a:avLst/>
        </a:prstGeom>
        <a:solidFill>
          <a:schemeClr val="accent5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899" tIns="0" rIns="131899" bIns="0" numCol="1" spcCol="1270" anchor="ctr" anchorCtr="0">
          <a:noAutofit/>
        </a:bodyPr>
        <a:lstStyle/>
        <a:p>
          <a:pPr marL="266700" lvl="0" indent="-26670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kern="1200" dirty="0" smtClean="0">
              <a:solidFill>
                <a:schemeClr val="tx1"/>
              </a:solidFill>
            </a:rPr>
            <a:t>1. </a:t>
          </a:r>
          <a:r>
            <a:rPr lang="pt-BR" sz="1800" kern="1200" dirty="0" smtClean="0">
              <a:solidFill>
                <a:schemeClr val="tx1"/>
              </a:solidFill>
            </a:rPr>
            <a:t>Bangsa Indonesia memiliki</a:t>
          </a:r>
          <a:r>
            <a:rPr lang="id-ID" sz="1800" kern="1200" dirty="0" smtClean="0">
              <a:solidFill>
                <a:schemeClr val="tx1"/>
              </a:solidFill>
            </a:rPr>
            <a:t> </a:t>
          </a:r>
          <a:r>
            <a:rPr lang="pt-BR" sz="1800" kern="1200" dirty="0" smtClean="0">
              <a:solidFill>
                <a:schemeClr val="tx1"/>
              </a:solidFill>
            </a:rPr>
            <a:t>Pancasila </a:t>
          </a:r>
          <a:r>
            <a:rPr lang="pt-BR" sz="2000" kern="1200" dirty="0" smtClean="0">
              <a:solidFill>
                <a:schemeClr val="tx1"/>
              </a:solidFill>
            </a:rPr>
            <a:t>sebagai dasar</a:t>
          </a:r>
          <a:r>
            <a:rPr lang="id-ID" sz="2000" kern="1200" dirty="0" smtClean="0">
              <a:solidFill>
                <a:schemeClr val="tx1"/>
              </a:solidFill>
            </a:rPr>
            <a:t> </a:t>
          </a:r>
          <a:r>
            <a:rPr lang="pt-BR" sz="2000" kern="1200" dirty="0" smtClean="0">
              <a:solidFill>
                <a:schemeClr val="tx1"/>
              </a:solidFill>
            </a:rPr>
            <a:t>negara.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275012" y="62675"/>
        <a:ext cx="4250779" cy="476063"/>
      </dsp:txXfrm>
    </dsp:sp>
    <dsp:sp modelId="{A6D4258E-2B8D-4D84-B313-E38D47A7F386}">
      <dsp:nvSpPr>
        <dsp:cNvPr id="0" name=""/>
        <dsp:cNvSpPr/>
      </dsp:nvSpPr>
      <dsp:spPr>
        <a:xfrm>
          <a:off x="0" y="960709"/>
          <a:ext cx="4985177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3A9CFF-75E0-4E1B-A0D8-E63068934C35}">
      <dsp:nvSpPr>
        <dsp:cNvPr id="0" name=""/>
        <dsp:cNvSpPr/>
      </dsp:nvSpPr>
      <dsp:spPr>
        <a:xfrm>
          <a:off x="249258" y="849613"/>
          <a:ext cx="4302287" cy="376776"/>
        </a:xfrm>
        <a:prstGeom prst="roundRect">
          <a:avLst/>
        </a:prstGeom>
        <a:solidFill>
          <a:schemeClr val="accent5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899" tIns="0" rIns="131899" bIns="0" numCol="1" spcCol="1270" anchor="ctr" anchorCtr="0">
          <a:noAutofit/>
        </a:bodyPr>
        <a:lstStyle/>
        <a:p>
          <a:pPr marL="266700" lvl="0" indent="-26670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kern="1200" dirty="0" smtClean="0">
              <a:solidFill>
                <a:schemeClr val="tx1"/>
              </a:solidFill>
            </a:rPr>
            <a:t>2. Sumpah Pemuda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267651" y="868006"/>
        <a:ext cx="4265501" cy="339990"/>
      </dsp:txXfrm>
    </dsp:sp>
    <dsp:sp modelId="{FD31AE00-59F1-4CEC-949D-C9CFEC18BD8D}">
      <dsp:nvSpPr>
        <dsp:cNvPr id="0" name=""/>
        <dsp:cNvSpPr/>
      </dsp:nvSpPr>
      <dsp:spPr>
        <a:xfrm>
          <a:off x="0" y="1622606"/>
          <a:ext cx="4985177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51D6B5-711D-45E5-8C07-D6D9A25B2535}">
      <dsp:nvSpPr>
        <dsp:cNvPr id="0" name=""/>
        <dsp:cNvSpPr/>
      </dsp:nvSpPr>
      <dsp:spPr>
        <a:xfrm>
          <a:off x="249258" y="1511509"/>
          <a:ext cx="4302287" cy="376776"/>
        </a:xfrm>
        <a:prstGeom prst="roundRect">
          <a:avLst/>
        </a:prstGeom>
        <a:solidFill>
          <a:schemeClr val="accent5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899" tIns="0" rIns="131899" bIns="0" numCol="1" spcCol="1270" anchor="ctr" anchorCtr="0">
          <a:noAutofit/>
        </a:bodyPr>
        <a:lstStyle/>
        <a:p>
          <a:pPr marL="266700" lvl="0" indent="-26670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kern="1200" dirty="0" smtClean="0">
              <a:solidFill>
                <a:schemeClr val="tx1"/>
              </a:solidFill>
            </a:rPr>
            <a:t>3. Bhinneka Tunggal Ika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267651" y="1529902"/>
        <a:ext cx="4265501" cy="339990"/>
      </dsp:txXfrm>
    </dsp:sp>
    <dsp:sp modelId="{4FC4C77E-8A3C-4D01-B4EB-597AD5FC2F6B}">
      <dsp:nvSpPr>
        <dsp:cNvPr id="0" name=""/>
        <dsp:cNvSpPr/>
      </dsp:nvSpPr>
      <dsp:spPr>
        <a:xfrm>
          <a:off x="0" y="2284503"/>
          <a:ext cx="4985177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A13626-5FD6-4113-AD24-9A3B98E29CD0}">
      <dsp:nvSpPr>
        <dsp:cNvPr id="0" name=""/>
        <dsp:cNvSpPr/>
      </dsp:nvSpPr>
      <dsp:spPr>
        <a:xfrm>
          <a:off x="249258" y="2173406"/>
          <a:ext cx="4302287" cy="376776"/>
        </a:xfrm>
        <a:prstGeom prst="roundRect">
          <a:avLst/>
        </a:prstGeom>
        <a:solidFill>
          <a:schemeClr val="accent5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899" tIns="0" rIns="131899" bIns="0" numCol="1" spcCol="1270" anchor="ctr" anchorCtr="0">
          <a:noAutofit/>
        </a:bodyPr>
        <a:lstStyle/>
        <a:p>
          <a:pPr marL="266700" lvl="0" indent="-26670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kern="1200" dirty="0" smtClean="0">
              <a:solidFill>
                <a:schemeClr val="tx1"/>
              </a:solidFill>
            </a:rPr>
            <a:t>4. Semangat kebersamaan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267651" y="2191799"/>
        <a:ext cx="4265501" cy="33999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1B1404-8FDC-4082-BA1D-6717B2D05854}">
      <dsp:nvSpPr>
        <dsp:cNvPr id="0" name=""/>
        <dsp:cNvSpPr/>
      </dsp:nvSpPr>
      <dsp:spPr>
        <a:xfrm>
          <a:off x="0" y="311515"/>
          <a:ext cx="7430897" cy="49212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B5DD3B-3E7D-4609-A576-4D36987341BF}">
      <dsp:nvSpPr>
        <dsp:cNvPr id="0" name=""/>
        <dsp:cNvSpPr/>
      </dsp:nvSpPr>
      <dsp:spPr>
        <a:xfrm>
          <a:off x="371544" y="1555"/>
          <a:ext cx="6615326" cy="619920"/>
        </a:xfrm>
        <a:prstGeom prst="roundRect">
          <a:avLst/>
        </a:prstGeom>
        <a:solidFill>
          <a:schemeClr val="accent5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609" tIns="0" rIns="196609" bIns="0" numCol="1" spcCol="1270" anchor="ctr" anchorCtr="0">
          <a:noAutofit/>
        </a:bodyPr>
        <a:lstStyle/>
        <a:p>
          <a:pPr marL="266700" lvl="0" indent="-26670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b="0" kern="1200" dirty="0" smtClean="0">
              <a:solidFill>
                <a:schemeClr val="tx1"/>
              </a:solidFill>
            </a:rPr>
            <a:t>1. Mengembangkan nasionalisme.</a:t>
          </a:r>
          <a:endParaRPr lang="en-US" sz="2000" b="0" kern="1200" dirty="0">
            <a:solidFill>
              <a:schemeClr val="tx1"/>
            </a:solidFill>
          </a:endParaRPr>
        </a:p>
      </dsp:txBody>
      <dsp:txXfrm>
        <a:off x="401806" y="31817"/>
        <a:ext cx="6554802" cy="559396"/>
      </dsp:txXfrm>
    </dsp:sp>
    <dsp:sp modelId="{56B27249-C028-483E-899F-6106DE908DB4}">
      <dsp:nvSpPr>
        <dsp:cNvPr id="0" name=""/>
        <dsp:cNvSpPr/>
      </dsp:nvSpPr>
      <dsp:spPr>
        <a:xfrm>
          <a:off x="0" y="1227005"/>
          <a:ext cx="7430897" cy="49212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AD55F9-22A2-40F8-87D8-EEF28F5FED16}">
      <dsp:nvSpPr>
        <dsp:cNvPr id="0" name=""/>
        <dsp:cNvSpPr/>
      </dsp:nvSpPr>
      <dsp:spPr>
        <a:xfrm>
          <a:off x="371544" y="917045"/>
          <a:ext cx="6615326" cy="619920"/>
        </a:xfrm>
        <a:prstGeom prst="roundRect">
          <a:avLst/>
        </a:prstGeom>
        <a:solidFill>
          <a:schemeClr val="accent5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609" tIns="0" rIns="196609" bIns="0" numCol="1" spcCol="1270" anchor="ctr" anchorCtr="0">
          <a:noAutofit/>
        </a:bodyPr>
        <a:lstStyle/>
        <a:p>
          <a:pPr marL="266700" lvl="0" indent="-26670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b="0" kern="1200" dirty="0" smtClean="0">
              <a:solidFill>
                <a:schemeClr val="tx1"/>
              </a:solidFill>
            </a:rPr>
            <a:t>2. Bertoleransi dalam kehidupan beragama.</a:t>
          </a:r>
          <a:endParaRPr lang="en-US" sz="2000" b="0" kern="1200" dirty="0">
            <a:solidFill>
              <a:schemeClr val="tx1"/>
            </a:solidFill>
          </a:endParaRPr>
        </a:p>
      </dsp:txBody>
      <dsp:txXfrm>
        <a:off x="401806" y="947307"/>
        <a:ext cx="6554802" cy="559396"/>
      </dsp:txXfrm>
    </dsp:sp>
    <dsp:sp modelId="{543B7480-B8AF-4BE3-8BAD-A6515177A7E5}">
      <dsp:nvSpPr>
        <dsp:cNvPr id="0" name=""/>
        <dsp:cNvSpPr/>
      </dsp:nvSpPr>
      <dsp:spPr>
        <a:xfrm>
          <a:off x="0" y="2153666"/>
          <a:ext cx="7430897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D12BFF-7AD6-4FEA-B058-80D0143C5F20}">
      <dsp:nvSpPr>
        <dsp:cNvPr id="0" name=""/>
        <dsp:cNvSpPr/>
      </dsp:nvSpPr>
      <dsp:spPr>
        <a:xfrm>
          <a:off x="371544" y="1832535"/>
          <a:ext cx="6587913" cy="631090"/>
        </a:xfrm>
        <a:prstGeom prst="roundRect">
          <a:avLst/>
        </a:prstGeom>
        <a:solidFill>
          <a:schemeClr val="accent5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609" tIns="0" rIns="196609" bIns="0" numCol="1" spcCol="1270" anchor="ctr" anchorCtr="0">
          <a:noAutofit/>
        </a:bodyPr>
        <a:lstStyle/>
        <a:p>
          <a:pPr marL="266700" lvl="0" indent="-26670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b="0" kern="1200" dirty="0" smtClean="0">
              <a:solidFill>
                <a:schemeClr val="tx1"/>
              </a:solidFill>
            </a:rPr>
            <a:t>3. Mengembangkan kesadaran sosial.</a:t>
          </a:r>
          <a:endParaRPr lang="en-US" sz="2000" b="0" kern="1200" dirty="0">
            <a:solidFill>
              <a:schemeClr val="tx1"/>
            </a:solidFill>
          </a:endParaRPr>
        </a:p>
      </dsp:txBody>
      <dsp:txXfrm>
        <a:off x="402351" y="1863342"/>
        <a:ext cx="6526299" cy="56947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1B1404-8FDC-4082-BA1D-6717B2D05854}">
      <dsp:nvSpPr>
        <dsp:cNvPr id="0" name=""/>
        <dsp:cNvSpPr/>
      </dsp:nvSpPr>
      <dsp:spPr>
        <a:xfrm>
          <a:off x="0" y="465359"/>
          <a:ext cx="7430897" cy="72647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B5DD3B-3E7D-4609-A576-4D36987341BF}">
      <dsp:nvSpPr>
        <dsp:cNvPr id="0" name=""/>
        <dsp:cNvSpPr/>
      </dsp:nvSpPr>
      <dsp:spPr>
        <a:xfrm>
          <a:off x="371544" y="7799"/>
          <a:ext cx="6615326" cy="915120"/>
        </a:xfrm>
        <a:prstGeom prst="roundRect">
          <a:avLst/>
        </a:prstGeom>
        <a:solidFill>
          <a:schemeClr val="accent5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609" tIns="0" rIns="196609" bIns="0" numCol="1" spcCol="1270" anchor="ctr" anchorCtr="0">
          <a:noAutofit/>
        </a:bodyPr>
        <a:lstStyle/>
        <a:p>
          <a:pPr marL="266700" lvl="0" indent="-26670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b="0" kern="1200" dirty="0" smtClean="0">
              <a:solidFill>
                <a:schemeClr val="tx1"/>
              </a:solidFill>
            </a:rPr>
            <a:t>4. Menghargai semua budaya yang terdapat</a:t>
          </a:r>
          <a:r>
            <a:rPr lang="en-US" sz="2000" b="0" kern="1200" dirty="0" smtClean="0">
              <a:solidFill>
                <a:schemeClr val="tx1"/>
              </a:solidFill>
            </a:rPr>
            <a:t> </a:t>
          </a:r>
          <a:r>
            <a:rPr lang="id-ID" b="0" kern="1200" dirty="0" smtClean="0">
              <a:solidFill>
                <a:schemeClr val="tx1"/>
              </a:solidFill>
            </a:rPr>
            <a:t>dalam masyarakat.</a:t>
          </a:r>
          <a:endParaRPr lang="en-US" sz="2000" b="0" kern="1200" dirty="0">
            <a:solidFill>
              <a:schemeClr val="tx1"/>
            </a:solidFill>
          </a:endParaRPr>
        </a:p>
      </dsp:txBody>
      <dsp:txXfrm>
        <a:off x="416216" y="52471"/>
        <a:ext cx="6525982" cy="825776"/>
      </dsp:txXfrm>
    </dsp:sp>
    <dsp:sp modelId="{56B27249-C028-483E-899F-6106DE908DB4}">
      <dsp:nvSpPr>
        <dsp:cNvPr id="0" name=""/>
        <dsp:cNvSpPr/>
      </dsp:nvSpPr>
      <dsp:spPr>
        <a:xfrm>
          <a:off x="0" y="1816796"/>
          <a:ext cx="7430897" cy="72647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AD55F9-22A2-40F8-87D8-EEF28F5FED16}">
      <dsp:nvSpPr>
        <dsp:cNvPr id="0" name=""/>
        <dsp:cNvSpPr/>
      </dsp:nvSpPr>
      <dsp:spPr>
        <a:xfrm>
          <a:off x="371544" y="1359235"/>
          <a:ext cx="6615326" cy="915120"/>
        </a:xfrm>
        <a:prstGeom prst="roundRect">
          <a:avLst/>
        </a:prstGeom>
        <a:solidFill>
          <a:schemeClr val="accent5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609" tIns="0" rIns="196609" bIns="0" numCol="1" spcCol="1270" anchor="ctr" anchorCtr="0">
          <a:noAutofit/>
        </a:bodyPr>
        <a:lstStyle/>
        <a:p>
          <a:pPr marL="266700" lvl="0" indent="-26670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b="0" kern="1200" dirty="0" smtClean="0">
              <a:solidFill>
                <a:schemeClr val="tx1"/>
              </a:solidFill>
            </a:rPr>
            <a:t>5. Menyelesaikan konflik dengan akomodatif.</a:t>
          </a:r>
          <a:endParaRPr lang="en-US" sz="2000" b="0" kern="1200" dirty="0">
            <a:solidFill>
              <a:schemeClr val="tx1"/>
            </a:solidFill>
          </a:endParaRPr>
        </a:p>
      </dsp:txBody>
      <dsp:txXfrm>
        <a:off x="416216" y="1403907"/>
        <a:ext cx="6525982" cy="8257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E2A04F-C6EB-4694-8F19-4A70B75F5CDE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48388-2F61-4853-9FE5-66164E5408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7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69357" rtl="0" eaLnBrk="1" latinLnBrk="0" hangingPunct="1">
      <a:defRPr sz="875" kern="1200">
        <a:solidFill>
          <a:schemeClr val="tx1"/>
        </a:solidFill>
        <a:latin typeface="+mn-lt"/>
        <a:ea typeface="+mn-ea"/>
        <a:cs typeface="+mn-cs"/>
      </a:defRPr>
    </a:lvl1pPr>
    <a:lvl2pPr marL="334679" algn="l" defTabSz="669357" rtl="0" eaLnBrk="1" latinLnBrk="0" hangingPunct="1">
      <a:defRPr sz="875" kern="1200">
        <a:solidFill>
          <a:schemeClr val="tx1"/>
        </a:solidFill>
        <a:latin typeface="+mn-lt"/>
        <a:ea typeface="+mn-ea"/>
        <a:cs typeface="+mn-cs"/>
      </a:defRPr>
    </a:lvl2pPr>
    <a:lvl3pPr marL="669357" algn="l" defTabSz="669357" rtl="0" eaLnBrk="1" latinLnBrk="0" hangingPunct="1">
      <a:defRPr sz="875" kern="1200">
        <a:solidFill>
          <a:schemeClr val="tx1"/>
        </a:solidFill>
        <a:latin typeface="+mn-lt"/>
        <a:ea typeface="+mn-ea"/>
        <a:cs typeface="+mn-cs"/>
      </a:defRPr>
    </a:lvl3pPr>
    <a:lvl4pPr marL="1004036" algn="l" defTabSz="669357" rtl="0" eaLnBrk="1" latinLnBrk="0" hangingPunct="1">
      <a:defRPr sz="875" kern="1200">
        <a:solidFill>
          <a:schemeClr val="tx1"/>
        </a:solidFill>
        <a:latin typeface="+mn-lt"/>
        <a:ea typeface="+mn-ea"/>
        <a:cs typeface="+mn-cs"/>
      </a:defRPr>
    </a:lvl4pPr>
    <a:lvl5pPr marL="1338715" algn="l" defTabSz="669357" rtl="0" eaLnBrk="1" latinLnBrk="0" hangingPunct="1">
      <a:defRPr sz="875" kern="1200">
        <a:solidFill>
          <a:schemeClr val="tx1"/>
        </a:solidFill>
        <a:latin typeface="+mn-lt"/>
        <a:ea typeface="+mn-ea"/>
        <a:cs typeface="+mn-cs"/>
      </a:defRPr>
    </a:lvl5pPr>
    <a:lvl6pPr marL="1673393" algn="l" defTabSz="669357" rtl="0" eaLnBrk="1" latinLnBrk="0" hangingPunct="1">
      <a:defRPr sz="875" kern="1200">
        <a:solidFill>
          <a:schemeClr val="tx1"/>
        </a:solidFill>
        <a:latin typeface="+mn-lt"/>
        <a:ea typeface="+mn-ea"/>
        <a:cs typeface="+mn-cs"/>
      </a:defRPr>
    </a:lvl6pPr>
    <a:lvl7pPr marL="2008072" algn="l" defTabSz="669357" rtl="0" eaLnBrk="1" latinLnBrk="0" hangingPunct="1">
      <a:defRPr sz="875" kern="1200">
        <a:solidFill>
          <a:schemeClr val="tx1"/>
        </a:solidFill>
        <a:latin typeface="+mn-lt"/>
        <a:ea typeface="+mn-ea"/>
        <a:cs typeface="+mn-cs"/>
      </a:defRPr>
    </a:lvl7pPr>
    <a:lvl8pPr marL="2342750" algn="l" defTabSz="669357" rtl="0" eaLnBrk="1" latinLnBrk="0" hangingPunct="1">
      <a:defRPr sz="875" kern="1200">
        <a:solidFill>
          <a:schemeClr val="tx1"/>
        </a:solidFill>
        <a:latin typeface="+mn-lt"/>
        <a:ea typeface="+mn-ea"/>
        <a:cs typeface="+mn-cs"/>
      </a:defRPr>
    </a:lvl8pPr>
    <a:lvl9pPr marL="2677429" algn="l" defTabSz="669357" rtl="0" eaLnBrk="1" latinLnBrk="0" hangingPunct="1">
      <a:defRPr sz="87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CB4E8-691F-481A-B196-BAF76F5BB21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2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34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694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041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388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73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082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429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6776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B3EE-D3F1-4687-A909-90CD3ACE0CF3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275D-32EA-46DF-BDDB-FAE1D2904B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B3EE-D3F1-4687-A909-90CD3ACE0CF3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275D-32EA-46DF-BDDB-FAE1D2904B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47941" y="494111"/>
            <a:ext cx="4732337" cy="1053345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0928" y="494111"/>
            <a:ext cx="14044613" cy="105334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B3EE-D3F1-4687-A909-90CD3ACE0CF3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275D-32EA-46DF-BDDB-FAE1D2904B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14452"/>
            <a:ext cx="8229600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0EE17-CFAB-4D26-B63C-0014F2997EC4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CEBB-2B45-44E7-9A9C-6831F2A34C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18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3419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B3EE-D3F1-4687-A909-90CD3ACE0CF3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275D-32EA-46DF-BDDB-FAE1D2904B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2938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7"/>
            <a:ext cx="7772400" cy="1125140"/>
          </a:xfrm>
        </p:spPr>
        <p:txBody>
          <a:bodyPr anchor="b"/>
          <a:lstStyle>
            <a:lvl1pPr marL="0" indent="0">
              <a:buNone/>
              <a:defRPr sz="1469">
                <a:solidFill>
                  <a:schemeClr val="tx1">
                    <a:tint val="75000"/>
                  </a:schemeClr>
                </a:solidFill>
              </a:defRPr>
            </a:lvl1pPr>
            <a:lvl2pPr marL="334702" indent="0">
              <a:buNone/>
              <a:defRPr sz="1313">
                <a:solidFill>
                  <a:schemeClr val="tx1">
                    <a:tint val="75000"/>
                  </a:schemeClr>
                </a:solidFill>
              </a:defRPr>
            </a:lvl2pPr>
            <a:lvl3pPr marL="669401" indent="0">
              <a:buNone/>
              <a:defRPr sz="1156">
                <a:solidFill>
                  <a:schemeClr val="tx1">
                    <a:tint val="75000"/>
                  </a:schemeClr>
                </a:solidFill>
              </a:defRPr>
            </a:lvl3pPr>
            <a:lvl4pPr marL="1004102" indent="0">
              <a:buNone/>
              <a:defRPr sz="1031">
                <a:solidFill>
                  <a:schemeClr val="tx1">
                    <a:tint val="75000"/>
                  </a:schemeClr>
                </a:solidFill>
              </a:defRPr>
            </a:lvl4pPr>
            <a:lvl5pPr marL="1338804" indent="0">
              <a:buNone/>
              <a:defRPr sz="1031">
                <a:solidFill>
                  <a:schemeClr val="tx1">
                    <a:tint val="75000"/>
                  </a:schemeClr>
                </a:solidFill>
              </a:defRPr>
            </a:lvl5pPr>
            <a:lvl6pPr marL="1673504" indent="0">
              <a:buNone/>
              <a:defRPr sz="1031">
                <a:solidFill>
                  <a:schemeClr val="tx1">
                    <a:tint val="75000"/>
                  </a:schemeClr>
                </a:solidFill>
              </a:defRPr>
            </a:lvl6pPr>
            <a:lvl7pPr marL="2008205" indent="0">
              <a:buNone/>
              <a:defRPr sz="1031">
                <a:solidFill>
                  <a:schemeClr val="tx1">
                    <a:tint val="75000"/>
                  </a:schemeClr>
                </a:solidFill>
              </a:defRPr>
            </a:lvl7pPr>
            <a:lvl8pPr marL="2342906" indent="0">
              <a:buNone/>
              <a:defRPr sz="1031">
                <a:solidFill>
                  <a:schemeClr val="tx1">
                    <a:tint val="75000"/>
                  </a:schemeClr>
                </a:solidFill>
              </a:defRPr>
            </a:lvl8pPr>
            <a:lvl9pPr marL="2677607" indent="0">
              <a:buNone/>
              <a:defRPr sz="10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B3EE-D3F1-4687-A909-90CD3ACE0CF3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275D-32EA-46DF-BDDB-FAE1D2904B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0928" y="2880123"/>
            <a:ext cx="9388475" cy="8147447"/>
          </a:xfrm>
        </p:spPr>
        <p:txBody>
          <a:bodyPr/>
          <a:lstStyle>
            <a:lvl1pPr>
              <a:defRPr sz="2063"/>
            </a:lvl1pPr>
            <a:lvl2pPr>
              <a:defRPr sz="1750"/>
            </a:lvl2pPr>
            <a:lvl3pPr>
              <a:defRPr sz="1469"/>
            </a:lvl3pPr>
            <a:lvl4pPr>
              <a:defRPr sz="1313"/>
            </a:lvl4pPr>
            <a:lvl5pPr>
              <a:defRPr sz="1313"/>
            </a:lvl5pPr>
            <a:lvl6pPr>
              <a:defRPr sz="1313"/>
            </a:lvl6pPr>
            <a:lvl7pPr>
              <a:defRPr sz="1313"/>
            </a:lvl7pPr>
            <a:lvl8pPr>
              <a:defRPr sz="1313"/>
            </a:lvl8pPr>
            <a:lvl9pPr>
              <a:defRPr sz="131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91803" y="2880123"/>
            <a:ext cx="9388475" cy="8147447"/>
          </a:xfrm>
        </p:spPr>
        <p:txBody>
          <a:bodyPr/>
          <a:lstStyle>
            <a:lvl1pPr>
              <a:defRPr sz="2063"/>
            </a:lvl1pPr>
            <a:lvl2pPr>
              <a:defRPr sz="1750"/>
            </a:lvl2pPr>
            <a:lvl3pPr>
              <a:defRPr sz="1469"/>
            </a:lvl3pPr>
            <a:lvl4pPr>
              <a:defRPr sz="1313"/>
            </a:lvl4pPr>
            <a:lvl5pPr>
              <a:defRPr sz="1313"/>
            </a:lvl5pPr>
            <a:lvl6pPr>
              <a:defRPr sz="1313"/>
            </a:lvl6pPr>
            <a:lvl7pPr>
              <a:defRPr sz="1313"/>
            </a:lvl7pPr>
            <a:lvl8pPr>
              <a:defRPr sz="1313"/>
            </a:lvl8pPr>
            <a:lvl9pPr>
              <a:defRPr sz="131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B3EE-D3F1-4687-A909-90CD3ACE0CF3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275D-32EA-46DF-BDDB-FAE1D2904B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7"/>
            <a:ext cx="4040188" cy="479822"/>
          </a:xfrm>
        </p:spPr>
        <p:txBody>
          <a:bodyPr anchor="b"/>
          <a:lstStyle>
            <a:lvl1pPr marL="0" indent="0">
              <a:buNone/>
              <a:defRPr sz="1750" b="1"/>
            </a:lvl1pPr>
            <a:lvl2pPr marL="334702" indent="0">
              <a:buNone/>
              <a:defRPr sz="1469" b="1"/>
            </a:lvl2pPr>
            <a:lvl3pPr marL="669401" indent="0">
              <a:buNone/>
              <a:defRPr sz="1313" b="1"/>
            </a:lvl3pPr>
            <a:lvl4pPr marL="1004102" indent="0">
              <a:buNone/>
              <a:defRPr sz="1156" b="1"/>
            </a:lvl4pPr>
            <a:lvl5pPr marL="1338804" indent="0">
              <a:buNone/>
              <a:defRPr sz="1156" b="1"/>
            </a:lvl5pPr>
            <a:lvl6pPr marL="1673504" indent="0">
              <a:buNone/>
              <a:defRPr sz="1156" b="1"/>
            </a:lvl6pPr>
            <a:lvl7pPr marL="2008205" indent="0">
              <a:buNone/>
              <a:defRPr sz="1156" b="1"/>
            </a:lvl7pPr>
            <a:lvl8pPr marL="2342906" indent="0">
              <a:buNone/>
              <a:defRPr sz="1156" b="1"/>
            </a:lvl8pPr>
            <a:lvl9pPr marL="2677607" indent="0">
              <a:buNone/>
              <a:defRPr sz="115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8"/>
            <a:ext cx="4040188" cy="2963466"/>
          </a:xfrm>
        </p:spPr>
        <p:txBody>
          <a:bodyPr/>
          <a:lstStyle>
            <a:lvl1pPr>
              <a:defRPr sz="1750"/>
            </a:lvl1pPr>
            <a:lvl2pPr>
              <a:defRPr sz="1469"/>
            </a:lvl2pPr>
            <a:lvl3pPr>
              <a:defRPr sz="1313"/>
            </a:lvl3pPr>
            <a:lvl4pPr>
              <a:defRPr sz="1156"/>
            </a:lvl4pPr>
            <a:lvl5pPr>
              <a:defRPr sz="1156"/>
            </a:lvl5pPr>
            <a:lvl6pPr>
              <a:defRPr sz="1156"/>
            </a:lvl6pPr>
            <a:lvl7pPr>
              <a:defRPr sz="1156"/>
            </a:lvl7pPr>
            <a:lvl8pPr>
              <a:defRPr sz="1156"/>
            </a:lvl8pPr>
            <a:lvl9pPr>
              <a:defRPr sz="115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7"/>
            <a:ext cx="4041775" cy="479822"/>
          </a:xfrm>
        </p:spPr>
        <p:txBody>
          <a:bodyPr anchor="b"/>
          <a:lstStyle>
            <a:lvl1pPr marL="0" indent="0">
              <a:buNone/>
              <a:defRPr sz="1750" b="1"/>
            </a:lvl1pPr>
            <a:lvl2pPr marL="334702" indent="0">
              <a:buNone/>
              <a:defRPr sz="1469" b="1"/>
            </a:lvl2pPr>
            <a:lvl3pPr marL="669401" indent="0">
              <a:buNone/>
              <a:defRPr sz="1313" b="1"/>
            </a:lvl3pPr>
            <a:lvl4pPr marL="1004102" indent="0">
              <a:buNone/>
              <a:defRPr sz="1156" b="1"/>
            </a:lvl4pPr>
            <a:lvl5pPr marL="1338804" indent="0">
              <a:buNone/>
              <a:defRPr sz="1156" b="1"/>
            </a:lvl5pPr>
            <a:lvl6pPr marL="1673504" indent="0">
              <a:buNone/>
              <a:defRPr sz="1156" b="1"/>
            </a:lvl6pPr>
            <a:lvl7pPr marL="2008205" indent="0">
              <a:buNone/>
              <a:defRPr sz="1156" b="1"/>
            </a:lvl7pPr>
            <a:lvl8pPr marL="2342906" indent="0">
              <a:buNone/>
              <a:defRPr sz="1156" b="1"/>
            </a:lvl8pPr>
            <a:lvl9pPr marL="2677607" indent="0">
              <a:buNone/>
              <a:defRPr sz="115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8"/>
            <a:ext cx="4041775" cy="2963466"/>
          </a:xfrm>
        </p:spPr>
        <p:txBody>
          <a:bodyPr/>
          <a:lstStyle>
            <a:lvl1pPr>
              <a:defRPr sz="1750"/>
            </a:lvl1pPr>
            <a:lvl2pPr>
              <a:defRPr sz="1469"/>
            </a:lvl2pPr>
            <a:lvl3pPr>
              <a:defRPr sz="1313"/>
            </a:lvl3pPr>
            <a:lvl4pPr>
              <a:defRPr sz="1156"/>
            </a:lvl4pPr>
            <a:lvl5pPr>
              <a:defRPr sz="1156"/>
            </a:lvl5pPr>
            <a:lvl6pPr>
              <a:defRPr sz="1156"/>
            </a:lvl6pPr>
            <a:lvl7pPr>
              <a:defRPr sz="1156"/>
            </a:lvl7pPr>
            <a:lvl8pPr>
              <a:defRPr sz="1156"/>
            </a:lvl8pPr>
            <a:lvl9pPr>
              <a:defRPr sz="115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B3EE-D3F1-4687-A909-90CD3ACE0CF3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275D-32EA-46DF-BDDB-FAE1D2904B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B3EE-D3F1-4687-A909-90CD3ACE0CF3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275D-32EA-46DF-BDDB-FAE1D2904B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B3EE-D3F1-4687-A909-90CD3ACE0CF3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275D-32EA-46DF-BDDB-FAE1D2904B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313" cy="871538"/>
          </a:xfrm>
        </p:spPr>
        <p:txBody>
          <a:bodyPr anchor="b"/>
          <a:lstStyle>
            <a:lvl1pPr algn="l">
              <a:defRPr sz="1469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04790"/>
            <a:ext cx="5111750" cy="4389835"/>
          </a:xfrm>
        </p:spPr>
        <p:txBody>
          <a:bodyPr/>
          <a:lstStyle>
            <a:lvl1pPr>
              <a:defRPr sz="2344"/>
            </a:lvl1pPr>
            <a:lvl2pPr>
              <a:defRPr sz="2063"/>
            </a:lvl2pPr>
            <a:lvl3pPr>
              <a:defRPr sz="1750"/>
            </a:lvl3pPr>
            <a:lvl4pPr>
              <a:defRPr sz="1469"/>
            </a:lvl4pPr>
            <a:lvl5pPr>
              <a:defRPr sz="1469"/>
            </a:lvl5pPr>
            <a:lvl6pPr>
              <a:defRPr sz="1469"/>
            </a:lvl6pPr>
            <a:lvl7pPr>
              <a:defRPr sz="1469"/>
            </a:lvl7pPr>
            <a:lvl8pPr>
              <a:defRPr sz="1469"/>
            </a:lvl8pPr>
            <a:lvl9pPr>
              <a:defRPr sz="146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7"/>
            <a:ext cx="3008313" cy="3518297"/>
          </a:xfrm>
        </p:spPr>
        <p:txBody>
          <a:bodyPr/>
          <a:lstStyle>
            <a:lvl1pPr marL="0" indent="0">
              <a:buNone/>
              <a:defRPr sz="1031"/>
            </a:lvl1pPr>
            <a:lvl2pPr marL="334702" indent="0">
              <a:buNone/>
              <a:defRPr sz="875"/>
            </a:lvl2pPr>
            <a:lvl3pPr marL="669401" indent="0">
              <a:buNone/>
              <a:defRPr sz="656"/>
            </a:lvl3pPr>
            <a:lvl4pPr marL="1004102" indent="0">
              <a:buNone/>
              <a:defRPr sz="656"/>
            </a:lvl4pPr>
            <a:lvl5pPr marL="1338804" indent="0">
              <a:buNone/>
              <a:defRPr sz="656"/>
            </a:lvl5pPr>
            <a:lvl6pPr marL="1673504" indent="0">
              <a:buNone/>
              <a:defRPr sz="656"/>
            </a:lvl6pPr>
            <a:lvl7pPr marL="2008205" indent="0">
              <a:buNone/>
              <a:defRPr sz="656"/>
            </a:lvl7pPr>
            <a:lvl8pPr marL="2342906" indent="0">
              <a:buNone/>
              <a:defRPr sz="656"/>
            </a:lvl8pPr>
            <a:lvl9pPr marL="2677607" indent="0">
              <a:buNone/>
              <a:defRPr sz="65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B3EE-D3F1-4687-A909-90CD3ACE0CF3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275D-32EA-46DF-BDDB-FAE1D2904B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2"/>
            <a:ext cx="5486400" cy="425053"/>
          </a:xfrm>
        </p:spPr>
        <p:txBody>
          <a:bodyPr anchor="b"/>
          <a:lstStyle>
            <a:lvl1pPr algn="l">
              <a:defRPr sz="1469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344"/>
            </a:lvl1pPr>
            <a:lvl2pPr marL="334702" indent="0">
              <a:buNone/>
              <a:defRPr sz="2063"/>
            </a:lvl2pPr>
            <a:lvl3pPr marL="669401" indent="0">
              <a:buNone/>
              <a:defRPr sz="1750"/>
            </a:lvl3pPr>
            <a:lvl4pPr marL="1004102" indent="0">
              <a:buNone/>
              <a:defRPr sz="1469"/>
            </a:lvl4pPr>
            <a:lvl5pPr marL="1338804" indent="0">
              <a:buNone/>
              <a:defRPr sz="1469"/>
            </a:lvl5pPr>
            <a:lvl6pPr marL="1673504" indent="0">
              <a:buNone/>
              <a:defRPr sz="1469"/>
            </a:lvl6pPr>
            <a:lvl7pPr marL="2008205" indent="0">
              <a:buNone/>
              <a:defRPr sz="1469"/>
            </a:lvl7pPr>
            <a:lvl8pPr marL="2342906" indent="0">
              <a:buNone/>
              <a:defRPr sz="1469"/>
            </a:lvl8pPr>
            <a:lvl9pPr marL="2677607" indent="0">
              <a:buNone/>
              <a:defRPr sz="1469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031"/>
            </a:lvl1pPr>
            <a:lvl2pPr marL="334702" indent="0">
              <a:buNone/>
              <a:defRPr sz="875"/>
            </a:lvl2pPr>
            <a:lvl3pPr marL="669401" indent="0">
              <a:buNone/>
              <a:defRPr sz="656"/>
            </a:lvl3pPr>
            <a:lvl4pPr marL="1004102" indent="0">
              <a:buNone/>
              <a:defRPr sz="656"/>
            </a:lvl4pPr>
            <a:lvl5pPr marL="1338804" indent="0">
              <a:buNone/>
              <a:defRPr sz="656"/>
            </a:lvl5pPr>
            <a:lvl6pPr marL="1673504" indent="0">
              <a:buNone/>
              <a:defRPr sz="656"/>
            </a:lvl6pPr>
            <a:lvl7pPr marL="2008205" indent="0">
              <a:buNone/>
              <a:defRPr sz="656"/>
            </a:lvl7pPr>
            <a:lvl8pPr marL="2342906" indent="0">
              <a:buNone/>
              <a:defRPr sz="656"/>
            </a:lvl8pPr>
            <a:lvl9pPr marL="2677607" indent="0">
              <a:buNone/>
              <a:defRPr sz="65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B3EE-D3F1-4687-A909-90CD3ACE0CF3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275D-32EA-46DF-BDDB-FAE1D2904B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214195" tIns="107099" rIns="214195" bIns="10709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</p:spPr>
        <p:txBody>
          <a:bodyPr vert="horz" lIns="214195" tIns="107099" rIns="214195" bIns="10709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214195" tIns="107099" rIns="214195" bIns="107099" rtlCol="0" anchor="ctr"/>
          <a:lstStyle>
            <a:lvl1pPr algn="l">
              <a:defRPr sz="8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EB3EE-D3F1-4687-A909-90CD3ACE0CF3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214195" tIns="107099" rIns="214195" bIns="107099" rtlCol="0" anchor="ctr"/>
          <a:lstStyle>
            <a:lvl1pPr algn="ctr">
              <a:defRPr sz="8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214195" tIns="107099" rIns="214195" bIns="107099" rtlCol="0" anchor="ctr"/>
          <a:lstStyle>
            <a:lvl1pPr algn="r">
              <a:defRPr sz="8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A275D-32EA-46DF-BDDB-FAE1D2904B2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19" r="313"/>
          <a:stretch/>
        </p:blipFill>
        <p:spPr>
          <a:xfrm>
            <a:off x="0" y="4321722"/>
            <a:ext cx="9144000" cy="8408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txStyles>
    <p:titleStyle>
      <a:lvl1pPr algn="ctr" defTabSz="669401" rtl="0" eaLnBrk="1" latinLnBrk="0" hangingPunct="1">
        <a:spcBef>
          <a:spcPct val="0"/>
        </a:spcBef>
        <a:buNone/>
        <a:defRPr sz="32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026" indent="-251026" algn="l" defTabSz="669401" rtl="0" eaLnBrk="1" latinLnBrk="0" hangingPunct="1">
        <a:spcBef>
          <a:spcPct val="20000"/>
        </a:spcBef>
        <a:buFont typeface="Arial" pitchFamily="34" charset="0"/>
        <a:buChar char="•"/>
        <a:defRPr sz="2344" kern="1200">
          <a:solidFill>
            <a:schemeClr val="tx1"/>
          </a:solidFill>
          <a:latin typeface="+mn-lt"/>
          <a:ea typeface="+mn-ea"/>
          <a:cs typeface="+mn-cs"/>
        </a:defRPr>
      </a:lvl1pPr>
      <a:lvl2pPr marL="543888" indent="-209188" algn="l" defTabSz="669401" rtl="0" eaLnBrk="1" latinLnBrk="0" hangingPunct="1">
        <a:spcBef>
          <a:spcPct val="20000"/>
        </a:spcBef>
        <a:buFont typeface="Arial" pitchFamily="34" charset="0"/>
        <a:buChar char="–"/>
        <a:defRPr sz="2063" kern="1200">
          <a:solidFill>
            <a:schemeClr val="tx1"/>
          </a:solidFill>
          <a:latin typeface="+mn-lt"/>
          <a:ea typeface="+mn-ea"/>
          <a:cs typeface="+mn-cs"/>
        </a:defRPr>
      </a:lvl2pPr>
      <a:lvl3pPr marL="836752" indent="-167351" algn="l" defTabSz="669401" rtl="0" eaLnBrk="1" latinLnBrk="0" hangingPunct="1">
        <a:spcBef>
          <a:spcPct val="20000"/>
        </a:spcBef>
        <a:buFont typeface="Arial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3pPr>
      <a:lvl4pPr marL="1171453" indent="-167351" algn="l" defTabSz="669401" rtl="0" eaLnBrk="1" latinLnBrk="0" hangingPunct="1">
        <a:spcBef>
          <a:spcPct val="20000"/>
        </a:spcBef>
        <a:buFont typeface="Arial" pitchFamily="34" charset="0"/>
        <a:buChar char="–"/>
        <a:defRPr sz="1469" kern="1200">
          <a:solidFill>
            <a:schemeClr val="tx1"/>
          </a:solidFill>
          <a:latin typeface="+mn-lt"/>
          <a:ea typeface="+mn-ea"/>
          <a:cs typeface="+mn-cs"/>
        </a:defRPr>
      </a:lvl4pPr>
      <a:lvl5pPr marL="1506154" indent="-167351" algn="l" defTabSz="669401" rtl="0" eaLnBrk="1" latinLnBrk="0" hangingPunct="1">
        <a:spcBef>
          <a:spcPct val="20000"/>
        </a:spcBef>
        <a:buFont typeface="Arial" pitchFamily="34" charset="0"/>
        <a:buChar char="»"/>
        <a:defRPr sz="1469" kern="1200">
          <a:solidFill>
            <a:schemeClr val="tx1"/>
          </a:solidFill>
          <a:latin typeface="+mn-lt"/>
          <a:ea typeface="+mn-ea"/>
          <a:cs typeface="+mn-cs"/>
        </a:defRPr>
      </a:lvl5pPr>
      <a:lvl6pPr marL="1840854" indent="-167351" algn="l" defTabSz="669401" rtl="0" eaLnBrk="1" latinLnBrk="0" hangingPunct="1">
        <a:spcBef>
          <a:spcPct val="20000"/>
        </a:spcBef>
        <a:buFont typeface="Arial" pitchFamily="34" charset="0"/>
        <a:buChar char="•"/>
        <a:defRPr sz="1469" kern="1200">
          <a:solidFill>
            <a:schemeClr val="tx1"/>
          </a:solidFill>
          <a:latin typeface="+mn-lt"/>
          <a:ea typeface="+mn-ea"/>
          <a:cs typeface="+mn-cs"/>
        </a:defRPr>
      </a:lvl6pPr>
      <a:lvl7pPr marL="2175555" indent="-167351" algn="l" defTabSz="669401" rtl="0" eaLnBrk="1" latinLnBrk="0" hangingPunct="1">
        <a:spcBef>
          <a:spcPct val="20000"/>
        </a:spcBef>
        <a:buFont typeface="Arial" pitchFamily="34" charset="0"/>
        <a:buChar char="•"/>
        <a:defRPr sz="1469" kern="1200">
          <a:solidFill>
            <a:schemeClr val="tx1"/>
          </a:solidFill>
          <a:latin typeface="+mn-lt"/>
          <a:ea typeface="+mn-ea"/>
          <a:cs typeface="+mn-cs"/>
        </a:defRPr>
      </a:lvl7pPr>
      <a:lvl8pPr marL="2510256" indent="-167351" algn="l" defTabSz="669401" rtl="0" eaLnBrk="1" latinLnBrk="0" hangingPunct="1">
        <a:spcBef>
          <a:spcPct val="20000"/>
        </a:spcBef>
        <a:buFont typeface="Arial" pitchFamily="34" charset="0"/>
        <a:buChar char="•"/>
        <a:defRPr sz="1469" kern="1200">
          <a:solidFill>
            <a:schemeClr val="tx1"/>
          </a:solidFill>
          <a:latin typeface="+mn-lt"/>
          <a:ea typeface="+mn-ea"/>
          <a:cs typeface="+mn-cs"/>
        </a:defRPr>
      </a:lvl8pPr>
      <a:lvl9pPr marL="2844957" indent="-167351" algn="l" defTabSz="669401" rtl="0" eaLnBrk="1" latinLnBrk="0" hangingPunct="1">
        <a:spcBef>
          <a:spcPct val="20000"/>
        </a:spcBef>
        <a:buFont typeface="Arial" pitchFamily="34" charset="0"/>
        <a:buChar char="•"/>
        <a:defRPr sz="14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69401" rtl="0" eaLnBrk="1" latinLnBrk="0" hangingPunct="1">
        <a:defRPr sz="1313" kern="1200">
          <a:solidFill>
            <a:schemeClr val="tx1"/>
          </a:solidFill>
          <a:latin typeface="+mn-lt"/>
          <a:ea typeface="+mn-ea"/>
          <a:cs typeface="+mn-cs"/>
        </a:defRPr>
      </a:lvl1pPr>
      <a:lvl2pPr marL="334702" algn="l" defTabSz="669401" rtl="0" eaLnBrk="1" latinLnBrk="0" hangingPunct="1">
        <a:defRPr sz="1313" kern="1200">
          <a:solidFill>
            <a:schemeClr val="tx1"/>
          </a:solidFill>
          <a:latin typeface="+mn-lt"/>
          <a:ea typeface="+mn-ea"/>
          <a:cs typeface="+mn-cs"/>
        </a:defRPr>
      </a:lvl2pPr>
      <a:lvl3pPr marL="669401" algn="l" defTabSz="669401" rtl="0" eaLnBrk="1" latinLnBrk="0" hangingPunct="1">
        <a:defRPr sz="1313" kern="1200">
          <a:solidFill>
            <a:schemeClr val="tx1"/>
          </a:solidFill>
          <a:latin typeface="+mn-lt"/>
          <a:ea typeface="+mn-ea"/>
          <a:cs typeface="+mn-cs"/>
        </a:defRPr>
      </a:lvl3pPr>
      <a:lvl4pPr marL="1004102" algn="l" defTabSz="669401" rtl="0" eaLnBrk="1" latinLnBrk="0" hangingPunct="1">
        <a:defRPr sz="1313" kern="1200">
          <a:solidFill>
            <a:schemeClr val="tx1"/>
          </a:solidFill>
          <a:latin typeface="+mn-lt"/>
          <a:ea typeface="+mn-ea"/>
          <a:cs typeface="+mn-cs"/>
        </a:defRPr>
      </a:lvl4pPr>
      <a:lvl5pPr marL="1338804" algn="l" defTabSz="669401" rtl="0" eaLnBrk="1" latinLnBrk="0" hangingPunct="1">
        <a:defRPr sz="1313" kern="1200">
          <a:solidFill>
            <a:schemeClr val="tx1"/>
          </a:solidFill>
          <a:latin typeface="+mn-lt"/>
          <a:ea typeface="+mn-ea"/>
          <a:cs typeface="+mn-cs"/>
        </a:defRPr>
      </a:lvl5pPr>
      <a:lvl6pPr marL="1673504" algn="l" defTabSz="669401" rtl="0" eaLnBrk="1" latinLnBrk="0" hangingPunct="1">
        <a:defRPr sz="1313" kern="1200">
          <a:solidFill>
            <a:schemeClr val="tx1"/>
          </a:solidFill>
          <a:latin typeface="+mn-lt"/>
          <a:ea typeface="+mn-ea"/>
          <a:cs typeface="+mn-cs"/>
        </a:defRPr>
      </a:lvl6pPr>
      <a:lvl7pPr marL="2008205" algn="l" defTabSz="669401" rtl="0" eaLnBrk="1" latinLnBrk="0" hangingPunct="1">
        <a:defRPr sz="1313" kern="1200">
          <a:solidFill>
            <a:schemeClr val="tx1"/>
          </a:solidFill>
          <a:latin typeface="+mn-lt"/>
          <a:ea typeface="+mn-ea"/>
          <a:cs typeface="+mn-cs"/>
        </a:defRPr>
      </a:lvl7pPr>
      <a:lvl8pPr marL="2342906" algn="l" defTabSz="669401" rtl="0" eaLnBrk="1" latinLnBrk="0" hangingPunct="1">
        <a:defRPr sz="1313" kern="1200">
          <a:solidFill>
            <a:schemeClr val="tx1"/>
          </a:solidFill>
          <a:latin typeface="+mn-lt"/>
          <a:ea typeface="+mn-ea"/>
          <a:cs typeface="+mn-cs"/>
        </a:defRPr>
      </a:lvl8pPr>
      <a:lvl9pPr marL="2677607" algn="l" defTabSz="669401" rtl="0" eaLnBrk="1" latinLnBrk="0" hangingPunct="1">
        <a:defRPr sz="13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3" Type="http://schemas.openxmlformats.org/officeDocument/2006/relationships/image" Target="../media/image13.png"/><Relationship Id="rId7" Type="http://schemas.openxmlformats.org/officeDocument/2006/relationships/diagramQuickStyle" Target="../diagrams/quickStyle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diagramLayout" Target="../diagrams/layout6.xml"/><Relationship Id="rId5" Type="http://schemas.openxmlformats.org/officeDocument/2006/relationships/diagramData" Target="../diagrams/data6.xml"/><Relationship Id="rId4" Type="http://schemas.openxmlformats.org/officeDocument/2006/relationships/hyperlink" Target="https://en.wikipedia.org/wiki/Pancasila_(politics)" TargetMode="External"/><Relationship Id="rId9" Type="http://schemas.microsoft.com/office/2007/relationships/diagramDrawing" Target="../diagrams/drawing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be 9"/>
          <p:cNvSpPr/>
          <p:nvPr/>
        </p:nvSpPr>
        <p:spPr>
          <a:xfrm>
            <a:off x="813629" y="361950"/>
            <a:ext cx="2953751" cy="4171765"/>
          </a:xfrm>
          <a:prstGeom prst="cube">
            <a:avLst>
              <a:gd name="adj" fmla="val 3711"/>
            </a:avLst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4226" tIns="107113" rIns="214226" bIns="107113"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19" r="313"/>
          <a:stretch/>
        </p:blipFill>
        <p:spPr>
          <a:xfrm>
            <a:off x="0" y="4321722"/>
            <a:ext cx="9144000" cy="840828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43" y="552265"/>
            <a:ext cx="2788402" cy="3981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4101985" y="571316"/>
            <a:ext cx="4067859" cy="584751"/>
          </a:xfrm>
          <a:prstGeom prst="rect">
            <a:avLst/>
          </a:prstGeom>
          <a:noFill/>
        </p:spPr>
        <p:txBody>
          <a:bodyPr wrap="none" lIns="91415" tIns="45708" rIns="91415" bIns="45708">
            <a:spAutoFit/>
          </a:bodyPr>
          <a:lstStyle/>
          <a:p>
            <a:pPr algn="ctr"/>
            <a:r>
              <a:rPr lang="en-US" sz="3200" b="1" dirty="0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MEDIA MENGAJAR </a:t>
            </a:r>
            <a:endParaRPr lang="en-US" sz="3200" b="1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73515" y="1428852"/>
            <a:ext cx="4211607" cy="3046964"/>
          </a:xfrm>
          <a:prstGeom prst="rect">
            <a:avLst/>
          </a:prstGeom>
          <a:noFill/>
        </p:spPr>
        <p:txBody>
          <a:bodyPr wrap="square" lIns="91415" tIns="45708" rIns="91415" bIns="45708">
            <a:spAutoFit/>
          </a:bodyPr>
          <a:lstStyle/>
          <a:p>
            <a:pPr algn="ctr"/>
            <a:r>
              <a:rPr lang="en-US" sz="3600" b="1" dirty="0" err="1">
                <a:ln w="0"/>
                <a:solidFill>
                  <a:srgbClr val="CC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Pendidikan</a:t>
            </a:r>
            <a:r>
              <a:rPr lang="en-US" sz="3600" b="1" dirty="0">
                <a:ln w="0"/>
                <a:solidFill>
                  <a:srgbClr val="CC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Pancasila </a:t>
            </a:r>
            <a:r>
              <a:rPr lang="en-US" sz="3600" b="1" dirty="0" err="1">
                <a:ln w="0"/>
                <a:solidFill>
                  <a:srgbClr val="CC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3600" b="1" dirty="0">
                <a:ln w="0"/>
                <a:solidFill>
                  <a:srgbClr val="CC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n w="0"/>
                <a:solidFill>
                  <a:srgbClr val="CC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Kewarganegaraan</a:t>
            </a:r>
            <a:endParaRPr lang="en-US" sz="3600" b="1" dirty="0">
              <a:ln w="0"/>
              <a:solidFill>
                <a:srgbClr val="CC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Kelompok</a:t>
            </a:r>
            <a:r>
              <a:rPr lang="en-US" sz="28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Wajib</a:t>
            </a:r>
            <a:r>
              <a:rPr lang="en-US" sz="28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800" b="1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dirty="0" err="1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800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SMA/MA </a:t>
            </a:r>
            <a:r>
              <a:rPr lang="en-US" sz="2800" b="1" dirty="0" err="1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Kelas</a:t>
            </a:r>
            <a:r>
              <a:rPr lang="en-US" sz="2800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XI</a:t>
            </a:r>
            <a:endParaRPr lang="en-US" sz="2800" b="1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直線コネクタ 9"/>
          <p:cNvCxnSpPr/>
          <p:nvPr/>
        </p:nvCxnSpPr>
        <p:spPr>
          <a:xfrm>
            <a:off x="3844051" y="1289418"/>
            <a:ext cx="4670534" cy="0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231333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19" r="313"/>
          <a:stretch/>
        </p:blipFill>
        <p:spPr>
          <a:xfrm>
            <a:off x="0" y="4321722"/>
            <a:ext cx="9144000" cy="840828"/>
          </a:xfrm>
          <a:prstGeom prst="rect">
            <a:avLst/>
          </a:prstGeom>
        </p:spPr>
      </p:pic>
      <p:sp>
        <p:nvSpPr>
          <p:cNvPr id="12" name="テキスト プレースホルダー 18"/>
          <p:cNvSpPr txBox="1">
            <a:spLocks/>
          </p:cNvSpPr>
          <p:nvPr/>
        </p:nvSpPr>
        <p:spPr>
          <a:xfrm>
            <a:off x="152400" y="101749"/>
            <a:ext cx="711300" cy="457200"/>
          </a:xfrm>
          <a:prstGeom prst="rect">
            <a:avLst/>
          </a:prstGeom>
        </p:spPr>
        <p:txBody>
          <a:bodyPr vert="horz" lIns="163275" tIns="81638" rIns="163275" bIns="81638" rtlCol="0" anchor="ctr">
            <a:noAutofit/>
          </a:bodyPr>
          <a:lstStyle>
            <a:lvl1pPr marL="0" indent="0" algn="ctr" defTabSz="1632753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None/>
              <a:defRPr kumimoji="1" sz="96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ja-JP" altLang="en-US" sz="4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テキスト プレースホルダー 18"/>
          <p:cNvSpPr txBox="1">
            <a:spLocks/>
          </p:cNvSpPr>
          <p:nvPr/>
        </p:nvSpPr>
        <p:spPr>
          <a:xfrm>
            <a:off x="203100" y="132621"/>
            <a:ext cx="711300" cy="457200"/>
          </a:xfrm>
          <a:prstGeom prst="rect">
            <a:avLst/>
          </a:prstGeom>
        </p:spPr>
        <p:txBody>
          <a:bodyPr vert="horz" lIns="163275" tIns="81638" rIns="163275" bIns="81638" rtlCol="0" anchor="ctr">
            <a:noAutofit/>
          </a:bodyPr>
          <a:lstStyle>
            <a:lvl1pPr marL="0" indent="0" algn="ctr" defTabSz="1632753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None/>
              <a:defRPr kumimoji="1" sz="96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ja-JP" sz="3200" b="1" noProof="0" dirty="0" smtClean="0">
                <a:latin typeface="Arial" pitchFamily="34" charset="0"/>
                <a:cs typeface="Arial" pitchFamily="34" charset="0"/>
              </a:rPr>
              <a:t>B</a:t>
            </a:r>
            <a:endParaRPr kumimoji="1" lang="ja-JP" altLang="en-US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0" y="-19050"/>
            <a:ext cx="8618483" cy="1101920"/>
            <a:chOff x="0" y="76200"/>
            <a:chExt cx="8618483" cy="1101920"/>
          </a:xfrm>
        </p:grpSpPr>
        <p:sp>
          <p:nvSpPr>
            <p:cNvPr id="15" name="テキスト プレースホルダー 5"/>
            <p:cNvSpPr txBox="1">
              <a:spLocks/>
            </p:cNvSpPr>
            <p:nvPr/>
          </p:nvSpPr>
          <p:spPr>
            <a:xfrm>
              <a:off x="0" y="220354"/>
              <a:ext cx="1066800" cy="647088"/>
            </a:xfrm>
            <a:prstGeom prst="rect">
              <a:avLst/>
            </a:prstGeom>
            <a:solidFill>
              <a:srgbClr val="CC3399"/>
            </a:solidFill>
          </p:spPr>
          <p:txBody>
            <a:bodyPr vert="horz" lIns="163275" tIns="81638" rIns="163275" bIns="81638" rtlCol="0">
              <a:normAutofit/>
            </a:bodyPr>
            <a:lstStyle>
              <a:lvl1pPr marL="0" indent="0" algn="l" defTabSz="1632753" rtl="0" eaLnBrk="1" latinLnBrk="0" hangingPunct="1">
                <a:lnSpc>
                  <a:spcPct val="120000"/>
                </a:lnSpc>
                <a:spcBef>
                  <a:spcPts val="1200"/>
                </a:spcBef>
                <a:buFont typeface="Arial" panose="020B0604020202020204" pitchFamily="34" charset="0"/>
                <a:buNone/>
                <a:defRPr kumimoji="1" sz="2400" kern="1200" baseline="0">
                  <a:solidFill>
                    <a:schemeClr val="tx2"/>
                  </a:solidFill>
                  <a:latin typeface="Route 159 UltraLight" pitchFamily="50" charset="0"/>
                  <a:ea typeface="+mn-ea"/>
                  <a:cs typeface="+mn-cs"/>
                </a:defRPr>
              </a:lvl1pPr>
              <a:lvl2pPr marL="1326612" indent="-510235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040941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4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857317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73693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490070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306446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122822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939199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632753" rtl="0" eaLnBrk="1" fontAlgn="auto" latinLnBrk="0" hangingPunct="1">
                <a:lnSpc>
                  <a:spcPct val="12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en-US" altLang="ja-JP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545454"/>
                  </a:solidFill>
                  <a:effectLst/>
                  <a:uLnTx/>
                  <a:uFillTx/>
                  <a:latin typeface="Route 159 UltraLight" pitchFamily="50" charset="0"/>
                  <a:cs typeface="+mn-cs"/>
                </a:rPr>
                <a:t> </a:t>
              </a:r>
              <a:endPara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45454"/>
                </a:solidFill>
                <a:effectLst/>
                <a:uLnTx/>
                <a:uFillTx/>
                <a:latin typeface="Route 159 UltraLight" pitchFamily="50" charset="0"/>
                <a:cs typeface="+mn-cs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272624" y="251470"/>
              <a:ext cx="543787" cy="56768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直角三角形 10"/>
            <p:cNvSpPr/>
            <p:nvPr/>
          </p:nvSpPr>
          <p:spPr>
            <a:xfrm rot="5400000">
              <a:off x="720673" y="817682"/>
              <a:ext cx="288034" cy="432841"/>
            </a:xfrm>
            <a:prstGeom prst="rtTriangle">
              <a:avLst/>
            </a:prstGeom>
            <a:solidFill>
              <a:srgbClr val="CC006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Open Sans"/>
                <a:cs typeface="+mn-cs"/>
              </a:endParaRPr>
            </a:p>
          </p:txBody>
        </p:sp>
        <p:sp>
          <p:nvSpPr>
            <p:cNvPr id="18" name="テキスト プレースホルダー 6"/>
            <p:cNvSpPr txBox="1">
              <a:spLocks/>
            </p:cNvSpPr>
            <p:nvPr/>
          </p:nvSpPr>
          <p:spPr>
            <a:xfrm>
              <a:off x="1066800" y="76200"/>
              <a:ext cx="7551683" cy="567680"/>
            </a:xfrm>
            <a:prstGeom prst="rect">
              <a:avLst/>
            </a:prstGeom>
            <a:noFill/>
          </p:spPr>
          <p:txBody>
            <a:bodyPr vert="horz" lIns="163275" tIns="81638" rIns="163275" bIns="81638" rtlCol="0" anchor="t">
              <a:noAutofit/>
            </a:bodyPr>
            <a:lstStyle>
              <a:lvl1pPr marL="0" indent="0" algn="l" defTabSz="1632753" rtl="0" eaLnBrk="1" latinLnBrk="0" hangingPunct="1">
                <a:lnSpc>
                  <a:spcPct val="120000"/>
                </a:lnSpc>
                <a:spcBef>
                  <a:spcPts val="1200"/>
                </a:spcBef>
                <a:buFont typeface="Arial" panose="020B0604020202020204" pitchFamily="34" charset="0"/>
                <a:buNone/>
                <a:defRPr kumimoji="1" sz="3200" i="0" kern="1200" baseline="0">
                  <a:solidFill>
                    <a:schemeClr val="accent1"/>
                  </a:solidFill>
                  <a:latin typeface="Route 159 SemiBold" pitchFamily="50" charset="0"/>
                  <a:ea typeface="+mn-ea"/>
                  <a:cs typeface="+mn-cs"/>
                </a:defRPr>
              </a:lvl1pPr>
              <a:lvl2pPr marL="1326612" indent="-510235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040941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4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857317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73693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490070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306446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122822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939199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it-IT" altLang="ja-JP" sz="2800" dirty="0">
                  <a:solidFill>
                    <a:srgbClr val="990099"/>
                  </a:solidFill>
                  <a:latin typeface="+mn-lt"/>
                  <a:cs typeface="Arial" pitchFamily="34" charset="0"/>
                </a:rPr>
                <a:t>Kehidupan Bernegara dalam Konsep Negara Kesatuan Republik Indonesia</a:t>
              </a:r>
            </a:p>
          </p:txBody>
        </p:sp>
        <p:sp>
          <p:nvSpPr>
            <p:cNvPr id="19" name="正方形/長方形 15"/>
            <p:cNvSpPr/>
            <p:nvPr/>
          </p:nvSpPr>
          <p:spPr>
            <a:xfrm flipV="1">
              <a:off x="1205551" y="1021081"/>
              <a:ext cx="7412931" cy="45719"/>
            </a:xfrm>
            <a:prstGeom prst="rect">
              <a:avLst/>
            </a:prstGeom>
            <a:solidFill>
              <a:srgbClr val="CC3399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0" cap="none" spc="0" normalizeH="0" baseline="0" noProof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Open Sans"/>
                <a:cs typeface="+mn-cs"/>
              </a:endParaRPr>
            </a:p>
          </p:txBody>
        </p:sp>
        <p:sp>
          <p:nvSpPr>
            <p:cNvPr id="20" name="テキスト プレースホルダー 18"/>
            <p:cNvSpPr txBox="1">
              <a:spLocks/>
            </p:cNvSpPr>
            <p:nvPr/>
          </p:nvSpPr>
          <p:spPr>
            <a:xfrm>
              <a:off x="222150" y="301513"/>
              <a:ext cx="711300" cy="457200"/>
            </a:xfrm>
            <a:prstGeom prst="rect">
              <a:avLst/>
            </a:prstGeom>
          </p:spPr>
          <p:txBody>
            <a:bodyPr vert="horz" lIns="163275" tIns="81638" rIns="163275" bIns="81638" rtlCol="0" anchor="ctr">
              <a:noAutofit/>
            </a:bodyPr>
            <a:lstStyle>
              <a:lvl1pPr marL="0" indent="0" algn="ctr" defTabSz="1632753" rtl="0" eaLnBrk="1" latinLnBrk="0" hangingPunct="1">
                <a:lnSpc>
                  <a:spcPct val="120000"/>
                </a:lnSpc>
                <a:spcBef>
                  <a:spcPts val="1200"/>
                </a:spcBef>
                <a:buFont typeface="Arial" panose="020B0604020202020204" pitchFamily="34" charset="0"/>
                <a:buNone/>
                <a:defRPr kumimoji="1" sz="9600" kern="1200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1pPr>
              <a:lvl2pPr marL="1326612" indent="-510235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040941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4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857317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73693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490070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306446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122822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939199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632753" rtl="0" eaLnBrk="1" fontAlgn="auto" latinLnBrk="0" hangingPunct="1">
                <a:lnSpc>
                  <a:spcPct val="12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altLang="ja-JP" sz="3200" b="1" noProof="0" dirty="0" smtClean="0">
                  <a:latin typeface="Arial" pitchFamily="34" charset="0"/>
                  <a:cs typeface="Arial" pitchFamily="34" charset="0"/>
                </a:rPr>
                <a:t>B</a:t>
              </a:r>
              <a:endParaRPr kumimoji="1" lang="ja-JP" alt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187584" y="1047461"/>
            <a:ext cx="7430899" cy="3467389"/>
            <a:chOff x="1187584" y="1047461"/>
            <a:chExt cx="7430899" cy="3467389"/>
          </a:xfrm>
        </p:grpSpPr>
        <p:sp>
          <p:nvSpPr>
            <p:cNvPr id="5" name="Rectangle 4"/>
            <p:cNvSpPr/>
            <p:nvPr/>
          </p:nvSpPr>
          <p:spPr>
            <a:xfrm>
              <a:off x="1225685" y="1849219"/>
              <a:ext cx="7392798" cy="646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id-ID" sz="1800" dirty="0">
                  <a:latin typeface="Palatino-Roman"/>
                </a:rPr>
                <a:t>Pokok-pokok sistem pemerintahan Indonesia </a:t>
              </a:r>
              <a:r>
                <a:rPr lang="id-ID" sz="1800" dirty="0" smtClean="0">
                  <a:latin typeface="Palatino-Roman"/>
                </a:rPr>
                <a:t>setelah amandemen </a:t>
              </a:r>
              <a:r>
                <a:rPr lang="id-ID" sz="1800" dirty="0">
                  <a:latin typeface="Palatino-Roman"/>
                </a:rPr>
                <a:t>UUD NRI Tahun 1945 adalah sebagai berikut.</a:t>
              </a:r>
              <a:endParaRPr lang="id-ID" sz="1600" dirty="0"/>
            </a:p>
          </p:txBody>
        </p:sp>
        <p:sp>
          <p:nvSpPr>
            <p:cNvPr id="21" name="Rectangle 27"/>
            <p:cNvSpPr/>
            <p:nvPr/>
          </p:nvSpPr>
          <p:spPr>
            <a:xfrm>
              <a:off x="1225685" y="1047461"/>
              <a:ext cx="7392797" cy="686089"/>
            </a:xfrm>
            <a:prstGeom prst="rect">
              <a:avLst/>
            </a:prstGeom>
            <a:solidFill>
              <a:srgbClr val="CC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575" tIns="14288" rIns="28575" bIns="14288" rtlCol="0" anchor="ctr"/>
            <a:lstStyle/>
            <a:p>
              <a:pPr marL="457200" indent="-304800"/>
              <a:r>
                <a:rPr lang="fi-FI" sz="2000" dirty="0"/>
                <a:t>2. Sistem Pemerintahan Indonesia Setelah Perubahan UUD NRI Tahun 1945</a:t>
              </a:r>
            </a:p>
          </p:txBody>
        </p:sp>
        <p:graphicFrame>
          <p:nvGraphicFramePr>
            <p:cNvPr id="3" name="Diagram 2"/>
            <p:cNvGraphicFramePr/>
            <p:nvPr>
              <p:extLst>
                <p:ext uri="{D42A27DB-BD31-4B8C-83A1-F6EECF244321}">
                  <p14:modId xmlns:p14="http://schemas.microsoft.com/office/powerpoint/2010/main" val="307401287"/>
                </p:ext>
              </p:extLst>
            </p:nvPr>
          </p:nvGraphicFramePr>
          <p:xfrm>
            <a:off x="1187584" y="2533650"/>
            <a:ext cx="7430897" cy="19812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158957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19" r="313"/>
          <a:stretch/>
        </p:blipFill>
        <p:spPr>
          <a:xfrm>
            <a:off x="0" y="4321722"/>
            <a:ext cx="9144000" cy="840828"/>
          </a:xfrm>
          <a:prstGeom prst="rect">
            <a:avLst/>
          </a:prstGeom>
        </p:spPr>
      </p:pic>
      <p:sp>
        <p:nvSpPr>
          <p:cNvPr id="18" name="テキスト プレースホルダー 18"/>
          <p:cNvSpPr txBox="1">
            <a:spLocks/>
          </p:cNvSpPr>
          <p:nvPr/>
        </p:nvSpPr>
        <p:spPr>
          <a:xfrm>
            <a:off x="152400" y="101749"/>
            <a:ext cx="711300" cy="457200"/>
          </a:xfrm>
          <a:prstGeom prst="rect">
            <a:avLst/>
          </a:prstGeom>
        </p:spPr>
        <p:txBody>
          <a:bodyPr vert="horz" lIns="163275" tIns="81638" rIns="163275" bIns="81638" rtlCol="0" anchor="ctr">
            <a:noAutofit/>
          </a:bodyPr>
          <a:lstStyle>
            <a:lvl1pPr marL="0" indent="0" algn="ctr" defTabSz="1632753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None/>
              <a:defRPr kumimoji="1" sz="96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ja-JP" altLang="en-US" sz="4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テキスト プレースホルダー 18"/>
          <p:cNvSpPr txBox="1">
            <a:spLocks/>
          </p:cNvSpPr>
          <p:nvPr/>
        </p:nvSpPr>
        <p:spPr>
          <a:xfrm>
            <a:off x="203100" y="132621"/>
            <a:ext cx="711300" cy="457200"/>
          </a:xfrm>
          <a:prstGeom prst="rect">
            <a:avLst/>
          </a:prstGeom>
        </p:spPr>
        <p:txBody>
          <a:bodyPr vert="horz" lIns="163275" tIns="81638" rIns="163275" bIns="81638" rtlCol="0" anchor="ctr">
            <a:noAutofit/>
          </a:bodyPr>
          <a:lstStyle>
            <a:lvl1pPr marL="0" indent="0" algn="ctr" defTabSz="1632753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None/>
              <a:defRPr kumimoji="1" sz="96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ja-JP" sz="3200" b="1" noProof="0" dirty="0" smtClean="0">
                <a:latin typeface="Arial" pitchFamily="34" charset="0"/>
                <a:cs typeface="Arial" pitchFamily="34" charset="0"/>
              </a:rPr>
              <a:t>B</a:t>
            </a:r>
            <a:endParaRPr kumimoji="1" lang="ja-JP" altLang="en-US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0" y="-19050"/>
            <a:ext cx="8618483" cy="1101920"/>
            <a:chOff x="0" y="76200"/>
            <a:chExt cx="8618483" cy="1101920"/>
          </a:xfrm>
        </p:grpSpPr>
        <p:sp>
          <p:nvSpPr>
            <p:cNvPr id="21" name="テキスト プレースホルダー 5"/>
            <p:cNvSpPr txBox="1">
              <a:spLocks/>
            </p:cNvSpPr>
            <p:nvPr/>
          </p:nvSpPr>
          <p:spPr>
            <a:xfrm>
              <a:off x="0" y="220354"/>
              <a:ext cx="1066800" cy="647088"/>
            </a:xfrm>
            <a:prstGeom prst="rect">
              <a:avLst/>
            </a:prstGeom>
            <a:solidFill>
              <a:srgbClr val="CC3399"/>
            </a:solidFill>
          </p:spPr>
          <p:txBody>
            <a:bodyPr vert="horz" lIns="163275" tIns="81638" rIns="163275" bIns="81638" rtlCol="0">
              <a:normAutofit/>
            </a:bodyPr>
            <a:lstStyle>
              <a:lvl1pPr marL="0" indent="0" algn="l" defTabSz="1632753" rtl="0" eaLnBrk="1" latinLnBrk="0" hangingPunct="1">
                <a:lnSpc>
                  <a:spcPct val="120000"/>
                </a:lnSpc>
                <a:spcBef>
                  <a:spcPts val="1200"/>
                </a:spcBef>
                <a:buFont typeface="Arial" panose="020B0604020202020204" pitchFamily="34" charset="0"/>
                <a:buNone/>
                <a:defRPr kumimoji="1" sz="2400" kern="1200" baseline="0">
                  <a:solidFill>
                    <a:schemeClr val="tx2"/>
                  </a:solidFill>
                  <a:latin typeface="Route 159 UltraLight" pitchFamily="50" charset="0"/>
                  <a:ea typeface="+mn-ea"/>
                  <a:cs typeface="+mn-cs"/>
                </a:defRPr>
              </a:lvl1pPr>
              <a:lvl2pPr marL="1326612" indent="-510235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040941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4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857317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73693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490070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306446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122822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939199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632753" rtl="0" eaLnBrk="1" fontAlgn="auto" latinLnBrk="0" hangingPunct="1">
                <a:lnSpc>
                  <a:spcPct val="12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en-US" altLang="ja-JP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545454"/>
                  </a:solidFill>
                  <a:effectLst/>
                  <a:uLnTx/>
                  <a:uFillTx/>
                  <a:latin typeface="Route 159 UltraLight" pitchFamily="50" charset="0"/>
                  <a:cs typeface="+mn-cs"/>
                </a:rPr>
                <a:t> </a:t>
              </a:r>
              <a:endPara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45454"/>
                </a:solidFill>
                <a:effectLst/>
                <a:uLnTx/>
                <a:uFillTx/>
                <a:latin typeface="Route 159 UltraLight" pitchFamily="50" charset="0"/>
                <a:cs typeface="+mn-cs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272624" y="251470"/>
              <a:ext cx="543787" cy="56768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直角三角形 10"/>
            <p:cNvSpPr/>
            <p:nvPr/>
          </p:nvSpPr>
          <p:spPr>
            <a:xfrm rot="5400000">
              <a:off x="720673" y="817682"/>
              <a:ext cx="288034" cy="432841"/>
            </a:xfrm>
            <a:prstGeom prst="rtTriangle">
              <a:avLst/>
            </a:prstGeom>
            <a:solidFill>
              <a:srgbClr val="CC006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Open Sans"/>
                <a:cs typeface="+mn-cs"/>
              </a:endParaRPr>
            </a:p>
          </p:txBody>
        </p:sp>
        <p:sp>
          <p:nvSpPr>
            <p:cNvPr id="24" name="テキスト プレースホルダー 6"/>
            <p:cNvSpPr txBox="1">
              <a:spLocks/>
            </p:cNvSpPr>
            <p:nvPr/>
          </p:nvSpPr>
          <p:spPr>
            <a:xfrm>
              <a:off x="1066800" y="76200"/>
              <a:ext cx="7551683" cy="567680"/>
            </a:xfrm>
            <a:prstGeom prst="rect">
              <a:avLst/>
            </a:prstGeom>
            <a:noFill/>
          </p:spPr>
          <p:txBody>
            <a:bodyPr vert="horz" lIns="163275" tIns="81638" rIns="163275" bIns="81638" rtlCol="0" anchor="t">
              <a:noAutofit/>
            </a:bodyPr>
            <a:lstStyle>
              <a:lvl1pPr marL="0" indent="0" algn="l" defTabSz="1632753" rtl="0" eaLnBrk="1" latinLnBrk="0" hangingPunct="1">
                <a:lnSpc>
                  <a:spcPct val="120000"/>
                </a:lnSpc>
                <a:spcBef>
                  <a:spcPts val="1200"/>
                </a:spcBef>
                <a:buFont typeface="Arial" panose="020B0604020202020204" pitchFamily="34" charset="0"/>
                <a:buNone/>
                <a:defRPr kumimoji="1" sz="3200" i="0" kern="1200" baseline="0">
                  <a:solidFill>
                    <a:schemeClr val="accent1"/>
                  </a:solidFill>
                  <a:latin typeface="Route 159 SemiBold" pitchFamily="50" charset="0"/>
                  <a:ea typeface="+mn-ea"/>
                  <a:cs typeface="+mn-cs"/>
                </a:defRPr>
              </a:lvl1pPr>
              <a:lvl2pPr marL="1326612" indent="-510235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040941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4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857317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73693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490070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306446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122822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939199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it-IT" altLang="ja-JP" sz="2800" dirty="0">
                  <a:solidFill>
                    <a:srgbClr val="990099"/>
                  </a:solidFill>
                  <a:latin typeface="+mn-lt"/>
                  <a:cs typeface="Arial" pitchFamily="34" charset="0"/>
                </a:rPr>
                <a:t>Kehidupan Bernegara dalam Konsep Negara Kesatuan Republik Indonesia</a:t>
              </a:r>
            </a:p>
          </p:txBody>
        </p:sp>
        <p:sp>
          <p:nvSpPr>
            <p:cNvPr id="25" name="正方形/長方形 15"/>
            <p:cNvSpPr/>
            <p:nvPr/>
          </p:nvSpPr>
          <p:spPr>
            <a:xfrm flipV="1">
              <a:off x="1205551" y="1021081"/>
              <a:ext cx="7412931" cy="45719"/>
            </a:xfrm>
            <a:prstGeom prst="rect">
              <a:avLst/>
            </a:prstGeom>
            <a:solidFill>
              <a:srgbClr val="CC3399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0" cap="none" spc="0" normalizeH="0" baseline="0" noProof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Open Sans"/>
                <a:cs typeface="+mn-cs"/>
              </a:endParaRPr>
            </a:p>
          </p:txBody>
        </p:sp>
        <p:sp>
          <p:nvSpPr>
            <p:cNvPr id="26" name="テキスト プレースホルダー 18"/>
            <p:cNvSpPr txBox="1">
              <a:spLocks/>
            </p:cNvSpPr>
            <p:nvPr/>
          </p:nvSpPr>
          <p:spPr>
            <a:xfrm>
              <a:off x="222150" y="301513"/>
              <a:ext cx="711300" cy="457200"/>
            </a:xfrm>
            <a:prstGeom prst="rect">
              <a:avLst/>
            </a:prstGeom>
          </p:spPr>
          <p:txBody>
            <a:bodyPr vert="horz" lIns="163275" tIns="81638" rIns="163275" bIns="81638" rtlCol="0" anchor="ctr">
              <a:noAutofit/>
            </a:bodyPr>
            <a:lstStyle>
              <a:lvl1pPr marL="0" indent="0" algn="ctr" defTabSz="1632753" rtl="0" eaLnBrk="1" latinLnBrk="0" hangingPunct="1">
                <a:lnSpc>
                  <a:spcPct val="120000"/>
                </a:lnSpc>
                <a:spcBef>
                  <a:spcPts val="1200"/>
                </a:spcBef>
                <a:buFont typeface="Arial" panose="020B0604020202020204" pitchFamily="34" charset="0"/>
                <a:buNone/>
                <a:defRPr kumimoji="1" sz="9600" kern="1200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1pPr>
              <a:lvl2pPr marL="1326612" indent="-510235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040941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4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857317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73693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490070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306446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122822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939199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632753" rtl="0" eaLnBrk="1" fontAlgn="auto" latinLnBrk="0" hangingPunct="1">
                <a:lnSpc>
                  <a:spcPct val="12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altLang="ja-JP" sz="3200" b="1" noProof="0" dirty="0" smtClean="0">
                  <a:latin typeface="Arial" pitchFamily="34" charset="0"/>
                  <a:cs typeface="Arial" pitchFamily="34" charset="0"/>
                </a:rPr>
                <a:t>B</a:t>
              </a:r>
              <a:endParaRPr kumimoji="1" lang="ja-JP" alt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187584" y="1047461"/>
            <a:ext cx="7430899" cy="3467389"/>
            <a:chOff x="1187584" y="1047461"/>
            <a:chExt cx="7430899" cy="3467389"/>
          </a:xfrm>
        </p:grpSpPr>
        <p:sp>
          <p:nvSpPr>
            <p:cNvPr id="17" name="Rectangle 16"/>
            <p:cNvSpPr/>
            <p:nvPr/>
          </p:nvSpPr>
          <p:spPr>
            <a:xfrm>
              <a:off x="1225685" y="1849219"/>
              <a:ext cx="7392798" cy="646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id-ID" sz="1800" dirty="0">
                  <a:latin typeface="Palatino-Roman"/>
                </a:rPr>
                <a:t>Pokok-pokok sistem pemerintahan Indonesia </a:t>
              </a:r>
              <a:r>
                <a:rPr lang="id-ID" sz="1800" dirty="0" smtClean="0">
                  <a:latin typeface="Palatino-Roman"/>
                </a:rPr>
                <a:t>setelah amandemen </a:t>
              </a:r>
              <a:r>
                <a:rPr lang="id-ID" sz="1800" dirty="0">
                  <a:latin typeface="Palatino-Roman"/>
                </a:rPr>
                <a:t>UUD NRI Tahun 1945 adalah sebagai berikut.</a:t>
              </a:r>
              <a:endParaRPr lang="id-ID" sz="1600" dirty="0"/>
            </a:p>
          </p:txBody>
        </p:sp>
        <p:sp>
          <p:nvSpPr>
            <p:cNvPr id="27" name="Rectangle 27"/>
            <p:cNvSpPr/>
            <p:nvPr/>
          </p:nvSpPr>
          <p:spPr>
            <a:xfrm>
              <a:off x="1225685" y="1047461"/>
              <a:ext cx="7392797" cy="686089"/>
            </a:xfrm>
            <a:prstGeom prst="rect">
              <a:avLst/>
            </a:prstGeom>
            <a:solidFill>
              <a:srgbClr val="CC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575" tIns="14288" rIns="28575" bIns="14288" rtlCol="0" anchor="ctr"/>
            <a:lstStyle/>
            <a:p>
              <a:pPr marL="457200" indent="-304800"/>
              <a:r>
                <a:rPr lang="fi-FI" sz="2000" dirty="0"/>
                <a:t>2. Sistem Pemerintahan Indonesia Setelah Perubahan UUD NRI Tahun 1945</a:t>
              </a:r>
            </a:p>
          </p:txBody>
        </p:sp>
        <p:graphicFrame>
          <p:nvGraphicFramePr>
            <p:cNvPr id="36" name="Diagram 35"/>
            <p:cNvGraphicFramePr/>
            <p:nvPr>
              <p:extLst>
                <p:ext uri="{D42A27DB-BD31-4B8C-83A1-F6EECF244321}">
                  <p14:modId xmlns:p14="http://schemas.microsoft.com/office/powerpoint/2010/main" val="3507192551"/>
                </p:ext>
              </p:extLst>
            </p:nvPr>
          </p:nvGraphicFramePr>
          <p:xfrm>
            <a:off x="1187584" y="2533650"/>
            <a:ext cx="7430897" cy="19812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554953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19" r="313"/>
          <a:stretch/>
        </p:blipFill>
        <p:spPr>
          <a:xfrm>
            <a:off x="0" y="4321722"/>
            <a:ext cx="9144000" cy="840828"/>
          </a:xfrm>
          <a:prstGeom prst="rect">
            <a:avLst/>
          </a:prstGeom>
        </p:spPr>
      </p:pic>
      <p:sp>
        <p:nvSpPr>
          <p:cNvPr id="17" name="テキスト プレースホルダー 18"/>
          <p:cNvSpPr txBox="1">
            <a:spLocks/>
          </p:cNvSpPr>
          <p:nvPr/>
        </p:nvSpPr>
        <p:spPr>
          <a:xfrm>
            <a:off x="152400" y="101749"/>
            <a:ext cx="711300" cy="457200"/>
          </a:xfrm>
          <a:prstGeom prst="rect">
            <a:avLst/>
          </a:prstGeom>
        </p:spPr>
        <p:txBody>
          <a:bodyPr vert="horz" lIns="163275" tIns="81638" rIns="163275" bIns="81638" rtlCol="0" anchor="ctr">
            <a:noAutofit/>
          </a:bodyPr>
          <a:lstStyle>
            <a:lvl1pPr marL="0" indent="0" algn="ctr" defTabSz="1632753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None/>
              <a:defRPr kumimoji="1" sz="96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ja-JP" altLang="en-US" sz="4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テキスト プレースホルダー 18"/>
          <p:cNvSpPr txBox="1">
            <a:spLocks/>
          </p:cNvSpPr>
          <p:nvPr/>
        </p:nvSpPr>
        <p:spPr>
          <a:xfrm>
            <a:off x="203100" y="132621"/>
            <a:ext cx="711300" cy="457200"/>
          </a:xfrm>
          <a:prstGeom prst="rect">
            <a:avLst/>
          </a:prstGeom>
        </p:spPr>
        <p:txBody>
          <a:bodyPr vert="horz" lIns="163275" tIns="81638" rIns="163275" bIns="81638" rtlCol="0" anchor="ctr">
            <a:noAutofit/>
          </a:bodyPr>
          <a:lstStyle>
            <a:lvl1pPr marL="0" indent="0" algn="ctr" defTabSz="1632753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None/>
              <a:defRPr kumimoji="1" sz="96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ja-JP" sz="3200" b="1" noProof="0" dirty="0" smtClean="0">
                <a:latin typeface="Arial" pitchFamily="34" charset="0"/>
                <a:cs typeface="Arial" pitchFamily="34" charset="0"/>
              </a:rPr>
              <a:t>B</a:t>
            </a:r>
            <a:endParaRPr kumimoji="1" lang="ja-JP" altLang="en-US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0" y="-19050"/>
            <a:ext cx="8618483" cy="1101920"/>
            <a:chOff x="0" y="76200"/>
            <a:chExt cx="8618483" cy="1101920"/>
          </a:xfrm>
        </p:grpSpPr>
        <p:sp>
          <p:nvSpPr>
            <p:cNvPr id="20" name="テキスト プレースホルダー 5"/>
            <p:cNvSpPr txBox="1">
              <a:spLocks/>
            </p:cNvSpPr>
            <p:nvPr/>
          </p:nvSpPr>
          <p:spPr>
            <a:xfrm>
              <a:off x="0" y="220354"/>
              <a:ext cx="1066800" cy="647088"/>
            </a:xfrm>
            <a:prstGeom prst="rect">
              <a:avLst/>
            </a:prstGeom>
            <a:solidFill>
              <a:srgbClr val="CC3399"/>
            </a:solidFill>
          </p:spPr>
          <p:txBody>
            <a:bodyPr vert="horz" lIns="163275" tIns="81638" rIns="163275" bIns="81638" rtlCol="0">
              <a:normAutofit/>
            </a:bodyPr>
            <a:lstStyle>
              <a:lvl1pPr marL="0" indent="0" algn="l" defTabSz="1632753" rtl="0" eaLnBrk="1" latinLnBrk="0" hangingPunct="1">
                <a:lnSpc>
                  <a:spcPct val="120000"/>
                </a:lnSpc>
                <a:spcBef>
                  <a:spcPts val="1200"/>
                </a:spcBef>
                <a:buFont typeface="Arial" panose="020B0604020202020204" pitchFamily="34" charset="0"/>
                <a:buNone/>
                <a:defRPr kumimoji="1" sz="2400" kern="1200" baseline="0">
                  <a:solidFill>
                    <a:schemeClr val="tx2"/>
                  </a:solidFill>
                  <a:latin typeface="Route 159 UltraLight" pitchFamily="50" charset="0"/>
                  <a:ea typeface="+mn-ea"/>
                  <a:cs typeface="+mn-cs"/>
                </a:defRPr>
              </a:lvl1pPr>
              <a:lvl2pPr marL="1326612" indent="-510235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040941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4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857317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73693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490070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306446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122822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939199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632753" rtl="0" eaLnBrk="1" fontAlgn="auto" latinLnBrk="0" hangingPunct="1">
                <a:lnSpc>
                  <a:spcPct val="12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en-US" altLang="ja-JP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545454"/>
                  </a:solidFill>
                  <a:effectLst/>
                  <a:uLnTx/>
                  <a:uFillTx/>
                  <a:latin typeface="Route 159 UltraLight" pitchFamily="50" charset="0"/>
                  <a:cs typeface="+mn-cs"/>
                </a:rPr>
                <a:t> </a:t>
              </a:r>
              <a:endPara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45454"/>
                </a:solidFill>
                <a:effectLst/>
                <a:uLnTx/>
                <a:uFillTx/>
                <a:latin typeface="Route 159 UltraLight" pitchFamily="50" charset="0"/>
                <a:cs typeface="+mn-cs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272624" y="251470"/>
              <a:ext cx="543787" cy="56768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直角三角形 10"/>
            <p:cNvSpPr/>
            <p:nvPr/>
          </p:nvSpPr>
          <p:spPr>
            <a:xfrm rot="5400000">
              <a:off x="720673" y="817682"/>
              <a:ext cx="288034" cy="432841"/>
            </a:xfrm>
            <a:prstGeom prst="rtTriangle">
              <a:avLst/>
            </a:prstGeom>
            <a:solidFill>
              <a:srgbClr val="CC006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Open Sans"/>
                <a:cs typeface="+mn-cs"/>
              </a:endParaRPr>
            </a:p>
          </p:txBody>
        </p:sp>
        <p:sp>
          <p:nvSpPr>
            <p:cNvPr id="23" name="テキスト プレースホルダー 6"/>
            <p:cNvSpPr txBox="1">
              <a:spLocks/>
            </p:cNvSpPr>
            <p:nvPr/>
          </p:nvSpPr>
          <p:spPr>
            <a:xfrm>
              <a:off x="1066800" y="76200"/>
              <a:ext cx="7551683" cy="567680"/>
            </a:xfrm>
            <a:prstGeom prst="rect">
              <a:avLst/>
            </a:prstGeom>
            <a:noFill/>
          </p:spPr>
          <p:txBody>
            <a:bodyPr vert="horz" lIns="163275" tIns="81638" rIns="163275" bIns="81638" rtlCol="0" anchor="t">
              <a:noAutofit/>
            </a:bodyPr>
            <a:lstStyle>
              <a:lvl1pPr marL="0" indent="0" algn="l" defTabSz="1632753" rtl="0" eaLnBrk="1" latinLnBrk="0" hangingPunct="1">
                <a:lnSpc>
                  <a:spcPct val="120000"/>
                </a:lnSpc>
                <a:spcBef>
                  <a:spcPts val="1200"/>
                </a:spcBef>
                <a:buFont typeface="Arial" panose="020B0604020202020204" pitchFamily="34" charset="0"/>
                <a:buNone/>
                <a:defRPr kumimoji="1" sz="3200" i="0" kern="1200" baseline="0">
                  <a:solidFill>
                    <a:schemeClr val="accent1"/>
                  </a:solidFill>
                  <a:latin typeface="Route 159 SemiBold" pitchFamily="50" charset="0"/>
                  <a:ea typeface="+mn-ea"/>
                  <a:cs typeface="+mn-cs"/>
                </a:defRPr>
              </a:lvl1pPr>
              <a:lvl2pPr marL="1326612" indent="-510235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040941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4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857317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73693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490070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306446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122822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939199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it-IT" altLang="ja-JP" sz="2800" dirty="0">
                  <a:solidFill>
                    <a:srgbClr val="990099"/>
                  </a:solidFill>
                  <a:latin typeface="+mn-lt"/>
                  <a:cs typeface="Arial" pitchFamily="34" charset="0"/>
                </a:rPr>
                <a:t>Kehidupan Bernegara dalam Konsep Negara Kesatuan Republik Indonesia</a:t>
              </a:r>
            </a:p>
          </p:txBody>
        </p:sp>
        <p:sp>
          <p:nvSpPr>
            <p:cNvPr id="24" name="正方形/長方形 15"/>
            <p:cNvSpPr/>
            <p:nvPr/>
          </p:nvSpPr>
          <p:spPr>
            <a:xfrm flipV="1">
              <a:off x="1205551" y="1021081"/>
              <a:ext cx="7412931" cy="45719"/>
            </a:xfrm>
            <a:prstGeom prst="rect">
              <a:avLst/>
            </a:prstGeom>
            <a:solidFill>
              <a:srgbClr val="CC3399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0" cap="none" spc="0" normalizeH="0" baseline="0" noProof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Open Sans"/>
                <a:cs typeface="+mn-cs"/>
              </a:endParaRPr>
            </a:p>
          </p:txBody>
        </p:sp>
        <p:sp>
          <p:nvSpPr>
            <p:cNvPr id="25" name="テキスト プレースホルダー 18"/>
            <p:cNvSpPr txBox="1">
              <a:spLocks/>
            </p:cNvSpPr>
            <p:nvPr/>
          </p:nvSpPr>
          <p:spPr>
            <a:xfrm>
              <a:off x="222150" y="301513"/>
              <a:ext cx="711300" cy="457200"/>
            </a:xfrm>
            <a:prstGeom prst="rect">
              <a:avLst/>
            </a:prstGeom>
          </p:spPr>
          <p:txBody>
            <a:bodyPr vert="horz" lIns="163275" tIns="81638" rIns="163275" bIns="81638" rtlCol="0" anchor="ctr">
              <a:noAutofit/>
            </a:bodyPr>
            <a:lstStyle>
              <a:lvl1pPr marL="0" indent="0" algn="ctr" defTabSz="1632753" rtl="0" eaLnBrk="1" latinLnBrk="0" hangingPunct="1">
                <a:lnSpc>
                  <a:spcPct val="120000"/>
                </a:lnSpc>
                <a:spcBef>
                  <a:spcPts val="1200"/>
                </a:spcBef>
                <a:buFont typeface="Arial" panose="020B0604020202020204" pitchFamily="34" charset="0"/>
                <a:buNone/>
                <a:defRPr kumimoji="1" sz="9600" kern="1200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1pPr>
              <a:lvl2pPr marL="1326612" indent="-510235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040941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4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857317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73693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490070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306446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122822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939199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632753" rtl="0" eaLnBrk="1" fontAlgn="auto" latinLnBrk="0" hangingPunct="1">
                <a:lnSpc>
                  <a:spcPct val="12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altLang="ja-JP" sz="3200" b="1" noProof="0" dirty="0" smtClean="0">
                  <a:latin typeface="Arial" pitchFamily="34" charset="0"/>
                  <a:cs typeface="Arial" pitchFamily="34" charset="0"/>
                </a:rPr>
                <a:t>B</a:t>
              </a:r>
              <a:endParaRPr kumimoji="1" lang="ja-JP" alt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187584" y="1047461"/>
            <a:ext cx="7430899" cy="3467389"/>
            <a:chOff x="1187584" y="1047461"/>
            <a:chExt cx="7430899" cy="3467389"/>
          </a:xfrm>
        </p:grpSpPr>
        <p:sp>
          <p:nvSpPr>
            <p:cNvPr id="16" name="Rectangle 15"/>
            <p:cNvSpPr/>
            <p:nvPr/>
          </p:nvSpPr>
          <p:spPr>
            <a:xfrm>
              <a:off x="1225685" y="1849219"/>
              <a:ext cx="7392798" cy="646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id-ID" sz="1800" dirty="0">
                  <a:latin typeface="Palatino-Roman"/>
                </a:rPr>
                <a:t>Pokok-pokok sistem pemerintahan Indonesia </a:t>
              </a:r>
              <a:r>
                <a:rPr lang="id-ID" sz="1800" dirty="0" smtClean="0">
                  <a:latin typeface="Palatino-Roman"/>
                </a:rPr>
                <a:t>setelah amandemen </a:t>
              </a:r>
              <a:r>
                <a:rPr lang="id-ID" sz="1800" dirty="0">
                  <a:latin typeface="Palatino-Roman"/>
                </a:rPr>
                <a:t>UUD NRI Tahun 1945 adalah sebagai berikut.</a:t>
              </a:r>
              <a:endParaRPr lang="id-ID" sz="1600" dirty="0"/>
            </a:p>
          </p:txBody>
        </p:sp>
        <p:sp>
          <p:nvSpPr>
            <p:cNvPr id="26" name="Rectangle 27"/>
            <p:cNvSpPr/>
            <p:nvPr/>
          </p:nvSpPr>
          <p:spPr>
            <a:xfrm>
              <a:off x="1225685" y="1047461"/>
              <a:ext cx="7392797" cy="686089"/>
            </a:xfrm>
            <a:prstGeom prst="rect">
              <a:avLst/>
            </a:prstGeom>
            <a:solidFill>
              <a:srgbClr val="CC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575" tIns="14288" rIns="28575" bIns="14288" rtlCol="0" anchor="ctr"/>
            <a:lstStyle/>
            <a:p>
              <a:pPr marL="457200" indent="-304800"/>
              <a:r>
                <a:rPr lang="fi-FI" sz="2000" dirty="0"/>
                <a:t>2. Sistem Pemerintahan Indonesia Setelah Perubahan UUD NRI Tahun 1945</a:t>
              </a:r>
            </a:p>
          </p:txBody>
        </p:sp>
        <p:graphicFrame>
          <p:nvGraphicFramePr>
            <p:cNvPr id="27" name="Diagram 26"/>
            <p:cNvGraphicFramePr/>
            <p:nvPr>
              <p:extLst>
                <p:ext uri="{D42A27DB-BD31-4B8C-83A1-F6EECF244321}">
                  <p14:modId xmlns:p14="http://schemas.microsoft.com/office/powerpoint/2010/main" val="221384053"/>
                </p:ext>
              </p:extLst>
            </p:nvPr>
          </p:nvGraphicFramePr>
          <p:xfrm>
            <a:off x="1187584" y="2533650"/>
            <a:ext cx="7430897" cy="19812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043256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19" r="313"/>
          <a:stretch/>
        </p:blipFill>
        <p:spPr>
          <a:xfrm>
            <a:off x="0" y="4321722"/>
            <a:ext cx="9144000" cy="840828"/>
          </a:xfrm>
          <a:prstGeom prst="rect">
            <a:avLst/>
          </a:prstGeom>
        </p:spPr>
      </p:pic>
      <p:sp>
        <p:nvSpPr>
          <p:cNvPr id="25" name="テキスト プレースホルダー 18"/>
          <p:cNvSpPr txBox="1">
            <a:spLocks/>
          </p:cNvSpPr>
          <p:nvPr/>
        </p:nvSpPr>
        <p:spPr>
          <a:xfrm>
            <a:off x="152400" y="101749"/>
            <a:ext cx="711300" cy="457200"/>
          </a:xfrm>
          <a:prstGeom prst="rect">
            <a:avLst/>
          </a:prstGeom>
        </p:spPr>
        <p:txBody>
          <a:bodyPr vert="horz" lIns="163275" tIns="81638" rIns="163275" bIns="81638" rtlCol="0" anchor="ctr">
            <a:noAutofit/>
          </a:bodyPr>
          <a:lstStyle>
            <a:lvl1pPr marL="0" indent="0" algn="ctr" defTabSz="1632753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None/>
              <a:defRPr kumimoji="1" sz="96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ja-JP" altLang="en-US" sz="4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テキスト プレースホルダー 18"/>
          <p:cNvSpPr txBox="1">
            <a:spLocks/>
          </p:cNvSpPr>
          <p:nvPr/>
        </p:nvSpPr>
        <p:spPr>
          <a:xfrm>
            <a:off x="203100" y="132621"/>
            <a:ext cx="711300" cy="457200"/>
          </a:xfrm>
          <a:prstGeom prst="rect">
            <a:avLst/>
          </a:prstGeom>
        </p:spPr>
        <p:txBody>
          <a:bodyPr vert="horz" lIns="163275" tIns="81638" rIns="163275" bIns="81638" rtlCol="0" anchor="ctr">
            <a:noAutofit/>
          </a:bodyPr>
          <a:lstStyle>
            <a:lvl1pPr marL="0" indent="0" algn="ctr" defTabSz="1632753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None/>
              <a:defRPr kumimoji="1" sz="96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ja-JP" sz="3200" b="1" noProof="0" dirty="0" smtClean="0">
                <a:latin typeface="Arial" pitchFamily="34" charset="0"/>
                <a:cs typeface="Arial" pitchFamily="34" charset="0"/>
              </a:rPr>
              <a:t>B</a:t>
            </a:r>
            <a:endParaRPr kumimoji="1" lang="ja-JP" altLang="en-US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0" y="-19050"/>
            <a:ext cx="8618483" cy="1101920"/>
            <a:chOff x="0" y="76200"/>
            <a:chExt cx="8618483" cy="1101920"/>
          </a:xfrm>
        </p:grpSpPr>
        <p:sp>
          <p:nvSpPr>
            <p:cNvPr id="28" name="テキスト プレースホルダー 5"/>
            <p:cNvSpPr txBox="1">
              <a:spLocks/>
            </p:cNvSpPr>
            <p:nvPr/>
          </p:nvSpPr>
          <p:spPr>
            <a:xfrm>
              <a:off x="0" y="220354"/>
              <a:ext cx="1066800" cy="647088"/>
            </a:xfrm>
            <a:prstGeom prst="rect">
              <a:avLst/>
            </a:prstGeom>
            <a:solidFill>
              <a:srgbClr val="CC3399"/>
            </a:solidFill>
          </p:spPr>
          <p:txBody>
            <a:bodyPr vert="horz" lIns="163275" tIns="81638" rIns="163275" bIns="81638" rtlCol="0">
              <a:normAutofit/>
            </a:bodyPr>
            <a:lstStyle>
              <a:lvl1pPr marL="0" indent="0" algn="l" defTabSz="1632753" rtl="0" eaLnBrk="1" latinLnBrk="0" hangingPunct="1">
                <a:lnSpc>
                  <a:spcPct val="120000"/>
                </a:lnSpc>
                <a:spcBef>
                  <a:spcPts val="1200"/>
                </a:spcBef>
                <a:buFont typeface="Arial" panose="020B0604020202020204" pitchFamily="34" charset="0"/>
                <a:buNone/>
                <a:defRPr kumimoji="1" sz="2400" kern="1200" baseline="0">
                  <a:solidFill>
                    <a:schemeClr val="tx2"/>
                  </a:solidFill>
                  <a:latin typeface="Route 159 UltraLight" pitchFamily="50" charset="0"/>
                  <a:ea typeface="+mn-ea"/>
                  <a:cs typeface="+mn-cs"/>
                </a:defRPr>
              </a:lvl1pPr>
              <a:lvl2pPr marL="1326612" indent="-510235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040941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4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857317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73693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490070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306446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122822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939199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632753" rtl="0" eaLnBrk="1" fontAlgn="auto" latinLnBrk="0" hangingPunct="1">
                <a:lnSpc>
                  <a:spcPct val="12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en-US" altLang="ja-JP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545454"/>
                  </a:solidFill>
                  <a:effectLst/>
                  <a:uLnTx/>
                  <a:uFillTx/>
                  <a:latin typeface="Route 159 UltraLight" pitchFamily="50" charset="0"/>
                  <a:cs typeface="+mn-cs"/>
                </a:rPr>
                <a:t> </a:t>
              </a:r>
              <a:endPara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45454"/>
                </a:solidFill>
                <a:effectLst/>
                <a:uLnTx/>
                <a:uFillTx/>
                <a:latin typeface="Route 159 UltraLight" pitchFamily="50" charset="0"/>
                <a:cs typeface="+mn-cs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272624" y="251470"/>
              <a:ext cx="543787" cy="56768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直角三角形 10"/>
            <p:cNvSpPr/>
            <p:nvPr/>
          </p:nvSpPr>
          <p:spPr>
            <a:xfrm rot="5400000">
              <a:off x="720673" y="817682"/>
              <a:ext cx="288034" cy="432841"/>
            </a:xfrm>
            <a:prstGeom prst="rtTriangle">
              <a:avLst/>
            </a:prstGeom>
            <a:solidFill>
              <a:srgbClr val="CC006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Open Sans"/>
                <a:cs typeface="+mn-cs"/>
              </a:endParaRPr>
            </a:p>
          </p:txBody>
        </p:sp>
        <p:sp>
          <p:nvSpPr>
            <p:cNvPr id="31" name="テキスト プレースホルダー 6"/>
            <p:cNvSpPr txBox="1">
              <a:spLocks/>
            </p:cNvSpPr>
            <p:nvPr/>
          </p:nvSpPr>
          <p:spPr>
            <a:xfrm>
              <a:off x="1066800" y="76200"/>
              <a:ext cx="7551683" cy="567680"/>
            </a:xfrm>
            <a:prstGeom prst="rect">
              <a:avLst/>
            </a:prstGeom>
            <a:noFill/>
          </p:spPr>
          <p:txBody>
            <a:bodyPr vert="horz" lIns="163275" tIns="81638" rIns="163275" bIns="81638" rtlCol="0" anchor="t">
              <a:noAutofit/>
            </a:bodyPr>
            <a:lstStyle>
              <a:lvl1pPr marL="0" indent="0" algn="l" defTabSz="1632753" rtl="0" eaLnBrk="1" latinLnBrk="0" hangingPunct="1">
                <a:lnSpc>
                  <a:spcPct val="120000"/>
                </a:lnSpc>
                <a:spcBef>
                  <a:spcPts val="1200"/>
                </a:spcBef>
                <a:buFont typeface="Arial" panose="020B0604020202020204" pitchFamily="34" charset="0"/>
                <a:buNone/>
                <a:defRPr kumimoji="1" sz="3200" i="0" kern="1200" baseline="0">
                  <a:solidFill>
                    <a:schemeClr val="accent1"/>
                  </a:solidFill>
                  <a:latin typeface="Route 159 SemiBold" pitchFamily="50" charset="0"/>
                  <a:ea typeface="+mn-ea"/>
                  <a:cs typeface="+mn-cs"/>
                </a:defRPr>
              </a:lvl1pPr>
              <a:lvl2pPr marL="1326612" indent="-510235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040941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4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857317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73693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490070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306446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122822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939199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it-IT" altLang="ja-JP" sz="2800" dirty="0">
                  <a:solidFill>
                    <a:srgbClr val="990099"/>
                  </a:solidFill>
                  <a:latin typeface="+mn-lt"/>
                  <a:cs typeface="Arial" pitchFamily="34" charset="0"/>
                </a:rPr>
                <a:t>Kehidupan Bernegara dalam Konsep Negara Kesatuan Republik Indonesia</a:t>
              </a:r>
            </a:p>
          </p:txBody>
        </p:sp>
        <p:sp>
          <p:nvSpPr>
            <p:cNvPr id="32" name="正方形/長方形 15"/>
            <p:cNvSpPr/>
            <p:nvPr/>
          </p:nvSpPr>
          <p:spPr>
            <a:xfrm flipV="1">
              <a:off x="1205551" y="1021081"/>
              <a:ext cx="7412931" cy="45719"/>
            </a:xfrm>
            <a:prstGeom prst="rect">
              <a:avLst/>
            </a:prstGeom>
            <a:solidFill>
              <a:srgbClr val="CC3399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0" cap="none" spc="0" normalizeH="0" baseline="0" noProof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Open Sans"/>
                <a:cs typeface="+mn-cs"/>
              </a:endParaRPr>
            </a:p>
          </p:txBody>
        </p:sp>
        <p:sp>
          <p:nvSpPr>
            <p:cNvPr id="33" name="テキスト プレースホルダー 18"/>
            <p:cNvSpPr txBox="1">
              <a:spLocks/>
            </p:cNvSpPr>
            <p:nvPr/>
          </p:nvSpPr>
          <p:spPr>
            <a:xfrm>
              <a:off x="222150" y="301513"/>
              <a:ext cx="711300" cy="457200"/>
            </a:xfrm>
            <a:prstGeom prst="rect">
              <a:avLst/>
            </a:prstGeom>
          </p:spPr>
          <p:txBody>
            <a:bodyPr vert="horz" lIns="163275" tIns="81638" rIns="163275" bIns="81638" rtlCol="0" anchor="ctr">
              <a:noAutofit/>
            </a:bodyPr>
            <a:lstStyle>
              <a:lvl1pPr marL="0" indent="0" algn="ctr" defTabSz="1632753" rtl="0" eaLnBrk="1" latinLnBrk="0" hangingPunct="1">
                <a:lnSpc>
                  <a:spcPct val="120000"/>
                </a:lnSpc>
                <a:spcBef>
                  <a:spcPts val="1200"/>
                </a:spcBef>
                <a:buFont typeface="Arial" panose="020B0604020202020204" pitchFamily="34" charset="0"/>
                <a:buNone/>
                <a:defRPr kumimoji="1" sz="9600" kern="1200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1pPr>
              <a:lvl2pPr marL="1326612" indent="-510235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040941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4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857317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73693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490070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306446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122822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939199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632753" rtl="0" eaLnBrk="1" fontAlgn="auto" latinLnBrk="0" hangingPunct="1">
                <a:lnSpc>
                  <a:spcPct val="12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altLang="ja-JP" sz="3200" b="1" noProof="0" dirty="0" smtClean="0">
                  <a:latin typeface="Arial" pitchFamily="34" charset="0"/>
                  <a:cs typeface="Arial" pitchFamily="34" charset="0"/>
                </a:rPr>
                <a:t>B</a:t>
              </a:r>
              <a:endParaRPr kumimoji="1" lang="ja-JP" alt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187584" y="1047461"/>
            <a:ext cx="7430899" cy="3467389"/>
            <a:chOff x="1187584" y="1047461"/>
            <a:chExt cx="7430899" cy="3467389"/>
          </a:xfrm>
        </p:grpSpPr>
        <p:sp>
          <p:nvSpPr>
            <p:cNvPr id="24" name="Rectangle 23"/>
            <p:cNvSpPr/>
            <p:nvPr/>
          </p:nvSpPr>
          <p:spPr>
            <a:xfrm>
              <a:off x="1225685" y="1849219"/>
              <a:ext cx="7392798" cy="646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id-ID" sz="1800" dirty="0">
                  <a:latin typeface="Palatino-Roman"/>
                </a:rPr>
                <a:t>Pokok-pokok sistem pemerintahan Indonesia </a:t>
              </a:r>
              <a:r>
                <a:rPr lang="id-ID" sz="1800" dirty="0" smtClean="0">
                  <a:latin typeface="Palatino-Roman"/>
                </a:rPr>
                <a:t>setelah amandemen </a:t>
              </a:r>
              <a:r>
                <a:rPr lang="id-ID" sz="1800" dirty="0">
                  <a:latin typeface="Palatino-Roman"/>
                </a:rPr>
                <a:t>UUD NRI Tahun 1945 adalah sebagai berikut.</a:t>
              </a:r>
              <a:endParaRPr lang="id-ID" sz="1600" dirty="0"/>
            </a:p>
          </p:txBody>
        </p:sp>
        <p:sp>
          <p:nvSpPr>
            <p:cNvPr id="34" name="Rectangle 27"/>
            <p:cNvSpPr/>
            <p:nvPr/>
          </p:nvSpPr>
          <p:spPr>
            <a:xfrm>
              <a:off x="1225685" y="1047461"/>
              <a:ext cx="7392797" cy="686089"/>
            </a:xfrm>
            <a:prstGeom prst="rect">
              <a:avLst/>
            </a:prstGeom>
            <a:solidFill>
              <a:srgbClr val="CC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575" tIns="14288" rIns="28575" bIns="14288" rtlCol="0" anchor="ctr"/>
            <a:lstStyle/>
            <a:p>
              <a:pPr marL="457200" indent="-304800"/>
              <a:r>
                <a:rPr lang="fi-FI" sz="2000" dirty="0"/>
                <a:t>2. Sistem Pemerintahan Indonesia Setelah Perubahan UUD NRI Tahun 1945</a:t>
              </a:r>
            </a:p>
          </p:txBody>
        </p:sp>
        <p:graphicFrame>
          <p:nvGraphicFramePr>
            <p:cNvPr id="35" name="Diagram 34"/>
            <p:cNvGraphicFramePr/>
            <p:nvPr>
              <p:extLst>
                <p:ext uri="{D42A27DB-BD31-4B8C-83A1-F6EECF244321}">
                  <p14:modId xmlns:p14="http://schemas.microsoft.com/office/powerpoint/2010/main" val="1254045138"/>
                </p:ext>
              </p:extLst>
            </p:nvPr>
          </p:nvGraphicFramePr>
          <p:xfrm>
            <a:off x="1187584" y="2533650"/>
            <a:ext cx="7430897" cy="19812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483068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19" r="313"/>
          <a:stretch/>
        </p:blipFill>
        <p:spPr>
          <a:xfrm>
            <a:off x="0" y="4321722"/>
            <a:ext cx="9144000" cy="840828"/>
          </a:xfrm>
          <a:prstGeom prst="rect">
            <a:avLst/>
          </a:prstGeom>
        </p:spPr>
      </p:pic>
      <p:sp>
        <p:nvSpPr>
          <p:cNvPr id="17" name="テキスト プレースホルダー 18"/>
          <p:cNvSpPr txBox="1">
            <a:spLocks/>
          </p:cNvSpPr>
          <p:nvPr/>
        </p:nvSpPr>
        <p:spPr>
          <a:xfrm>
            <a:off x="152400" y="101749"/>
            <a:ext cx="711300" cy="457200"/>
          </a:xfrm>
          <a:prstGeom prst="rect">
            <a:avLst/>
          </a:prstGeom>
        </p:spPr>
        <p:txBody>
          <a:bodyPr vert="horz" lIns="163275" tIns="81638" rIns="163275" bIns="81638" rtlCol="0" anchor="ctr">
            <a:noAutofit/>
          </a:bodyPr>
          <a:lstStyle>
            <a:lvl1pPr marL="0" indent="0" algn="ctr" defTabSz="1632753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None/>
              <a:defRPr kumimoji="1" sz="96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ja-JP" altLang="en-US" sz="4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テキスト プレースホルダー 18"/>
          <p:cNvSpPr txBox="1">
            <a:spLocks/>
          </p:cNvSpPr>
          <p:nvPr/>
        </p:nvSpPr>
        <p:spPr>
          <a:xfrm>
            <a:off x="203100" y="132621"/>
            <a:ext cx="711300" cy="457200"/>
          </a:xfrm>
          <a:prstGeom prst="rect">
            <a:avLst/>
          </a:prstGeom>
        </p:spPr>
        <p:txBody>
          <a:bodyPr vert="horz" lIns="163275" tIns="81638" rIns="163275" bIns="81638" rtlCol="0" anchor="ctr">
            <a:noAutofit/>
          </a:bodyPr>
          <a:lstStyle>
            <a:lvl1pPr marL="0" indent="0" algn="ctr" defTabSz="1632753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None/>
              <a:defRPr kumimoji="1" sz="96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ja-JP" sz="3200" b="1" noProof="0" dirty="0" smtClean="0">
                <a:latin typeface="Arial" pitchFamily="34" charset="0"/>
                <a:cs typeface="Arial" pitchFamily="34" charset="0"/>
              </a:rPr>
              <a:t>B</a:t>
            </a:r>
            <a:endParaRPr kumimoji="1" lang="ja-JP" altLang="en-US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0" y="-19050"/>
            <a:ext cx="8618483" cy="1101920"/>
            <a:chOff x="0" y="76200"/>
            <a:chExt cx="8618483" cy="1101920"/>
          </a:xfrm>
        </p:grpSpPr>
        <p:sp>
          <p:nvSpPr>
            <p:cNvPr id="20" name="テキスト プレースホルダー 5"/>
            <p:cNvSpPr txBox="1">
              <a:spLocks/>
            </p:cNvSpPr>
            <p:nvPr/>
          </p:nvSpPr>
          <p:spPr>
            <a:xfrm>
              <a:off x="0" y="220354"/>
              <a:ext cx="1066800" cy="647088"/>
            </a:xfrm>
            <a:prstGeom prst="rect">
              <a:avLst/>
            </a:prstGeom>
            <a:solidFill>
              <a:srgbClr val="CC3399"/>
            </a:solidFill>
          </p:spPr>
          <p:txBody>
            <a:bodyPr vert="horz" lIns="163275" tIns="81638" rIns="163275" bIns="81638" rtlCol="0">
              <a:normAutofit/>
            </a:bodyPr>
            <a:lstStyle>
              <a:lvl1pPr marL="0" indent="0" algn="l" defTabSz="1632753" rtl="0" eaLnBrk="1" latinLnBrk="0" hangingPunct="1">
                <a:lnSpc>
                  <a:spcPct val="120000"/>
                </a:lnSpc>
                <a:spcBef>
                  <a:spcPts val="1200"/>
                </a:spcBef>
                <a:buFont typeface="Arial" panose="020B0604020202020204" pitchFamily="34" charset="0"/>
                <a:buNone/>
                <a:defRPr kumimoji="1" sz="2400" kern="1200" baseline="0">
                  <a:solidFill>
                    <a:schemeClr val="tx2"/>
                  </a:solidFill>
                  <a:latin typeface="Route 159 UltraLight" pitchFamily="50" charset="0"/>
                  <a:ea typeface="+mn-ea"/>
                  <a:cs typeface="+mn-cs"/>
                </a:defRPr>
              </a:lvl1pPr>
              <a:lvl2pPr marL="1326612" indent="-510235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040941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4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857317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73693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490070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306446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122822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939199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632753" rtl="0" eaLnBrk="1" fontAlgn="auto" latinLnBrk="0" hangingPunct="1">
                <a:lnSpc>
                  <a:spcPct val="12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en-US" altLang="ja-JP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545454"/>
                  </a:solidFill>
                  <a:effectLst/>
                  <a:uLnTx/>
                  <a:uFillTx/>
                  <a:latin typeface="Route 159 UltraLight" pitchFamily="50" charset="0"/>
                  <a:cs typeface="+mn-cs"/>
                </a:rPr>
                <a:t> </a:t>
              </a:r>
              <a:endPara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45454"/>
                </a:solidFill>
                <a:effectLst/>
                <a:uLnTx/>
                <a:uFillTx/>
                <a:latin typeface="Route 159 UltraLight" pitchFamily="50" charset="0"/>
                <a:cs typeface="+mn-cs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272624" y="251470"/>
              <a:ext cx="543787" cy="56768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直角三角形 10"/>
            <p:cNvSpPr/>
            <p:nvPr/>
          </p:nvSpPr>
          <p:spPr>
            <a:xfrm rot="5400000">
              <a:off x="720673" y="817682"/>
              <a:ext cx="288034" cy="432841"/>
            </a:xfrm>
            <a:prstGeom prst="rtTriangle">
              <a:avLst/>
            </a:prstGeom>
            <a:solidFill>
              <a:srgbClr val="CC006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Open Sans"/>
                <a:cs typeface="+mn-cs"/>
              </a:endParaRPr>
            </a:p>
          </p:txBody>
        </p:sp>
        <p:sp>
          <p:nvSpPr>
            <p:cNvPr id="23" name="テキスト プレースホルダー 6"/>
            <p:cNvSpPr txBox="1">
              <a:spLocks/>
            </p:cNvSpPr>
            <p:nvPr/>
          </p:nvSpPr>
          <p:spPr>
            <a:xfrm>
              <a:off x="1066800" y="76200"/>
              <a:ext cx="7551683" cy="567680"/>
            </a:xfrm>
            <a:prstGeom prst="rect">
              <a:avLst/>
            </a:prstGeom>
            <a:noFill/>
          </p:spPr>
          <p:txBody>
            <a:bodyPr vert="horz" lIns="163275" tIns="81638" rIns="163275" bIns="81638" rtlCol="0" anchor="t">
              <a:noAutofit/>
            </a:bodyPr>
            <a:lstStyle>
              <a:lvl1pPr marL="0" indent="0" algn="l" defTabSz="1632753" rtl="0" eaLnBrk="1" latinLnBrk="0" hangingPunct="1">
                <a:lnSpc>
                  <a:spcPct val="120000"/>
                </a:lnSpc>
                <a:spcBef>
                  <a:spcPts val="1200"/>
                </a:spcBef>
                <a:buFont typeface="Arial" panose="020B0604020202020204" pitchFamily="34" charset="0"/>
                <a:buNone/>
                <a:defRPr kumimoji="1" sz="3200" i="0" kern="1200" baseline="0">
                  <a:solidFill>
                    <a:schemeClr val="accent1"/>
                  </a:solidFill>
                  <a:latin typeface="Route 159 SemiBold" pitchFamily="50" charset="0"/>
                  <a:ea typeface="+mn-ea"/>
                  <a:cs typeface="+mn-cs"/>
                </a:defRPr>
              </a:lvl1pPr>
              <a:lvl2pPr marL="1326612" indent="-510235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040941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4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857317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73693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490070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306446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122822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939199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it-IT" altLang="ja-JP" sz="2800" dirty="0">
                  <a:solidFill>
                    <a:srgbClr val="990099"/>
                  </a:solidFill>
                  <a:latin typeface="+mn-lt"/>
                  <a:cs typeface="Arial" pitchFamily="34" charset="0"/>
                </a:rPr>
                <a:t>Kehidupan Bernegara dalam Konsep Negara Kesatuan Republik Indonesia</a:t>
              </a:r>
            </a:p>
          </p:txBody>
        </p:sp>
        <p:sp>
          <p:nvSpPr>
            <p:cNvPr id="24" name="正方形/長方形 15"/>
            <p:cNvSpPr/>
            <p:nvPr/>
          </p:nvSpPr>
          <p:spPr>
            <a:xfrm flipV="1">
              <a:off x="1205551" y="1021081"/>
              <a:ext cx="7412931" cy="45719"/>
            </a:xfrm>
            <a:prstGeom prst="rect">
              <a:avLst/>
            </a:prstGeom>
            <a:solidFill>
              <a:srgbClr val="CC3399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0" cap="none" spc="0" normalizeH="0" baseline="0" noProof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Open Sans"/>
                <a:cs typeface="+mn-cs"/>
              </a:endParaRPr>
            </a:p>
          </p:txBody>
        </p:sp>
        <p:sp>
          <p:nvSpPr>
            <p:cNvPr id="25" name="テキスト プレースホルダー 18"/>
            <p:cNvSpPr txBox="1">
              <a:spLocks/>
            </p:cNvSpPr>
            <p:nvPr/>
          </p:nvSpPr>
          <p:spPr>
            <a:xfrm>
              <a:off x="222150" y="301513"/>
              <a:ext cx="711300" cy="457200"/>
            </a:xfrm>
            <a:prstGeom prst="rect">
              <a:avLst/>
            </a:prstGeom>
          </p:spPr>
          <p:txBody>
            <a:bodyPr vert="horz" lIns="163275" tIns="81638" rIns="163275" bIns="81638" rtlCol="0" anchor="ctr">
              <a:noAutofit/>
            </a:bodyPr>
            <a:lstStyle>
              <a:lvl1pPr marL="0" indent="0" algn="ctr" defTabSz="1632753" rtl="0" eaLnBrk="1" latinLnBrk="0" hangingPunct="1">
                <a:lnSpc>
                  <a:spcPct val="120000"/>
                </a:lnSpc>
                <a:spcBef>
                  <a:spcPts val="1200"/>
                </a:spcBef>
                <a:buFont typeface="Arial" panose="020B0604020202020204" pitchFamily="34" charset="0"/>
                <a:buNone/>
                <a:defRPr kumimoji="1" sz="9600" kern="1200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1pPr>
              <a:lvl2pPr marL="1326612" indent="-510235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040941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4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857317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73693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490070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306446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122822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939199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632753" rtl="0" eaLnBrk="1" fontAlgn="auto" latinLnBrk="0" hangingPunct="1">
                <a:lnSpc>
                  <a:spcPct val="12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altLang="ja-JP" sz="3200" b="1" noProof="0" dirty="0" smtClean="0">
                  <a:latin typeface="Arial" pitchFamily="34" charset="0"/>
                  <a:cs typeface="Arial" pitchFamily="34" charset="0"/>
                </a:rPr>
                <a:t>B</a:t>
              </a:r>
              <a:endParaRPr kumimoji="1" lang="ja-JP" alt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187584" y="1047461"/>
            <a:ext cx="7430899" cy="3467389"/>
            <a:chOff x="1187584" y="1047461"/>
            <a:chExt cx="7430899" cy="3467389"/>
          </a:xfrm>
        </p:grpSpPr>
        <p:sp>
          <p:nvSpPr>
            <p:cNvPr id="16" name="Rectangle 15"/>
            <p:cNvSpPr/>
            <p:nvPr/>
          </p:nvSpPr>
          <p:spPr>
            <a:xfrm>
              <a:off x="1225685" y="1849219"/>
              <a:ext cx="7392798" cy="646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id-ID" sz="1800" dirty="0">
                  <a:latin typeface="Palatino-Roman"/>
                </a:rPr>
                <a:t>Pokok-pokok sistem pemerintahan Indonesia </a:t>
              </a:r>
              <a:r>
                <a:rPr lang="id-ID" sz="1800" dirty="0" smtClean="0">
                  <a:latin typeface="Palatino-Roman"/>
                </a:rPr>
                <a:t>setelah amandemen </a:t>
              </a:r>
              <a:r>
                <a:rPr lang="id-ID" sz="1800" dirty="0">
                  <a:latin typeface="Palatino-Roman"/>
                </a:rPr>
                <a:t>UUD NRI Tahun 1945 adalah sebagai berikut.</a:t>
              </a:r>
              <a:endParaRPr lang="id-ID" sz="1600" dirty="0"/>
            </a:p>
          </p:txBody>
        </p:sp>
        <p:sp>
          <p:nvSpPr>
            <p:cNvPr id="26" name="Rectangle 27"/>
            <p:cNvSpPr/>
            <p:nvPr/>
          </p:nvSpPr>
          <p:spPr>
            <a:xfrm>
              <a:off x="1225685" y="1047461"/>
              <a:ext cx="7392797" cy="686089"/>
            </a:xfrm>
            <a:prstGeom prst="rect">
              <a:avLst/>
            </a:prstGeom>
            <a:solidFill>
              <a:srgbClr val="CC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575" tIns="14288" rIns="28575" bIns="14288" rtlCol="0" anchor="ctr"/>
            <a:lstStyle/>
            <a:p>
              <a:pPr marL="457200" indent="-304800"/>
              <a:r>
                <a:rPr lang="fi-FI" sz="2000" dirty="0"/>
                <a:t>2. Sistem Pemerintahan Indonesia Setelah Perubahan UUD NRI Tahun 1945</a:t>
              </a:r>
            </a:p>
          </p:txBody>
        </p:sp>
        <p:graphicFrame>
          <p:nvGraphicFramePr>
            <p:cNvPr id="27" name="Diagram 26"/>
            <p:cNvGraphicFramePr/>
            <p:nvPr>
              <p:extLst>
                <p:ext uri="{D42A27DB-BD31-4B8C-83A1-F6EECF244321}">
                  <p14:modId xmlns:p14="http://schemas.microsoft.com/office/powerpoint/2010/main" val="3656985423"/>
                </p:ext>
              </p:extLst>
            </p:nvPr>
          </p:nvGraphicFramePr>
          <p:xfrm>
            <a:off x="1187584" y="2533650"/>
            <a:ext cx="7430897" cy="19812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2809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テキスト プレースホルダー 18"/>
          <p:cNvSpPr txBox="1">
            <a:spLocks/>
          </p:cNvSpPr>
          <p:nvPr/>
        </p:nvSpPr>
        <p:spPr>
          <a:xfrm>
            <a:off x="152400" y="101749"/>
            <a:ext cx="711300" cy="457200"/>
          </a:xfrm>
          <a:prstGeom prst="rect">
            <a:avLst/>
          </a:prstGeom>
        </p:spPr>
        <p:txBody>
          <a:bodyPr vert="horz" lIns="163275" tIns="81638" rIns="163275" bIns="81638" rtlCol="0" anchor="ctr">
            <a:noAutofit/>
          </a:bodyPr>
          <a:lstStyle>
            <a:lvl1pPr marL="0" indent="0" algn="ctr" defTabSz="1632753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None/>
              <a:defRPr kumimoji="1" sz="96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ja-JP" altLang="en-US" sz="4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テキスト プレースホルダー 18"/>
          <p:cNvSpPr txBox="1">
            <a:spLocks/>
          </p:cNvSpPr>
          <p:nvPr/>
        </p:nvSpPr>
        <p:spPr>
          <a:xfrm>
            <a:off x="203100" y="132621"/>
            <a:ext cx="711300" cy="457200"/>
          </a:xfrm>
          <a:prstGeom prst="rect">
            <a:avLst/>
          </a:prstGeom>
        </p:spPr>
        <p:txBody>
          <a:bodyPr vert="horz" lIns="163275" tIns="81638" rIns="163275" bIns="81638" rtlCol="0" anchor="ctr">
            <a:noAutofit/>
          </a:bodyPr>
          <a:lstStyle>
            <a:lvl1pPr marL="0" indent="0" algn="ctr" defTabSz="1632753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None/>
              <a:defRPr kumimoji="1" sz="96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ja-JP" sz="3200" b="1" noProof="0" dirty="0" smtClean="0">
                <a:latin typeface="Arial" pitchFamily="34" charset="0"/>
                <a:cs typeface="Arial" pitchFamily="34" charset="0"/>
              </a:rPr>
              <a:t>B</a:t>
            </a:r>
            <a:endParaRPr kumimoji="1" lang="ja-JP" altLang="en-US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0" y="-19050"/>
            <a:ext cx="8618483" cy="1101920"/>
            <a:chOff x="0" y="76200"/>
            <a:chExt cx="8618483" cy="1101920"/>
          </a:xfrm>
        </p:grpSpPr>
        <p:sp>
          <p:nvSpPr>
            <p:cNvPr id="19" name="テキスト プレースホルダー 5"/>
            <p:cNvSpPr txBox="1">
              <a:spLocks/>
            </p:cNvSpPr>
            <p:nvPr/>
          </p:nvSpPr>
          <p:spPr>
            <a:xfrm>
              <a:off x="0" y="220354"/>
              <a:ext cx="1066800" cy="647088"/>
            </a:xfrm>
            <a:prstGeom prst="rect">
              <a:avLst/>
            </a:prstGeom>
            <a:solidFill>
              <a:srgbClr val="CC3399"/>
            </a:solidFill>
          </p:spPr>
          <p:txBody>
            <a:bodyPr vert="horz" lIns="163275" tIns="81638" rIns="163275" bIns="81638" rtlCol="0">
              <a:normAutofit/>
            </a:bodyPr>
            <a:lstStyle>
              <a:lvl1pPr marL="0" indent="0" algn="l" defTabSz="1632753" rtl="0" eaLnBrk="1" latinLnBrk="0" hangingPunct="1">
                <a:lnSpc>
                  <a:spcPct val="120000"/>
                </a:lnSpc>
                <a:spcBef>
                  <a:spcPts val="1200"/>
                </a:spcBef>
                <a:buFont typeface="Arial" panose="020B0604020202020204" pitchFamily="34" charset="0"/>
                <a:buNone/>
                <a:defRPr kumimoji="1" sz="2400" kern="1200" baseline="0">
                  <a:solidFill>
                    <a:schemeClr val="tx2"/>
                  </a:solidFill>
                  <a:latin typeface="Route 159 UltraLight" pitchFamily="50" charset="0"/>
                  <a:ea typeface="+mn-ea"/>
                  <a:cs typeface="+mn-cs"/>
                </a:defRPr>
              </a:lvl1pPr>
              <a:lvl2pPr marL="1326612" indent="-510235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040941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4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857317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73693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490070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306446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122822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939199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632753" rtl="0" eaLnBrk="1" fontAlgn="auto" latinLnBrk="0" hangingPunct="1">
                <a:lnSpc>
                  <a:spcPct val="12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en-US" altLang="ja-JP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545454"/>
                  </a:solidFill>
                  <a:effectLst/>
                  <a:uLnTx/>
                  <a:uFillTx/>
                  <a:latin typeface="Route 159 UltraLight" pitchFamily="50" charset="0"/>
                  <a:cs typeface="+mn-cs"/>
                </a:rPr>
                <a:t> </a:t>
              </a:r>
              <a:endPara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45454"/>
                </a:solidFill>
                <a:effectLst/>
                <a:uLnTx/>
                <a:uFillTx/>
                <a:latin typeface="Route 159 UltraLight" pitchFamily="50" charset="0"/>
                <a:cs typeface="+mn-cs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272624" y="251470"/>
              <a:ext cx="543787" cy="56768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直角三角形 10"/>
            <p:cNvSpPr/>
            <p:nvPr/>
          </p:nvSpPr>
          <p:spPr>
            <a:xfrm rot="5400000">
              <a:off x="720673" y="817682"/>
              <a:ext cx="288034" cy="432841"/>
            </a:xfrm>
            <a:prstGeom prst="rtTriangle">
              <a:avLst/>
            </a:prstGeom>
            <a:solidFill>
              <a:srgbClr val="CC006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Open Sans"/>
                <a:cs typeface="+mn-cs"/>
              </a:endParaRPr>
            </a:p>
          </p:txBody>
        </p:sp>
        <p:sp>
          <p:nvSpPr>
            <p:cNvPr id="22" name="テキスト プレースホルダー 6"/>
            <p:cNvSpPr txBox="1">
              <a:spLocks/>
            </p:cNvSpPr>
            <p:nvPr/>
          </p:nvSpPr>
          <p:spPr>
            <a:xfrm>
              <a:off x="1066800" y="76200"/>
              <a:ext cx="7551683" cy="567680"/>
            </a:xfrm>
            <a:prstGeom prst="rect">
              <a:avLst/>
            </a:prstGeom>
            <a:noFill/>
          </p:spPr>
          <p:txBody>
            <a:bodyPr vert="horz" lIns="163275" tIns="81638" rIns="163275" bIns="81638" rtlCol="0" anchor="t">
              <a:noAutofit/>
            </a:bodyPr>
            <a:lstStyle>
              <a:lvl1pPr marL="0" indent="0" algn="l" defTabSz="1632753" rtl="0" eaLnBrk="1" latinLnBrk="0" hangingPunct="1">
                <a:lnSpc>
                  <a:spcPct val="120000"/>
                </a:lnSpc>
                <a:spcBef>
                  <a:spcPts val="1200"/>
                </a:spcBef>
                <a:buFont typeface="Arial" panose="020B0604020202020204" pitchFamily="34" charset="0"/>
                <a:buNone/>
                <a:defRPr kumimoji="1" sz="3200" i="0" kern="1200" baseline="0">
                  <a:solidFill>
                    <a:schemeClr val="accent1"/>
                  </a:solidFill>
                  <a:latin typeface="Route 159 SemiBold" pitchFamily="50" charset="0"/>
                  <a:ea typeface="+mn-ea"/>
                  <a:cs typeface="+mn-cs"/>
                </a:defRPr>
              </a:lvl1pPr>
              <a:lvl2pPr marL="1326612" indent="-510235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040941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4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857317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73693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490070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306446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122822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939199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it-IT" altLang="ja-JP" sz="2800" dirty="0">
                  <a:solidFill>
                    <a:srgbClr val="990099"/>
                  </a:solidFill>
                  <a:latin typeface="+mn-lt"/>
                  <a:cs typeface="Arial" pitchFamily="34" charset="0"/>
                </a:rPr>
                <a:t>Kehidupan Bernegara dalam Konsep Negara Kesatuan Republik Indonesia</a:t>
              </a:r>
            </a:p>
          </p:txBody>
        </p:sp>
        <p:sp>
          <p:nvSpPr>
            <p:cNvPr id="23" name="正方形/長方形 15"/>
            <p:cNvSpPr/>
            <p:nvPr/>
          </p:nvSpPr>
          <p:spPr>
            <a:xfrm flipV="1">
              <a:off x="1205551" y="1021081"/>
              <a:ext cx="7412931" cy="45719"/>
            </a:xfrm>
            <a:prstGeom prst="rect">
              <a:avLst/>
            </a:prstGeom>
            <a:solidFill>
              <a:srgbClr val="CC3399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0" cap="none" spc="0" normalizeH="0" baseline="0" noProof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Open Sans"/>
                <a:cs typeface="+mn-cs"/>
              </a:endParaRPr>
            </a:p>
          </p:txBody>
        </p:sp>
        <p:sp>
          <p:nvSpPr>
            <p:cNvPr id="24" name="テキスト プレースホルダー 18"/>
            <p:cNvSpPr txBox="1">
              <a:spLocks/>
            </p:cNvSpPr>
            <p:nvPr/>
          </p:nvSpPr>
          <p:spPr>
            <a:xfrm>
              <a:off x="222150" y="301513"/>
              <a:ext cx="711300" cy="457200"/>
            </a:xfrm>
            <a:prstGeom prst="rect">
              <a:avLst/>
            </a:prstGeom>
          </p:spPr>
          <p:txBody>
            <a:bodyPr vert="horz" lIns="163275" tIns="81638" rIns="163275" bIns="81638" rtlCol="0" anchor="ctr">
              <a:noAutofit/>
            </a:bodyPr>
            <a:lstStyle>
              <a:lvl1pPr marL="0" indent="0" algn="ctr" defTabSz="1632753" rtl="0" eaLnBrk="1" latinLnBrk="0" hangingPunct="1">
                <a:lnSpc>
                  <a:spcPct val="120000"/>
                </a:lnSpc>
                <a:spcBef>
                  <a:spcPts val="1200"/>
                </a:spcBef>
                <a:buFont typeface="Arial" panose="020B0604020202020204" pitchFamily="34" charset="0"/>
                <a:buNone/>
                <a:defRPr kumimoji="1" sz="9600" kern="1200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1pPr>
              <a:lvl2pPr marL="1326612" indent="-510235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040941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4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857317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73693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490070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306446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122822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939199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632753" rtl="0" eaLnBrk="1" fontAlgn="auto" latinLnBrk="0" hangingPunct="1">
                <a:lnSpc>
                  <a:spcPct val="12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altLang="ja-JP" sz="3200" b="1" noProof="0" dirty="0" smtClean="0">
                  <a:latin typeface="Arial" pitchFamily="34" charset="0"/>
                  <a:cs typeface="Arial" pitchFamily="34" charset="0"/>
                </a:rPr>
                <a:t>B</a:t>
              </a:r>
              <a:endParaRPr kumimoji="1" lang="ja-JP" alt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76200" y="1047461"/>
            <a:ext cx="8780621" cy="3694675"/>
            <a:chOff x="76200" y="1047461"/>
            <a:chExt cx="8780621" cy="3694675"/>
          </a:xfrm>
        </p:grpSpPr>
        <p:sp>
          <p:nvSpPr>
            <p:cNvPr id="13" name="TextBox 12"/>
            <p:cNvSpPr txBox="1"/>
            <p:nvPr/>
          </p:nvSpPr>
          <p:spPr>
            <a:xfrm>
              <a:off x="76200" y="1981200"/>
              <a:ext cx="3200400" cy="25545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600" dirty="0"/>
                <a:t>Perubahan baru dalam </a:t>
              </a:r>
              <a:r>
                <a:rPr lang="id-ID" sz="1600" dirty="0" smtClean="0"/>
                <a:t>sistem pemerintahan </a:t>
              </a:r>
              <a:r>
                <a:rPr lang="id-ID" sz="1600" dirty="0"/>
                <a:t>Indonesia </a:t>
              </a:r>
              <a:r>
                <a:rPr lang="id-ID" sz="1600" dirty="0" smtClean="0"/>
                <a:t>antara lain </a:t>
              </a:r>
              <a:r>
                <a:rPr lang="id-ID" sz="1600" dirty="0"/>
                <a:t>adanya pemilihan </a:t>
              </a:r>
              <a:r>
                <a:rPr lang="id-ID" sz="1600" dirty="0" smtClean="0"/>
                <a:t>secara langsung</a:t>
              </a:r>
              <a:r>
                <a:rPr lang="id-ID" sz="1600" dirty="0"/>
                <a:t>, sistem </a:t>
              </a:r>
              <a:r>
                <a:rPr lang="id-ID" sz="1600" dirty="0" smtClean="0"/>
                <a:t>bikameral (DPR </a:t>
              </a:r>
              <a:r>
                <a:rPr lang="id-ID" sz="1600" dirty="0"/>
                <a:t>dan DPD), </a:t>
              </a:r>
              <a:r>
                <a:rPr lang="id-ID" sz="1600" dirty="0" smtClean="0"/>
                <a:t>mekanisme checks </a:t>
              </a:r>
              <a:r>
                <a:rPr lang="id-ID" sz="1600" dirty="0"/>
                <a:t>and balances, </a:t>
              </a:r>
              <a:r>
                <a:rPr lang="id-ID" sz="1600" dirty="0" smtClean="0"/>
                <a:t>serta pemberian </a:t>
              </a:r>
              <a:r>
                <a:rPr lang="id-ID" sz="1600" dirty="0"/>
                <a:t>kekuasaan </a:t>
              </a:r>
              <a:r>
                <a:rPr lang="id-ID" sz="1600" dirty="0" smtClean="0"/>
                <a:t>yang lebih </a:t>
              </a:r>
              <a:r>
                <a:rPr lang="id-ID" sz="1600" dirty="0"/>
                <a:t>besar kepada DPR </a:t>
              </a:r>
              <a:r>
                <a:rPr lang="id-ID" sz="1600" dirty="0" smtClean="0"/>
                <a:t>untuk melakukan </a:t>
              </a:r>
              <a:r>
                <a:rPr lang="id-ID" sz="1600" dirty="0"/>
                <a:t>pengawasan </a:t>
              </a:r>
              <a:r>
                <a:rPr lang="id-ID" sz="1600" dirty="0" smtClean="0"/>
                <a:t>dan fungsi </a:t>
              </a:r>
              <a:r>
                <a:rPr lang="id-ID" sz="1600" dirty="0"/>
                <a:t>anggaran.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 rot="16200000">
              <a:off x="7819311" y="3304567"/>
              <a:ext cx="1828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000" dirty="0"/>
                <a:t>Sumber: flickr.com</a:t>
              </a: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32108" y="1856061"/>
              <a:ext cx="5286375" cy="28860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" name="Rectangle 27"/>
            <p:cNvSpPr/>
            <p:nvPr/>
          </p:nvSpPr>
          <p:spPr>
            <a:xfrm>
              <a:off x="1225685" y="1047461"/>
              <a:ext cx="7392797" cy="686089"/>
            </a:xfrm>
            <a:prstGeom prst="rect">
              <a:avLst/>
            </a:prstGeom>
            <a:solidFill>
              <a:srgbClr val="CC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575" tIns="14288" rIns="28575" bIns="14288" rtlCol="0" anchor="ctr"/>
            <a:lstStyle/>
            <a:p>
              <a:pPr marL="457200" indent="-304800"/>
              <a:r>
                <a:rPr lang="fi-FI" sz="2000" dirty="0"/>
                <a:t>3. Variasi Sistem Pemerintahan Indonesia Setelah Perubahan UUD NRI Tahun 1945</a:t>
              </a:r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19" r="313"/>
          <a:stretch/>
        </p:blipFill>
        <p:spPr>
          <a:xfrm>
            <a:off x="0" y="4321722"/>
            <a:ext cx="9144000" cy="84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461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243652" y="1085850"/>
            <a:ext cx="7405048" cy="3695700"/>
            <a:chOff x="1243652" y="1085850"/>
            <a:chExt cx="7405048" cy="36957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0" y="1085850"/>
              <a:ext cx="2552700" cy="3695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" name="TextBox 26"/>
            <p:cNvSpPr txBox="1"/>
            <p:nvPr/>
          </p:nvSpPr>
          <p:spPr>
            <a:xfrm>
              <a:off x="1243652" y="1348601"/>
              <a:ext cx="4395148" cy="132343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pt-BR" sz="2000" dirty="0"/>
                <a:t>Persatuan dan kesatuan bangsa Indonesia merupakan </a:t>
              </a:r>
              <a:r>
                <a:rPr lang="pt-BR" sz="2000" dirty="0" smtClean="0"/>
                <a:t>suatu</a:t>
              </a:r>
              <a:r>
                <a:rPr lang="id-ID" sz="2000" dirty="0" smtClean="0"/>
                <a:t> </a:t>
              </a:r>
              <a:r>
                <a:rPr lang="pt-BR" sz="2000" dirty="0" smtClean="0"/>
                <a:t>hal </a:t>
              </a:r>
              <a:r>
                <a:rPr lang="pt-BR" sz="2000" dirty="0"/>
                <a:t>yang sangat penting bagi perjalanan dan masa depan </a:t>
              </a:r>
              <a:r>
                <a:rPr lang="pt-BR" sz="2000" dirty="0" smtClean="0"/>
                <a:t>bangsa</a:t>
              </a:r>
              <a:r>
                <a:rPr lang="id-ID" sz="2000" dirty="0" smtClean="0"/>
                <a:t> </a:t>
              </a:r>
              <a:r>
                <a:rPr lang="pt-BR" sz="2000" dirty="0" smtClean="0"/>
                <a:t>Indonesia</a:t>
              </a:r>
              <a:r>
                <a:rPr lang="pt-BR" sz="2000" dirty="0"/>
                <a:t>.</a:t>
              </a:r>
              <a:endParaRPr lang="en-US" sz="20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0" y="4535329"/>
              <a:ext cx="1828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000" dirty="0"/>
                <a:t>Sumber: flickr.com</a:t>
              </a: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19" r="313"/>
          <a:stretch/>
        </p:blipFill>
        <p:spPr>
          <a:xfrm>
            <a:off x="0" y="4321722"/>
            <a:ext cx="9144000" cy="840828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0" y="95250"/>
            <a:ext cx="9075683" cy="1033966"/>
            <a:chOff x="0" y="144154"/>
            <a:chExt cx="9075683" cy="1033966"/>
          </a:xfrm>
        </p:grpSpPr>
        <p:sp>
          <p:nvSpPr>
            <p:cNvPr id="11" name="テキスト プレースホルダー 5"/>
            <p:cNvSpPr txBox="1">
              <a:spLocks/>
            </p:cNvSpPr>
            <p:nvPr/>
          </p:nvSpPr>
          <p:spPr>
            <a:xfrm>
              <a:off x="0" y="220354"/>
              <a:ext cx="1066800" cy="647088"/>
            </a:xfrm>
            <a:prstGeom prst="rect">
              <a:avLst/>
            </a:prstGeom>
            <a:solidFill>
              <a:srgbClr val="CC3399"/>
            </a:solidFill>
          </p:spPr>
          <p:txBody>
            <a:bodyPr vert="horz" lIns="163275" tIns="81638" rIns="163275" bIns="81638" rtlCol="0">
              <a:normAutofit/>
            </a:bodyPr>
            <a:lstStyle>
              <a:lvl1pPr marL="0" indent="0" algn="l" defTabSz="1632753" rtl="0" eaLnBrk="1" latinLnBrk="0" hangingPunct="1">
                <a:lnSpc>
                  <a:spcPct val="120000"/>
                </a:lnSpc>
                <a:spcBef>
                  <a:spcPts val="1200"/>
                </a:spcBef>
                <a:buFont typeface="Arial" panose="020B0604020202020204" pitchFamily="34" charset="0"/>
                <a:buNone/>
                <a:defRPr kumimoji="1" sz="2400" kern="1200" baseline="0">
                  <a:solidFill>
                    <a:schemeClr val="tx2"/>
                  </a:solidFill>
                  <a:latin typeface="Route 159 UltraLight" pitchFamily="50" charset="0"/>
                  <a:ea typeface="+mn-ea"/>
                  <a:cs typeface="+mn-cs"/>
                </a:defRPr>
              </a:lvl1pPr>
              <a:lvl2pPr marL="1326612" indent="-510235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040941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4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857317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73693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490070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306446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122822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939199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632753" rtl="0" eaLnBrk="1" fontAlgn="auto" latinLnBrk="0" hangingPunct="1">
                <a:lnSpc>
                  <a:spcPct val="12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en-US" altLang="ja-JP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545454"/>
                  </a:solidFill>
                  <a:effectLst/>
                  <a:uLnTx/>
                  <a:uFillTx/>
                  <a:latin typeface="Route 159 UltraLight" pitchFamily="50" charset="0"/>
                  <a:cs typeface="+mn-cs"/>
                </a:rPr>
                <a:t> </a:t>
              </a:r>
              <a:endPara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45454"/>
                </a:solidFill>
                <a:effectLst/>
                <a:uLnTx/>
                <a:uFillTx/>
                <a:latin typeface="Route 159 UltraLight" pitchFamily="50" charset="0"/>
                <a:cs typeface="+mn-cs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272624" y="251470"/>
              <a:ext cx="543787" cy="56768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直角三角形 10"/>
            <p:cNvSpPr/>
            <p:nvPr/>
          </p:nvSpPr>
          <p:spPr>
            <a:xfrm rot="5400000">
              <a:off x="720673" y="817682"/>
              <a:ext cx="288034" cy="432841"/>
            </a:xfrm>
            <a:prstGeom prst="rtTriangle">
              <a:avLst/>
            </a:prstGeom>
            <a:solidFill>
              <a:srgbClr val="CC006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Open Sans"/>
                <a:cs typeface="+mn-cs"/>
              </a:endParaRPr>
            </a:p>
          </p:txBody>
        </p:sp>
        <p:sp>
          <p:nvSpPr>
            <p:cNvPr id="15" name="テキスト プレースホルダー 6"/>
            <p:cNvSpPr txBox="1">
              <a:spLocks/>
            </p:cNvSpPr>
            <p:nvPr/>
          </p:nvSpPr>
          <p:spPr>
            <a:xfrm>
              <a:off x="1066800" y="144154"/>
              <a:ext cx="8008883" cy="567680"/>
            </a:xfrm>
            <a:prstGeom prst="rect">
              <a:avLst/>
            </a:prstGeom>
            <a:noFill/>
          </p:spPr>
          <p:txBody>
            <a:bodyPr vert="horz" lIns="163275" tIns="81638" rIns="163275" bIns="81638" rtlCol="0" anchor="t">
              <a:noAutofit/>
            </a:bodyPr>
            <a:lstStyle>
              <a:lvl1pPr marL="0" indent="0" algn="l" defTabSz="1632753" rtl="0" eaLnBrk="1" latinLnBrk="0" hangingPunct="1">
                <a:lnSpc>
                  <a:spcPct val="120000"/>
                </a:lnSpc>
                <a:spcBef>
                  <a:spcPts val="1200"/>
                </a:spcBef>
                <a:buFont typeface="Arial" panose="020B0604020202020204" pitchFamily="34" charset="0"/>
                <a:buNone/>
                <a:defRPr kumimoji="1" sz="3200" i="0" kern="1200" baseline="0">
                  <a:solidFill>
                    <a:schemeClr val="accent1"/>
                  </a:solidFill>
                  <a:latin typeface="Route 159 SemiBold" pitchFamily="50" charset="0"/>
                  <a:ea typeface="+mn-ea"/>
                  <a:cs typeface="+mn-cs"/>
                </a:defRPr>
              </a:lvl1pPr>
              <a:lvl2pPr marL="1326612" indent="-510235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040941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4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857317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73693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490070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306446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122822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939199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fi-FI" altLang="ja-JP" sz="2500" dirty="0">
                  <a:solidFill>
                    <a:srgbClr val="990099"/>
                  </a:solidFill>
                  <a:latin typeface="+mn-lt"/>
                  <a:cs typeface="Arial" pitchFamily="34" charset="0"/>
                </a:rPr>
                <a:t>Faktor Pendorong dan Penghambat Persatuan dan Kesatuan Bangsa Indonesia</a:t>
              </a:r>
            </a:p>
          </p:txBody>
        </p:sp>
        <p:sp>
          <p:nvSpPr>
            <p:cNvPr id="16" name="正方形/長方形 15"/>
            <p:cNvSpPr/>
            <p:nvPr/>
          </p:nvSpPr>
          <p:spPr>
            <a:xfrm flipV="1">
              <a:off x="1205552" y="1058554"/>
              <a:ext cx="7633648" cy="45719"/>
            </a:xfrm>
            <a:prstGeom prst="rect">
              <a:avLst/>
            </a:prstGeom>
            <a:solidFill>
              <a:srgbClr val="CC3399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0" cap="none" spc="0" normalizeH="0" baseline="0" noProof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Open Sans"/>
                <a:cs typeface="+mn-cs"/>
              </a:endParaRPr>
            </a:p>
          </p:txBody>
        </p:sp>
        <p:sp>
          <p:nvSpPr>
            <p:cNvPr id="17" name="テキスト プレースホルダー 18"/>
            <p:cNvSpPr txBox="1">
              <a:spLocks/>
            </p:cNvSpPr>
            <p:nvPr/>
          </p:nvSpPr>
          <p:spPr>
            <a:xfrm>
              <a:off x="222150" y="301513"/>
              <a:ext cx="711300" cy="457200"/>
            </a:xfrm>
            <a:prstGeom prst="rect">
              <a:avLst/>
            </a:prstGeom>
          </p:spPr>
          <p:txBody>
            <a:bodyPr vert="horz" lIns="163275" tIns="81638" rIns="163275" bIns="81638" rtlCol="0" anchor="ctr">
              <a:noAutofit/>
            </a:bodyPr>
            <a:lstStyle>
              <a:lvl1pPr marL="0" indent="0" algn="ctr" defTabSz="1632753" rtl="0" eaLnBrk="1" latinLnBrk="0" hangingPunct="1">
                <a:lnSpc>
                  <a:spcPct val="120000"/>
                </a:lnSpc>
                <a:spcBef>
                  <a:spcPts val="1200"/>
                </a:spcBef>
                <a:buFont typeface="Arial" panose="020B0604020202020204" pitchFamily="34" charset="0"/>
                <a:buNone/>
                <a:defRPr kumimoji="1" sz="9600" kern="1200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1pPr>
              <a:lvl2pPr marL="1326612" indent="-510235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040941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4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857317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73693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490070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306446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122822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939199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632753" rtl="0" eaLnBrk="1" fontAlgn="auto" latinLnBrk="0" hangingPunct="1">
                <a:lnSpc>
                  <a:spcPct val="12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altLang="ja-JP" sz="3200" b="1" noProof="0" dirty="0" smtClean="0">
                  <a:latin typeface="Arial" pitchFamily="34" charset="0"/>
                  <a:cs typeface="Arial" pitchFamily="34" charset="0"/>
                </a:rPr>
                <a:t>C</a:t>
              </a:r>
              <a:endParaRPr kumimoji="1" lang="ja-JP" alt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6250" y="1981196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Faktor-faktor pendorong</a:t>
            </a:r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pt-BR" sz="1400" dirty="0">
                <a:solidFill>
                  <a:schemeClr val="bg1"/>
                </a:solidFill>
              </a:rPr>
              <a:t>persatuan dan kesatuan bangsa</a:t>
            </a:r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pt-BR" sz="1400" dirty="0">
                <a:solidFill>
                  <a:schemeClr val="bg1"/>
                </a:solidFill>
              </a:rPr>
              <a:t>Indonesia antara lain sebagai</a:t>
            </a:r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pt-BR" sz="1400" dirty="0">
                <a:solidFill>
                  <a:schemeClr val="bg1"/>
                </a:solidFill>
              </a:rPr>
              <a:t>berikut.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19" r="313"/>
          <a:stretch/>
        </p:blipFill>
        <p:spPr>
          <a:xfrm>
            <a:off x="0" y="4321722"/>
            <a:ext cx="9144000" cy="840828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0" y="95250"/>
            <a:ext cx="9075683" cy="1033966"/>
            <a:chOff x="0" y="144154"/>
            <a:chExt cx="9075683" cy="1033966"/>
          </a:xfrm>
        </p:grpSpPr>
        <p:sp>
          <p:nvSpPr>
            <p:cNvPr id="27" name="テキスト プレースホルダー 5"/>
            <p:cNvSpPr txBox="1">
              <a:spLocks/>
            </p:cNvSpPr>
            <p:nvPr/>
          </p:nvSpPr>
          <p:spPr>
            <a:xfrm>
              <a:off x="0" y="220354"/>
              <a:ext cx="1066800" cy="647088"/>
            </a:xfrm>
            <a:prstGeom prst="rect">
              <a:avLst/>
            </a:prstGeom>
            <a:solidFill>
              <a:srgbClr val="CC3399"/>
            </a:solidFill>
          </p:spPr>
          <p:txBody>
            <a:bodyPr vert="horz" lIns="163275" tIns="81638" rIns="163275" bIns="81638" rtlCol="0">
              <a:normAutofit/>
            </a:bodyPr>
            <a:lstStyle>
              <a:lvl1pPr marL="0" indent="0" algn="l" defTabSz="1632753" rtl="0" eaLnBrk="1" latinLnBrk="0" hangingPunct="1">
                <a:lnSpc>
                  <a:spcPct val="120000"/>
                </a:lnSpc>
                <a:spcBef>
                  <a:spcPts val="1200"/>
                </a:spcBef>
                <a:buFont typeface="Arial" panose="020B0604020202020204" pitchFamily="34" charset="0"/>
                <a:buNone/>
                <a:defRPr kumimoji="1" sz="2400" kern="1200" baseline="0">
                  <a:solidFill>
                    <a:schemeClr val="tx2"/>
                  </a:solidFill>
                  <a:latin typeface="Route 159 UltraLight" pitchFamily="50" charset="0"/>
                  <a:ea typeface="+mn-ea"/>
                  <a:cs typeface="+mn-cs"/>
                </a:defRPr>
              </a:lvl1pPr>
              <a:lvl2pPr marL="1326612" indent="-510235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040941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4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857317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73693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490070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306446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122822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939199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632753" rtl="0" eaLnBrk="1" fontAlgn="auto" latinLnBrk="0" hangingPunct="1">
                <a:lnSpc>
                  <a:spcPct val="12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en-US" altLang="ja-JP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545454"/>
                  </a:solidFill>
                  <a:effectLst/>
                  <a:uLnTx/>
                  <a:uFillTx/>
                  <a:latin typeface="Route 159 UltraLight" pitchFamily="50" charset="0"/>
                  <a:cs typeface="+mn-cs"/>
                </a:rPr>
                <a:t> </a:t>
              </a:r>
              <a:endPara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45454"/>
                </a:solidFill>
                <a:effectLst/>
                <a:uLnTx/>
                <a:uFillTx/>
                <a:latin typeface="Route 159 UltraLight" pitchFamily="50" charset="0"/>
                <a:cs typeface="+mn-cs"/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272624" y="251470"/>
              <a:ext cx="543787" cy="56768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直角三角形 10"/>
            <p:cNvSpPr/>
            <p:nvPr/>
          </p:nvSpPr>
          <p:spPr>
            <a:xfrm rot="5400000">
              <a:off x="720673" y="817682"/>
              <a:ext cx="288034" cy="432841"/>
            </a:xfrm>
            <a:prstGeom prst="rtTriangle">
              <a:avLst/>
            </a:prstGeom>
            <a:solidFill>
              <a:srgbClr val="CC006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Open Sans"/>
                <a:cs typeface="+mn-cs"/>
              </a:endParaRPr>
            </a:p>
          </p:txBody>
        </p:sp>
        <p:sp>
          <p:nvSpPr>
            <p:cNvPr id="30" name="テキスト プレースホルダー 6"/>
            <p:cNvSpPr txBox="1">
              <a:spLocks/>
            </p:cNvSpPr>
            <p:nvPr/>
          </p:nvSpPr>
          <p:spPr>
            <a:xfrm>
              <a:off x="1066800" y="144154"/>
              <a:ext cx="8008883" cy="567680"/>
            </a:xfrm>
            <a:prstGeom prst="rect">
              <a:avLst/>
            </a:prstGeom>
            <a:noFill/>
          </p:spPr>
          <p:txBody>
            <a:bodyPr vert="horz" lIns="163275" tIns="81638" rIns="163275" bIns="81638" rtlCol="0" anchor="t">
              <a:noAutofit/>
            </a:bodyPr>
            <a:lstStyle>
              <a:lvl1pPr marL="0" indent="0" algn="l" defTabSz="1632753" rtl="0" eaLnBrk="1" latinLnBrk="0" hangingPunct="1">
                <a:lnSpc>
                  <a:spcPct val="120000"/>
                </a:lnSpc>
                <a:spcBef>
                  <a:spcPts val="1200"/>
                </a:spcBef>
                <a:buFont typeface="Arial" panose="020B0604020202020204" pitchFamily="34" charset="0"/>
                <a:buNone/>
                <a:defRPr kumimoji="1" sz="3200" i="0" kern="1200" baseline="0">
                  <a:solidFill>
                    <a:schemeClr val="accent1"/>
                  </a:solidFill>
                  <a:latin typeface="Route 159 SemiBold" pitchFamily="50" charset="0"/>
                  <a:ea typeface="+mn-ea"/>
                  <a:cs typeface="+mn-cs"/>
                </a:defRPr>
              </a:lvl1pPr>
              <a:lvl2pPr marL="1326612" indent="-510235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040941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4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857317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73693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490070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306446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122822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939199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fi-FI" altLang="ja-JP" sz="2500" dirty="0">
                  <a:solidFill>
                    <a:srgbClr val="990099"/>
                  </a:solidFill>
                  <a:latin typeface="+mn-lt"/>
                  <a:cs typeface="Arial" pitchFamily="34" charset="0"/>
                </a:rPr>
                <a:t>Faktor Pendorong dan Penghambat Persatuan dan Kesatuan Bangsa Indonesia</a:t>
              </a:r>
            </a:p>
          </p:txBody>
        </p:sp>
        <p:sp>
          <p:nvSpPr>
            <p:cNvPr id="31" name="正方形/長方形 15"/>
            <p:cNvSpPr/>
            <p:nvPr/>
          </p:nvSpPr>
          <p:spPr>
            <a:xfrm flipV="1">
              <a:off x="1205552" y="1058553"/>
              <a:ext cx="4433763" cy="45719"/>
            </a:xfrm>
            <a:prstGeom prst="rect">
              <a:avLst/>
            </a:prstGeom>
            <a:solidFill>
              <a:srgbClr val="CC3399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0" cap="none" spc="0" normalizeH="0" baseline="0" noProof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Open Sans"/>
                <a:cs typeface="+mn-cs"/>
              </a:endParaRPr>
            </a:p>
          </p:txBody>
        </p:sp>
        <p:sp>
          <p:nvSpPr>
            <p:cNvPr id="32" name="テキスト プレースホルダー 18"/>
            <p:cNvSpPr txBox="1">
              <a:spLocks/>
            </p:cNvSpPr>
            <p:nvPr/>
          </p:nvSpPr>
          <p:spPr>
            <a:xfrm>
              <a:off x="222150" y="301513"/>
              <a:ext cx="711300" cy="457200"/>
            </a:xfrm>
            <a:prstGeom prst="rect">
              <a:avLst/>
            </a:prstGeom>
          </p:spPr>
          <p:txBody>
            <a:bodyPr vert="horz" lIns="163275" tIns="81638" rIns="163275" bIns="81638" rtlCol="0" anchor="ctr">
              <a:noAutofit/>
            </a:bodyPr>
            <a:lstStyle>
              <a:lvl1pPr marL="0" indent="0" algn="ctr" defTabSz="1632753" rtl="0" eaLnBrk="1" latinLnBrk="0" hangingPunct="1">
                <a:lnSpc>
                  <a:spcPct val="120000"/>
                </a:lnSpc>
                <a:spcBef>
                  <a:spcPts val="1200"/>
                </a:spcBef>
                <a:buFont typeface="Arial" panose="020B0604020202020204" pitchFamily="34" charset="0"/>
                <a:buNone/>
                <a:defRPr kumimoji="1" sz="9600" kern="1200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1pPr>
              <a:lvl2pPr marL="1326612" indent="-510235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040941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4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857317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73693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490070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306446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122822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939199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632753" rtl="0" eaLnBrk="1" fontAlgn="auto" latinLnBrk="0" hangingPunct="1">
                <a:lnSpc>
                  <a:spcPct val="12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altLang="ja-JP" sz="3200" b="1" noProof="0" dirty="0" smtClean="0">
                  <a:latin typeface="Arial" pitchFamily="34" charset="0"/>
                  <a:cs typeface="Arial" pitchFamily="34" charset="0"/>
                </a:rPr>
                <a:t>C</a:t>
              </a:r>
              <a:endParaRPr kumimoji="1" lang="ja-JP" alt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72624" y="897964"/>
            <a:ext cx="8566576" cy="3731186"/>
            <a:chOff x="272624" y="897964"/>
            <a:chExt cx="8566576" cy="3731186"/>
          </a:xfrm>
        </p:grpSpPr>
        <p:sp>
          <p:nvSpPr>
            <p:cNvPr id="33" name="Rectangle 27"/>
            <p:cNvSpPr/>
            <p:nvPr/>
          </p:nvSpPr>
          <p:spPr>
            <a:xfrm>
              <a:off x="1186502" y="1123661"/>
              <a:ext cx="4223698" cy="609889"/>
            </a:xfrm>
            <a:prstGeom prst="rect">
              <a:avLst/>
            </a:prstGeom>
            <a:solidFill>
              <a:srgbClr val="CC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575" tIns="14288" rIns="28575" bIns="14288" rtlCol="0" anchor="ctr"/>
            <a:lstStyle/>
            <a:p>
              <a:pPr marL="266700" indent="-266700"/>
              <a:r>
                <a:rPr lang="fi-FI" sz="1800" dirty="0"/>
                <a:t>1. Faktor-Faktor Pendorong Persatuan dan Kesatuan Bangsa Indonesia</a:t>
              </a:r>
            </a:p>
          </p:txBody>
        </p:sp>
        <p:pic>
          <p:nvPicPr>
            <p:cNvPr id="34" name="Picture 33" descr="Berkas:National emblem of Indonesia Garuda Pancasila.sv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639315" y="897964"/>
              <a:ext cx="3199885" cy="34849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34"/>
            <p:cNvSpPr txBox="1"/>
            <p:nvPr/>
          </p:nvSpPr>
          <p:spPr>
            <a:xfrm>
              <a:off x="6485485" y="4382929"/>
              <a:ext cx="165942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>
                  <a:hlinkClick r:id="rId4"/>
                </a:rPr>
                <a:t>Sumber</a:t>
              </a:r>
              <a:r>
                <a:rPr lang="en-US" sz="1000" dirty="0">
                  <a:hlinkClick r:id="rId4"/>
                </a:rPr>
                <a:t> : en.wikipedia.org</a:t>
              </a:r>
              <a:endParaRPr lang="en-US" sz="1000" dirty="0"/>
            </a:p>
          </p:txBody>
        </p:sp>
        <p:graphicFrame>
          <p:nvGraphicFramePr>
            <p:cNvPr id="36" name="Diagram 35"/>
            <p:cNvGraphicFramePr/>
            <p:nvPr>
              <p:extLst>
                <p:ext uri="{D42A27DB-BD31-4B8C-83A1-F6EECF244321}">
                  <p14:modId xmlns:p14="http://schemas.microsoft.com/office/powerpoint/2010/main" val="365305189"/>
                </p:ext>
              </p:extLst>
            </p:nvPr>
          </p:nvGraphicFramePr>
          <p:xfrm>
            <a:off x="272624" y="1809750"/>
            <a:ext cx="4985177" cy="277502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5" r:lo="rId6" r:qs="rId7" r:cs="rId8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956988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95250"/>
            <a:ext cx="9075683" cy="1033966"/>
            <a:chOff x="0" y="144154"/>
            <a:chExt cx="9075683" cy="1033966"/>
          </a:xfrm>
        </p:grpSpPr>
        <p:sp>
          <p:nvSpPr>
            <p:cNvPr id="14" name="テキスト プレースホルダー 5"/>
            <p:cNvSpPr txBox="1">
              <a:spLocks/>
            </p:cNvSpPr>
            <p:nvPr/>
          </p:nvSpPr>
          <p:spPr>
            <a:xfrm>
              <a:off x="0" y="220354"/>
              <a:ext cx="1066800" cy="647088"/>
            </a:xfrm>
            <a:prstGeom prst="rect">
              <a:avLst/>
            </a:prstGeom>
            <a:solidFill>
              <a:srgbClr val="CC3399"/>
            </a:solidFill>
          </p:spPr>
          <p:txBody>
            <a:bodyPr vert="horz" lIns="163275" tIns="81638" rIns="163275" bIns="81638" rtlCol="0">
              <a:normAutofit/>
            </a:bodyPr>
            <a:lstStyle>
              <a:lvl1pPr marL="0" indent="0" algn="l" defTabSz="1632753" rtl="0" eaLnBrk="1" latinLnBrk="0" hangingPunct="1">
                <a:lnSpc>
                  <a:spcPct val="120000"/>
                </a:lnSpc>
                <a:spcBef>
                  <a:spcPts val="1200"/>
                </a:spcBef>
                <a:buFont typeface="Arial" panose="020B0604020202020204" pitchFamily="34" charset="0"/>
                <a:buNone/>
                <a:defRPr kumimoji="1" sz="2400" kern="1200" baseline="0">
                  <a:solidFill>
                    <a:schemeClr val="tx2"/>
                  </a:solidFill>
                  <a:latin typeface="Route 159 UltraLight" pitchFamily="50" charset="0"/>
                  <a:ea typeface="+mn-ea"/>
                  <a:cs typeface="+mn-cs"/>
                </a:defRPr>
              </a:lvl1pPr>
              <a:lvl2pPr marL="1326612" indent="-510235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040941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4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857317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73693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490070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306446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122822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939199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632753" rtl="0" eaLnBrk="1" fontAlgn="auto" latinLnBrk="0" hangingPunct="1">
                <a:lnSpc>
                  <a:spcPct val="12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en-US" altLang="ja-JP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545454"/>
                  </a:solidFill>
                  <a:effectLst/>
                  <a:uLnTx/>
                  <a:uFillTx/>
                  <a:latin typeface="Route 159 UltraLight" pitchFamily="50" charset="0"/>
                  <a:cs typeface="+mn-cs"/>
                </a:rPr>
                <a:t> </a:t>
              </a:r>
              <a:endPara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45454"/>
                </a:solidFill>
                <a:effectLst/>
                <a:uLnTx/>
                <a:uFillTx/>
                <a:latin typeface="Route 159 UltraLight" pitchFamily="50" charset="0"/>
                <a:cs typeface="+mn-cs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72624" y="251470"/>
              <a:ext cx="543787" cy="56768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直角三角形 10"/>
            <p:cNvSpPr/>
            <p:nvPr/>
          </p:nvSpPr>
          <p:spPr>
            <a:xfrm rot="5400000">
              <a:off x="720673" y="817682"/>
              <a:ext cx="288034" cy="432841"/>
            </a:xfrm>
            <a:prstGeom prst="rtTriangle">
              <a:avLst/>
            </a:prstGeom>
            <a:solidFill>
              <a:srgbClr val="CC006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Open Sans"/>
                <a:cs typeface="+mn-cs"/>
              </a:endParaRPr>
            </a:p>
          </p:txBody>
        </p:sp>
        <p:sp>
          <p:nvSpPr>
            <p:cNvPr id="17" name="テキスト プレースホルダー 6"/>
            <p:cNvSpPr txBox="1">
              <a:spLocks/>
            </p:cNvSpPr>
            <p:nvPr/>
          </p:nvSpPr>
          <p:spPr>
            <a:xfrm>
              <a:off x="1066800" y="144154"/>
              <a:ext cx="8008883" cy="567680"/>
            </a:xfrm>
            <a:prstGeom prst="rect">
              <a:avLst/>
            </a:prstGeom>
            <a:noFill/>
          </p:spPr>
          <p:txBody>
            <a:bodyPr vert="horz" lIns="163275" tIns="81638" rIns="163275" bIns="81638" rtlCol="0" anchor="t">
              <a:noAutofit/>
            </a:bodyPr>
            <a:lstStyle>
              <a:lvl1pPr marL="0" indent="0" algn="l" defTabSz="1632753" rtl="0" eaLnBrk="1" latinLnBrk="0" hangingPunct="1">
                <a:lnSpc>
                  <a:spcPct val="120000"/>
                </a:lnSpc>
                <a:spcBef>
                  <a:spcPts val="1200"/>
                </a:spcBef>
                <a:buFont typeface="Arial" panose="020B0604020202020204" pitchFamily="34" charset="0"/>
                <a:buNone/>
                <a:defRPr kumimoji="1" sz="3200" i="0" kern="1200" baseline="0">
                  <a:solidFill>
                    <a:schemeClr val="accent1"/>
                  </a:solidFill>
                  <a:latin typeface="Route 159 SemiBold" pitchFamily="50" charset="0"/>
                  <a:ea typeface="+mn-ea"/>
                  <a:cs typeface="+mn-cs"/>
                </a:defRPr>
              </a:lvl1pPr>
              <a:lvl2pPr marL="1326612" indent="-510235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040941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4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857317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73693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490070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306446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122822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939199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fi-FI" altLang="ja-JP" sz="2500" dirty="0">
                  <a:solidFill>
                    <a:srgbClr val="990099"/>
                  </a:solidFill>
                  <a:latin typeface="+mn-lt"/>
                  <a:cs typeface="Arial" pitchFamily="34" charset="0"/>
                </a:rPr>
                <a:t>Faktor Pendorong dan Penghambat Persatuan dan Kesatuan Bangsa Indonesia</a:t>
              </a:r>
            </a:p>
          </p:txBody>
        </p:sp>
        <p:sp>
          <p:nvSpPr>
            <p:cNvPr id="18" name="正方形/長方形 15"/>
            <p:cNvSpPr/>
            <p:nvPr/>
          </p:nvSpPr>
          <p:spPr>
            <a:xfrm flipV="1">
              <a:off x="1205552" y="1034102"/>
              <a:ext cx="7328848" cy="70170"/>
            </a:xfrm>
            <a:prstGeom prst="rect">
              <a:avLst/>
            </a:prstGeom>
            <a:solidFill>
              <a:srgbClr val="CC3399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0" cap="none" spc="0" normalizeH="0" baseline="0" noProof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Open Sans"/>
                <a:cs typeface="+mn-cs"/>
              </a:endParaRPr>
            </a:p>
          </p:txBody>
        </p:sp>
        <p:sp>
          <p:nvSpPr>
            <p:cNvPr id="19" name="テキスト プレースホルダー 18"/>
            <p:cNvSpPr txBox="1">
              <a:spLocks/>
            </p:cNvSpPr>
            <p:nvPr/>
          </p:nvSpPr>
          <p:spPr>
            <a:xfrm>
              <a:off x="222150" y="301513"/>
              <a:ext cx="711300" cy="457200"/>
            </a:xfrm>
            <a:prstGeom prst="rect">
              <a:avLst/>
            </a:prstGeom>
          </p:spPr>
          <p:txBody>
            <a:bodyPr vert="horz" lIns="163275" tIns="81638" rIns="163275" bIns="81638" rtlCol="0" anchor="ctr">
              <a:noAutofit/>
            </a:bodyPr>
            <a:lstStyle>
              <a:lvl1pPr marL="0" indent="0" algn="ctr" defTabSz="1632753" rtl="0" eaLnBrk="1" latinLnBrk="0" hangingPunct="1">
                <a:lnSpc>
                  <a:spcPct val="120000"/>
                </a:lnSpc>
                <a:spcBef>
                  <a:spcPts val="1200"/>
                </a:spcBef>
                <a:buFont typeface="Arial" panose="020B0604020202020204" pitchFamily="34" charset="0"/>
                <a:buNone/>
                <a:defRPr kumimoji="1" sz="9600" kern="1200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1pPr>
              <a:lvl2pPr marL="1326612" indent="-510235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040941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4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857317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73693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490070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306446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122822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939199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632753" rtl="0" eaLnBrk="1" fontAlgn="auto" latinLnBrk="0" hangingPunct="1">
                <a:lnSpc>
                  <a:spcPct val="12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altLang="ja-JP" sz="3200" b="1" noProof="0" dirty="0" smtClean="0">
                  <a:latin typeface="Arial" pitchFamily="34" charset="0"/>
                  <a:cs typeface="Arial" pitchFamily="34" charset="0"/>
                </a:rPr>
                <a:t>C</a:t>
              </a:r>
              <a:endParaRPr kumimoji="1" lang="ja-JP" alt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04799" y="1123661"/>
            <a:ext cx="8858251" cy="3736087"/>
            <a:chOff x="304799" y="1123661"/>
            <a:chExt cx="8858251" cy="3736087"/>
          </a:xfrm>
        </p:grpSpPr>
        <p:sp>
          <p:nvSpPr>
            <p:cNvPr id="27" name="TextBox 26"/>
            <p:cNvSpPr txBox="1"/>
            <p:nvPr/>
          </p:nvSpPr>
          <p:spPr>
            <a:xfrm>
              <a:off x="304799" y="2646224"/>
              <a:ext cx="4766441" cy="17543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pt-BR" sz="1800" dirty="0" smtClean="0"/>
                <a:t>Keberagaman masyarakat</a:t>
              </a:r>
              <a:r>
                <a:rPr lang="id-ID" sz="1800" dirty="0" smtClean="0"/>
                <a:t> </a:t>
              </a:r>
              <a:r>
                <a:rPr lang="pt-BR" sz="1800" dirty="0" smtClean="0"/>
                <a:t>Indonesia</a:t>
              </a:r>
              <a:r>
                <a:rPr lang="pt-BR" sz="1800" dirty="0"/>
                <a:t>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pt-BR" sz="1800" dirty="0" smtClean="0"/>
                <a:t>Indonesia </a:t>
              </a:r>
              <a:r>
                <a:rPr lang="pt-BR" sz="1800" dirty="0"/>
                <a:t>memiliki </a:t>
              </a:r>
              <a:r>
                <a:rPr lang="pt-BR" sz="1800" dirty="0" smtClean="0"/>
                <a:t>wilayah</a:t>
              </a:r>
              <a:r>
                <a:rPr lang="id-ID" sz="1800" dirty="0" smtClean="0"/>
                <a:t> </a:t>
              </a:r>
              <a:r>
                <a:rPr lang="pt-BR" sz="1800" dirty="0" smtClean="0"/>
                <a:t>yang </a:t>
              </a:r>
              <a:r>
                <a:rPr lang="pt-BR" sz="1800" dirty="0"/>
                <a:t>luas dengan </a:t>
              </a:r>
              <a:r>
                <a:rPr lang="pt-BR" sz="1800" dirty="0" smtClean="0"/>
                <a:t>ribuan</a:t>
              </a:r>
              <a:r>
                <a:rPr lang="id-ID" sz="1800" dirty="0" smtClean="0"/>
                <a:t> </a:t>
              </a:r>
              <a:r>
                <a:rPr lang="pt-BR" sz="1800" dirty="0" smtClean="0"/>
                <a:t>pulau</a:t>
              </a:r>
              <a:r>
                <a:rPr lang="pt-BR" sz="1800" dirty="0"/>
                <a:t>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pt-BR" sz="1800" dirty="0" smtClean="0"/>
                <a:t>Ketidakpuasan terhadap</a:t>
              </a:r>
              <a:r>
                <a:rPr lang="id-ID" sz="1800" dirty="0" smtClean="0"/>
                <a:t> </a:t>
              </a:r>
              <a:r>
                <a:rPr lang="pt-BR" sz="1800" dirty="0" smtClean="0"/>
                <a:t>ketimpangan ekonomi</a:t>
              </a:r>
              <a:r>
                <a:rPr lang="id-ID" sz="1800" dirty="0" smtClean="0"/>
                <a:t> </a:t>
              </a:r>
              <a:r>
                <a:rPr lang="pt-BR" sz="1800" dirty="0" smtClean="0"/>
                <a:t>dan </a:t>
              </a:r>
              <a:r>
                <a:rPr lang="pt-BR" sz="1800" dirty="0"/>
                <a:t>tidak </a:t>
              </a:r>
              <a:r>
                <a:rPr lang="pt-BR" sz="1800" dirty="0" smtClean="0"/>
                <a:t>meratanya</a:t>
              </a:r>
              <a:r>
                <a:rPr lang="id-ID" sz="1800" dirty="0" smtClean="0"/>
                <a:t> </a:t>
              </a:r>
              <a:r>
                <a:rPr lang="pt-BR" sz="1800" dirty="0" smtClean="0"/>
                <a:t>pembangunan ekonomi</a:t>
              </a:r>
              <a:r>
                <a:rPr lang="id-ID" sz="1800" dirty="0" smtClean="0"/>
                <a:t>.</a:t>
              </a:r>
              <a:endParaRPr lang="en-US" sz="1800" dirty="0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2120" y="1790700"/>
              <a:ext cx="4020930" cy="3069048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304800" y="1809750"/>
              <a:ext cx="5581650" cy="646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sv-SE" sz="1800" dirty="0"/>
                <a:t>Faktor-faktor penghambat persatuan dan kesatuan bangsa Indonesia antara lain sebagai berikut.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323785" y="4491411"/>
              <a:ext cx="1828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000" dirty="0"/>
                <a:t>Sumber: </a:t>
              </a:r>
              <a:r>
                <a:rPr lang="id-ID" sz="1000" dirty="0" smtClean="0"/>
                <a:t>freepik.com</a:t>
              </a:r>
              <a:endParaRPr lang="id-ID" sz="1000" dirty="0"/>
            </a:p>
          </p:txBody>
        </p:sp>
        <p:sp>
          <p:nvSpPr>
            <p:cNvPr id="20" name="Rectangle 27"/>
            <p:cNvSpPr/>
            <p:nvPr/>
          </p:nvSpPr>
          <p:spPr>
            <a:xfrm>
              <a:off x="1186502" y="1123661"/>
              <a:ext cx="7328848" cy="609889"/>
            </a:xfrm>
            <a:prstGeom prst="rect">
              <a:avLst/>
            </a:prstGeom>
            <a:solidFill>
              <a:srgbClr val="CC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575" tIns="14288" rIns="28575" bIns="14288" rtlCol="0" anchor="ctr"/>
            <a:lstStyle/>
            <a:p>
              <a:pPr marL="266700" indent="-266700"/>
              <a:r>
                <a:rPr lang="fi-FI" sz="1800" dirty="0"/>
                <a:t>2. Faktor-Faktor Penghambat Persatuan dan Kesatuan Bangsa Indonesia</a:t>
              </a:r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19" r="313"/>
          <a:stretch/>
        </p:blipFill>
        <p:spPr>
          <a:xfrm>
            <a:off x="0" y="4321722"/>
            <a:ext cx="9144000" cy="84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46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60970"/>
            <a:ext cx="9075683" cy="1101080"/>
            <a:chOff x="0" y="77040"/>
            <a:chExt cx="9075683" cy="1101080"/>
          </a:xfrm>
        </p:grpSpPr>
        <p:sp>
          <p:nvSpPr>
            <p:cNvPr id="18" name="テキスト プレースホルダー 5"/>
            <p:cNvSpPr txBox="1">
              <a:spLocks/>
            </p:cNvSpPr>
            <p:nvPr/>
          </p:nvSpPr>
          <p:spPr>
            <a:xfrm>
              <a:off x="0" y="220354"/>
              <a:ext cx="1066800" cy="647088"/>
            </a:xfrm>
            <a:prstGeom prst="rect">
              <a:avLst/>
            </a:prstGeom>
            <a:solidFill>
              <a:srgbClr val="CC3399"/>
            </a:solidFill>
          </p:spPr>
          <p:txBody>
            <a:bodyPr vert="horz" lIns="163275" tIns="81638" rIns="163275" bIns="81638" rtlCol="0">
              <a:normAutofit/>
            </a:bodyPr>
            <a:lstStyle>
              <a:lvl1pPr marL="0" indent="0" algn="l" defTabSz="1632753" rtl="0" eaLnBrk="1" latinLnBrk="0" hangingPunct="1">
                <a:lnSpc>
                  <a:spcPct val="120000"/>
                </a:lnSpc>
                <a:spcBef>
                  <a:spcPts val="1200"/>
                </a:spcBef>
                <a:buFont typeface="Arial" panose="020B0604020202020204" pitchFamily="34" charset="0"/>
                <a:buNone/>
                <a:defRPr kumimoji="1" sz="2400" kern="1200" baseline="0">
                  <a:solidFill>
                    <a:schemeClr val="tx2"/>
                  </a:solidFill>
                  <a:latin typeface="Route 159 UltraLight" pitchFamily="50" charset="0"/>
                  <a:ea typeface="+mn-ea"/>
                  <a:cs typeface="+mn-cs"/>
                </a:defRPr>
              </a:lvl1pPr>
              <a:lvl2pPr marL="1326612" indent="-510235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040941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4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857317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73693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490070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306446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122822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939199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632753" rtl="0" eaLnBrk="1" fontAlgn="auto" latinLnBrk="0" hangingPunct="1">
                <a:lnSpc>
                  <a:spcPct val="12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en-US" altLang="ja-JP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545454"/>
                  </a:solidFill>
                  <a:effectLst/>
                  <a:uLnTx/>
                  <a:uFillTx/>
                  <a:latin typeface="Route 159 UltraLight" pitchFamily="50" charset="0"/>
                  <a:cs typeface="+mn-cs"/>
                </a:rPr>
                <a:t> </a:t>
              </a:r>
              <a:endPara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45454"/>
                </a:solidFill>
                <a:effectLst/>
                <a:uLnTx/>
                <a:uFillTx/>
                <a:latin typeface="Route 159 UltraLight" pitchFamily="50" charset="0"/>
                <a:cs typeface="+mn-cs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272624" y="251470"/>
              <a:ext cx="543787" cy="56768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直角三角形 10"/>
            <p:cNvSpPr/>
            <p:nvPr/>
          </p:nvSpPr>
          <p:spPr>
            <a:xfrm rot="5400000">
              <a:off x="720673" y="817682"/>
              <a:ext cx="288034" cy="432841"/>
            </a:xfrm>
            <a:prstGeom prst="rtTriangle">
              <a:avLst/>
            </a:prstGeom>
            <a:solidFill>
              <a:srgbClr val="CC006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Open Sans"/>
                <a:cs typeface="+mn-cs"/>
              </a:endParaRPr>
            </a:p>
          </p:txBody>
        </p:sp>
        <p:sp>
          <p:nvSpPr>
            <p:cNvPr id="22" name="テキスト プレースホルダー 6"/>
            <p:cNvSpPr txBox="1">
              <a:spLocks/>
            </p:cNvSpPr>
            <p:nvPr/>
          </p:nvSpPr>
          <p:spPr>
            <a:xfrm>
              <a:off x="1066800" y="77040"/>
              <a:ext cx="8008883" cy="567680"/>
            </a:xfrm>
            <a:prstGeom prst="rect">
              <a:avLst/>
            </a:prstGeom>
            <a:noFill/>
          </p:spPr>
          <p:txBody>
            <a:bodyPr vert="horz" lIns="163275" tIns="81638" rIns="163275" bIns="81638" rtlCol="0" anchor="t">
              <a:noAutofit/>
            </a:bodyPr>
            <a:lstStyle>
              <a:lvl1pPr marL="0" indent="0" algn="l" defTabSz="1632753" rtl="0" eaLnBrk="1" latinLnBrk="0" hangingPunct="1">
                <a:lnSpc>
                  <a:spcPct val="120000"/>
                </a:lnSpc>
                <a:spcBef>
                  <a:spcPts val="1200"/>
                </a:spcBef>
                <a:buFont typeface="Arial" panose="020B0604020202020204" pitchFamily="34" charset="0"/>
                <a:buNone/>
                <a:defRPr kumimoji="1" sz="3200" i="0" kern="1200" baseline="0">
                  <a:solidFill>
                    <a:schemeClr val="accent1"/>
                  </a:solidFill>
                  <a:latin typeface="Route 159 SemiBold" pitchFamily="50" charset="0"/>
                  <a:ea typeface="+mn-ea"/>
                  <a:cs typeface="+mn-cs"/>
                </a:defRPr>
              </a:lvl1pPr>
              <a:lvl2pPr marL="1326612" indent="-510235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040941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4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857317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73693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490070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306446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122822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939199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lnSpc>
                  <a:spcPct val="100000"/>
                </a:lnSpc>
                <a:defRPr/>
              </a:pPr>
              <a:r>
                <a:rPr lang="fi-FI" altLang="ja-JP" sz="2500" dirty="0" smtClean="0">
                  <a:solidFill>
                    <a:srgbClr val="990099"/>
                  </a:solidFill>
                  <a:latin typeface="+mn-lt"/>
                  <a:cs typeface="Arial" pitchFamily="34" charset="0"/>
                </a:rPr>
                <a:t>Perilaku </a:t>
              </a:r>
              <a:r>
                <a:rPr lang="fi-FI" altLang="ja-JP" sz="2500" dirty="0">
                  <a:solidFill>
                    <a:srgbClr val="990099"/>
                  </a:solidFill>
                  <a:latin typeface="+mn-lt"/>
                  <a:cs typeface="Arial" pitchFamily="34" charset="0"/>
                </a:rPr>
                <a:t>yang Menunjukkan Sikap Menjaga Keutuhan Negara Kesatuan Republik Indonesia</a:t>
              </a:r>
            </a:p>
          </p:txBody>
        </p:sp>
        <p:sp>
          <p:nvSpPr>
            <p:cNvPr id="23" name="正方形/長方形 15"/>
            <p:cNvSpPr/>
            <p:nvPr/>
          </p:nvSpPr>
          <p:spPr>
            <a:xfrm flipV="1">
              <a:off x="1205552" y="980001"/>
              <a:ext cx="7633648" cy="45719"/>
            </a:xfrm>
            <a:prstGeom prst="rect">
              <a:avLst/>
            </a:prstGeom>
            <a:solidFill>
              <a:srgbClr val="CC3399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0" cap="none" spc="0" normalizeH="0" baseline="0" noProof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Open Sans"/>
                <a:cs typeface="+mn-cs"/>
              </a:endParaRPr>
            </a:p>
          </p:txBody>
        </p:sp>
        <p:sp>
          <p:nvSpPr>
            <p:cNvPr id="24" name="テキスト プレースホルダー 18"/>
            <p:cNvSpPr txBox="1">
              <a:spLocks/>
            </p:cNvSpPr>
            <p:nvPr/>
          </p:nvSpPr>
          <p:spPr>
            <a:xfrm>
              <a:off x="222150" y="301513"/>
              <a:ext cx="711300" cy="457200"/>
            </a:xfrm>
            <a:prstGeom prst="rect">
              <a:avLst/>
            </a:prstGeom>
          </p:spPr>
          <p:txBody>
            <a:bodyPr vert="horz" lIns="163275" tIns="81638" rIns="163275" bIns="81638" rtlCol="0" anchor="ctr">
              <a:noAutofit/>
            </a:bodyPr>
            <a:lstStyle>
              <a:lvl1pPr marL="0" indent="0" algn="ctr" defTabSz="1632753" rtl="0" eaLnBrk="1" latinLnBrk="0" hangingPunct="1">
                <a:lnSpc>
                  <a:spcPct val="120000"/>
                </a:lnSpc>
                <a:spcBef>
                  <a:spcPts val="1200"/>
                </a:spcBef>
                <a:buFont typeface="Arial" panose="020B0604020202020204" pitchFamily="34" charset="0"/>
                <a:buNone/>
                <a:defRPr kumimoji="1" sz="9600" kern="1200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1pPr>
              <a:lvl2pPr marL="1326612" indent="-510235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040941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4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857317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73693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490070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306446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122822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939199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632753" rtl="0" eaLnBrk="1" fontAlgn="auto" latinLnBrk="0" hangingPunct="1">
                <a:lnSpc>
                  <a:spcPct val="12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altLang="ja-JP" sz="3200" b="1" noProof="0" dirty="0" smtClean="0">
                  <a:latin typeface="Arial" pitchFamily="34" charset="0"/>
                  <a:cs typeface="Arial" pitchFamily="34" charset="0"/>
                </a:rPr>
                <a:t>D</a:t>
              </a:r>
              <a:endParaRPr kumimoji="1" lang="ja-JP" alt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224602" y="1160642"/>
            <a:ext cx="7614598" cy="3449458"/>
            <a:chOff x="1224602" y="1160642"/>
            <a:chExt cx="7614598" cy="3449458"/>
          </a:xfrm>
        </p:grpSpPr>
        <p:sp>
          <p:nvSpPr>
            <p:cNvPr id="11" name="Rectangle 10"/>
            <p:cNvSpPr/>
            <p:nvPr/>
          </p:nvSpPr>
          <p:spPr>
            <a:xfrm>
              <a:off x="1224602" y="1160642"/>
              <a:ext cx="7614598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d-ID" sz="2000" dirty="0">
                  <a:latin typeface="Palatino-Roman"/>
                </a:rPr>
                <a:t>Perilaku yang dapat </a:t>
              </a:r>
              <a:r>
                <a:rPr lang="id-ID" sz="2000" dirty="0" smtClean="0">
                  <a:latin typeface="Palatino-Roman"/>
                </a:rPr>
                <a:t>dilakukan untuk </a:t>
              </a:r>
              <a:r>
                <a:rPr lang="id-ID" sz="2000" dirty="0">
                  <a:latin typeface="Palatino-Roman"/>
                </a:rPr>
                <a:t>menjaga keutuhan NKRI</a:t>
              </a:r>
            </a:p>
            <a:p>
              <a:r>
                <a:rPr lang="id-ID" sz="2000" dirty="0">
                  <a:latin typeface="Palatino-Roman"/>
                </a:rPr>
                <a:t>antara lain sebagai berikut.</a:t>
              </a:r>
              <a:endParaRPr lang="id-ID" sz="1800" dirty="0"/>
            </a:p>
          </p:txBody>
        </p:sp>
        <p:graphicFrame>
          <p:nvGraphicFramePr>
            <p:cNvPr id="33" name="Diagram 32"/>
            <p:cNvGraphicFramePr/>
            <p:nvPr>
              <p:extLst>
                <p:ext uri="{D42A27DB-BD31-4B8C-83A1-F6EECF244321}">
                  <p14:modId xmlns:p14="http://schemas.microsoft.com/office/powerpoint/2010/main" val="3724962682"/>
                </p:ext>
              </p:extLst>
            </p:nvPr>
          </p:nvGraphicFramePr>
          <p:xfrm>
            <a:off x="1224602" y="1925678"/>
            <a:ext cx="7430897" cy="268442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413046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/>
          <a:srcRect l="19138" r="10190"/>
          <a:stretch/>
        </p:blipFill>
        <p:spPr>
          <a:xfrm>
            <a:off x="-6350" y="0"/>
            <a:ext cx="5416550" cy="48577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roup 12"/>
          <p:cNvGrpSpPr/>
          <p:nvPr/>
        </p:nvGrpSpPr>
        <p:grpSpPr>
          <a:xfrm>
            <a:off x="5867400" y="-247650"/>
            <a:ext cx="2781300" cy="701868"/>
            <a:chOff x="6705600" y="-247650"/>
            <a:chExt cx="1981200" cy="701868"/>
          </a:xfrm>
          <a:solidFill>
            <a:schemeClr val="accent1">
              <a:lumMod val="75000"/>
            </a:schemeClr>
          </a:solidFill>
        </p:grpSpPr>
        <p:sp>
          <p:nvSpPr>
            <p:cNvPr id="14" name="Rounded Rectangle 13"/>
            <p:cNvSpPr/>
            <p:nvPr/>
          </p:nvSpPr>
          <p:spPr>
            <a:xfrm>
              <a:off x="6705600" y="-247650"/>
              <a:ext cx="1981200" cy="70186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850104" y="57150"/>
              <a:ext cx="1692190" cy="338554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err="1">
                  <a:solidFill>
                    <a:schemeClr val="bg1"/>
                  </a:solidFill>
                  <a:latin typeface="Calibri" pitchFamily="34" charset="0"/>
                  <a:ea typeface="Tahoma" pitchFamily="34" charset="0"/>
                  <a:cs typeface="Calibri" pitchFamily="34" charset="0"/>
                </a:rPr>
                <a:t>Tujuan</a:t>
              </a:r>
              <a:r>
                <a:rPr lang="en-US" sz="1600" b="1" dirty="0">
                  <a:solidFill>
                    <a:schemeClr val="bg1"/>
                  </a:solidFill>
                  <a:latin typeface="Calibri" pitchFamily="34" charset="0"/>
                  <a:ea typeface="Tahoma" pitchFamily="34" charset="0"/>
                  <a:cs typeface="Calibri" pitchFamily="34" charset="0"/>
                </a:rPr>
                <a:t> </a:t>
              </a:r>
              <a:r>
                <a:rPr lang="en-US" sz="1600" b="1" dirty="0" err="1">
                  <a:solidFill>
                    <a:schemeClr val="bg1"/>
                  </a:solidFill>
                  <a:latin typeface="Calibri" pitchFamily="34" charset="0"/>
                  <a:ea typeface="Tahoma" pitchFamily="34" charset="0"/>
                  <a:cs typeface="Calibri" pitchFamily="34" charset="0"/>
                </a:rPr>
                <a:t>Pembelajaran</a:t>
              </a:r>
              <a:endParaRPr lang="en-US" sz="1600" b="1" dirty="0">
                <a:solidFill>
                  <a:schemeClr val="bg1"/>
                </a:solidFill>
                <a:latin typeface="Calibri" pitchFamily="34" charset="0"/>
                <a:ea typeface="Tahoma" pitchFamily="34" charset="0"/>
                <a:cs typeface="Calibri" pitchFamily="34" charset="0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5410200" y="612666"/>
            <a:ext cx="3657600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2187" indent="-232187">
              <a:buFont typeface="Arial" pitchFamily="34" charset="0"/>
              <a:buChar char="•"/>
            </a:pPr>
            <a:r>
              <a:rPr lang="id-ID" sz="1500" dirty="0"/>
              <a:t>bersyukur pada Tuhan Yang Maha Esa atas nilai-nilai persatuan dan kesatuan bangsa dalam Negara Kesatuan Republik Indonesia;</a:t>
            </a:r>
          </a:p>
          <a:p>
            <a:pPr marL="232187" indent="-232187">
              <a:buFont typeface="Arial" pitchFamily="34" charset="0"/>
              <a:buChar char="•"/>
            </a:pPr>
            <a:r>
              <a:rPr lang="id-ID" sz="1500" dirty="0"/>
              <a:t>bersikap proaktif dalam menerapkan nilai-nilai persatuan dan kesatuan bangsa dalam Negara Kesatuan Republik Indonesia;</a:t>
            </a:r>
          </a:p>
          <a:p>
            <a:pPr marL="232187" indent="-232187">
              <a:buFont typeface="Arial" pitchFamily="34" charset="0"/>
              <a:buChar char="•"/>
            </a:pPr>
            <a:r>
              <a:rPr lang="id-ID" sz="1500" dirty="0"/>
              <a:t>mengidentifikasikan faktor pendorong dan penghambat persatuan dan kesatuan bangsa dalam Negara Kesatuan Republik Indonesia;</a:t>
            </a:r>
          </a:p>
          <a:p>
            <a:pPr marL="232187" indent="-232187">
              <a:buFont typeface="Arial" pitchFamily="34" charset="0"/>
              <a:buChar char="•"/>
            </a:pPr>
            <a:r>
              <a:rPr lang="id-ID" sz="1500" dirty="0"/>
              <a:t>menyaji hasil identifikasi tentang faktor pedorong dan penghambat persatuan dan kesatuan bangsa dalam Negara Kesatuan Republik Indonesia.</a:t>
            </a:r>
            <a:endParaRPr lang="en-US" sz="15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228600" y="3728225"/>
            <a:ext cx="4995979" cy="923330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it-IT" sz="1800" b="1" dirty="0"/>
              <a:t>PERSATUAN DAN KESATUAN BANGSA DALAM NEGARA KESATUAN </a:t>
            </a:r>
            <a:endParaRPr lang="it-IT" sz="1800" b="1" dirty="0" smtClean="0"/>
          </a:p>
          <a:p>
            <a:pPr algn="ctr"/>
            <a:r>
              <a:rPr lang="it-IT" sz="1800" b="1" dirty="0" smtClean="0"/>
              <a:t>REPUBLIK </a:t>
            </a:r>
            <a:r>
              <a:rPr lang="it-IT" sz="1800" b="1" dirty="0"/>
              <a:t>INDONESIA</a:t>
            </a:r>
          </a:p>
        </p:txBody>
      </p:sp>
      <p:grpSp>
        <p:nvGrpSpPr>
          <p:cNvPr id="18" name="Group 17"/>
          <p:cNvGrpSpPr>
            <a:grpSpLocks/>
          </p:cNvGrpSpPr>
          <p:nvPr/>
        </p:nvGrpSpPr>
        <p:grpSpPr bwMode="auto">
          <a:xfrm>
            <a:off x="3310429" y="3148254"/>
            <a:ext cx="1914150" cy="632022"/>
            <a:chOff x="3276600" y="336703"/>
            <a:chExt cx="2362200" cy="1306442"/>
          </a:xfrm>
        </p:grpSpPr>
        <p:grpSp>
          <p:nvGrpSpPr>
            <p:cNvPr id="19" name="Group 18"/>
            <p:cNvGrpSpPr/>
            <p:nvPr/>
          </p:nvGrpSpPr>
          <p:grpSpPr>
            <a:xfrm>
              <a:off x="3276600" y="425802"/>
              <a:ext cx="2362200" cy="1217343"/>
              <a:chOff x="3276600" y="425802"/>
              <a:chExt cx="2362200" cy="1217343"/>
            </a:xfrm>
            <a:solidFill>
              <a:schemeClr val="bg1">
                <a:lumMod val="5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1" name="Rectangle 20"/>
              <p:cNvSpPr/>
              <p:nvPr/>
            </p:nvSpPr>
            <p:spPr>
              <a:xfrm>
                <a:off x="3276600" y="425802"/>
                <a:ext cx="2362200" cy="850547"/>
              </a:xfrm>
              <a:prstGeom prst="rect">
                <a:avLst/>
              </a:prstGeom>
              <a:solidFill>
                <a:srgbClr val="CC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4" name="Isosceles Triangle 23"/>
              <p:cNvSpPr/>
              <p:nvPr/>
            </p:nvSpPr>
            <p:spPr>
              <a:xfrm rot="10800000">
                <a:off x="4973047" y="1233219"/>
                <a:ext cx="428366" cy="409926"/>
              </a:xfrm>
              <a:prstGeom prst="triangle">
                <a:avLst/>
              </a:prstGeom>
              <a:solidFill>
                <a:srgbClr val="CC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3352800" y="336703"/>
              <a:ext cx="2209801" cy="95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400" b="1" dirty="0" smtClean="0">
                  <a:solidFill>
                    <a:schemeClr val="bg1"/>
                  </a:solidFill>
                </a:rPr>
                <a:t>BAB 6</a:t>
              </a:r>
              <a:endParaRPr lang="en-US" altLang="en-US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19" r="313"/>
          <a:stretch/>
        </p:blipFill>
        <p:spPr>
          <a:xfrm>
            <a:off x="0" y="4321722"/>
            <a:ext cx="9144000" cy="840828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 rot="16200000">
            <a:off x="4563763" y="4437534"/>
            <a:ext cx="1828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900" dirty="0"/>
              <a:t>Sumber: flickr.com</a:t>
            </a:r>
          </a:p>
        </p:txBody>
      </p:sp>
    </p:spTree>
    <p:extLst>
      <p:ext uri="{BB962C8B-B14F-4D97-AF65-F5344CB8AC3E}">
        <p14:creationId xmlns:p14="http://schemas.microsoft.com/office/powerpoint/2010/main" val="2949613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4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60970"/>
            <a:ext cx="9075683" cy="1101080"/>
            <a:chOff x="0" y="77040"/>
            <a:chExt cx="9075683" cy="1101080"/>
          </a:xfrm>
        </p:grpSpPr>
        <p:sp>
          <p:nvSpPr>
            <p:cNvPr id="5" name="テキスト プレースホルダー 5"/>
            <p:cNvSpPr txBox="1">
              <a:spLocks/>
            </p:cNvSpPr>
            <p:nvPr/>
          </p:nvSpPr>
          <p:spPr>
            <a:xfrm>
              <a:off x="0" y="220354"/>
              <a:ext cx="1066800" cy="647088"/>
            </a:xfrm>
            <a:prstGeom prst="rect">
              <a:avLst/>
            </a:prstGeom>
            <a:solidFill>
              <a:srgbClr val="CC3399"/>
            </a:solidFill>
          </p:spPr>
          <p:txBody>
            <a:bodyPr vert="horz" lIns="163275" tIns="81638" rIns="163275" bIns="81638" rtlCol="0">
              <a:normAutofit/>
            </a:bodyPr>
            <a:lstStyle>
              <a:lvl1pPr marL="0" indent="0" algn="l" defTabSz="1632753" rtl="0" eaLnBrk="1" latinLnBrk="0" hangingPunct="1">
                <a:lnSpc>
                  <a:spcPct val="120000"/>
                </a:lnSpc>
                <a:spcBef>
                  <a:spcPts val="1200"/>
                </a:spcBef>
                <a:buFont typeface="Arial" panose="020B0604020202020204" pitchFamily="34" charset="0"/>
                <a:buNone/>
                <a:defRPr kumimoji="1" sz="2400" kern="1200" baseline="0">
                  <a:solidFill>
                    <a:schemeClr val="tx2"/>
                  </a:solidFill>
                  <a:latin typeface="Route 159 UltraLight" pitchFamily="50" charset="0"/>
                  <a:ea typeface="+mn-ea"/>
                  <a:cs typeface="+mn-cs"/>
                </a:defRPr>
              </a:lvl1pPr>
              <a:lvl2pPr marL="1326612" indent="-510235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040941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4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857317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73693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490070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306446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122822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939199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632753" rtl="0" eaLnBrk="1" fontAlgn="auto" latinLnBrk="0" hangingPunct="1">
                <a:lnSpc>
                  <a:spcPct val="12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en-US" altLang="ja-JP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545454"/>
                  </a:solidFill>
                  <a:effectLst/>
                  <a:uLnTx/>
                  <a:uFillTx/>
                  <a:latin typeface="Route 159 UltraLight" pitchFamily="50" charset="0"/>
                  <a:cs typeface="+mn-cs"/>
                </a:rPr>
                <a:t> </a:t>
              </a:r>
              <a:endPara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45454"/>
                </a:solidFill>
                <a:effectLst/>
                <a:uLnTx/>
                <a:uFillTx/>
                <a:latin typeface="Route 159 UltraLight" pitchFamily="50" charset="0"/>
                <a:cs typeface="+mn-cs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272624" y="251470"/>
              <a:ext cx="543787" cy="56768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直角三角形 10"/>
            <p:cNvSpPr/>
            <p:nvPr/>
          </p:nvSpPr>
          <p:spPr>
            <a:xfrm rot="5400000">
              <a:off x="720673" y="817682"/>
              <a:ext cx="288034" cy="432841"/>
            </a:xfrm>
            <a:prstGeom prst="rtTriangle">
              <a:avLst/>
            </a:prstGeom>
            <a:solidFill>
              <a:srgbClr val="CC006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Open Sans"/>
                <a:cs typeface="+mn-cs"/>
              </a:endParaRPr>
            </a:p>
          </p:txBody>
        </p:sp>
        <p:sp>
          <p:nvSpPr>
            <p:cNvPr id="8" name="テキスト プレースホルダー 6"/>
            <p:cNvSpPr txBox="1">
              <a:spLocks/>
            </p:cNvSpPr>
            <p:nvPr/>
          </p:nvSpPr>
          <p:spPr>
            <a:xfrm>
              <a:off x="1066800" y="77040"/>
              <a:ext cx="8008883" cy="567680"/>
            </a:xfrm>
            <a:prstGeom prst="rect">
              <a:avLst/>
            </a:prstGeom>
            <a:noFill/>
          </p:spPr>
          <p:txBody>
            <a:bodyPr vert="horz" lIns="163275" tIns="81638" rIns="163275" bIns="81638" rtlCol="0" anchor="t">
              <a:noAutofit/>
            </a:bodyPr>
            <a:lstStyle>
              <a:lvl1pPr marL="0" indent="0" algn="l" defTabSz="1632753" rtl="0" eaLnBrk="1" latinLnBrk="0" hangingPunct="1">
                <a:lnSpc>
                  <a:spcPct val="120000"/>
                </a:lnSpc>
                <a:spcBef>
                  <a:spcPts val="1200"/>
                </a:spcBef>
                <a:buFont typeface="Arial" panose="020B0604020202020204" pitchFamily="34" charset="0"/>
                <a:buNone/>
                <a:defRPr kumimoji="1" sz="3200" i="0" kern="1200" baseline="0">
                  <a:solidFill>
                    <a:schemeClr val="accent1"/>
                  </a:solidFill>
                  <a:latin typeface="Route 159 SemiBold" pitchFamily="50" charset="0"/>
                  <a:ea typeface="+mn-ea"/>
                  <a:cs typeface="+mn-cs"/>
                </a:defRPr>
              </a:lvl1pPr>
              <a:lvl2pPr marL="1326612" indent="-510235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040941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4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857317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73693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490070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306446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122822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939199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lnSpc>
                  <a:spcPct val="100000"/>
                </a:lnSpc>
                <a:defRPr/>
              </a:pPr>
              <a:r>
                <a:rPr lang="fi-FI" altLang="ja-JP" sz="2500" dirty="0" smtClean="0">
                  <a:solidFill>
                    <a:srgbClr val="990099"/>
                  </a:solidFill>
                  <a:latin typeface="+mn-lt"/>
                  <a:cs typeface="Arial" pitchFamily="34" charset="0"/>
                </a:rPr>
                <a:t>Perilaku </a:t>
              </a:r>
              <a:r>
                <a:rPr lang="fi-FI" altLang="ja-JP" sz="2500" dirty="0">
                  <a:solidFill>
                    <a:srgbClr val="990099"/>
                  </a:solidFill>
                  <a:latin typeface="+mn-lt"/>
                  <a:cs typeface="Arial" pitchFamily="34" charset="0"/>
                </a:rPr>
                <a:t>yang Menunjukkan Sikap Menjaga Keutuhan Negara Kesatuan Republik Indonesia</a:t>
              </a:r>
            </a:p>
          </p:txBody>
        </p:sp>
        <p:sp>
          <p:nvSpPr>
            <p:cNvPr id="9" name="正方形/長方形 15"/>
            <p:cNvSpPr/>
            <p:nvPr/>
          </p:nvSpPr>
          <p:spPr>
            <a:xfrm flipV="1">
              <a:off x="1205552" y="980001"/>
              <a:ext cx="7633648" cy="45719"/>
            </a:xfrm>
            <a:prstGeom prst="rect">
              <a:avLst/>
            </a:prstGeom>
            <a:solidFill>
              <a:srgbClr val="CC3399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0" cap="none" spc="0" normalizeH="0" baseline="0" noProof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Open Sans"/>
                <a:cs typeface="+mn-cs"/>
              </a:endParaRPr>
            </a:p>
          </p:txBody>
        </p:sp>
        <p:sp>
          <p:nvSpPr>
            <p:cNvPr id="10" name="テキスト プレースホルダー 18"/>
            <p:cNvSpPr txBox="1">
              <a:spLocks/>
            </p:cNvSpPr>
            <p:nvPr/>
          </p:nvSpPr>
          <p:spPr>
            <a:xfrm>
              <a:off x="222150" y="301513"/>
              <a:ext cx="711300" cy="457200"/>
            </a:xfrm>
            <a:prstGeom prst="rect">
              <a:avLst/>
            </a:prstGeom>
          </p:spPr>
          <p:txBody>
            <a:bodyPr vert="horz" lIns="163275" tIns="81638" rIns="163275" bIns="81638" rtlCol="0" anchor="ctr">
              <a:noAutofit/>
            </a:bodyPr>
            <a:lstStyle>
              <a:lvl1pPr marL="0" indent="0" algn="ctr" defTabSz="1632753" rtl="0" eaLnBrk="1" latinLnBrk="0" hangingPunct="1">
                <a:lnSpc>
                  <a:spcPct val="120000"/>
                </a:lnSpc>
                <a:spcBef>
                  <a:spcPts val="1200"/>
                </a:spcBef>
                <a:buFont typeface="Arial" panose="020B0604020202020204" pitchFamily="34" charset="0"/>
                <a:buNone/>
                <a:defRPr kumimoji="1" sz="9600" kern="1200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1pPr>
              <a:lvl2pPr marL="1326612" indent="-510235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040941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4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857317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73693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490070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306446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122822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939199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632753" rtl="0" eaLnBrk="1" fontAlgn="auto" latinLnBrk="0" hangingPunct="1">
                <a:lnSpc>
                  <a:spcPct val="12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altLang="ja-JP" sz="3200" b="1" noProof="0" dirty="0" smtClean="0">
                  <a:latin typeface="Arial" pitchFamily="34" charset="0"/>
                  <a:cs typeface="Arial" pitchFamily="34" charset="0"/>
                </a:rPr>
                <a:t>D</a:t>
              </a:r>
              <a:endParaRPr kumimoji="1" lang="ja-JP" alt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224602" y="1160642"/>
            <a:ext cx="7614598" cy="3316108"/>
            <a:chOff x="1224602" y="1160642"/>
            <a:chExt cx="7614598" cy="3316108"/>
          </a:xfrm>
        </p:grpSpPr>
        <p:sp>
          <p:nvSpPr>
            <p:cNvPr id="3" name="Rectangle 2"/>
            <p:cNvSpPr/>
            <p:nvPr/>
          </p:nvSpPr>
          <p:spPr>
            <a:xfrm>
              <a:off x="1224602" y="1160642"/>
              <a:ext cx="7614598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d-ID" sz="2000" dirty="0">
                  <a:latin typeface="Palatino-Roman"/>
                </a:rPr>
                <a:t>Perilaku yang dapat </a:t>
              </a:r>
              <a:r>
                <a:rPr lang="id-ID" sz="2000" dirty="0" smtClean="0">
                  <a:latin typeface="Palatino-Roman"/>
                </a:rPr>
                <a:t>dilakukan untuk </a:t>
              </a:r>
              <a:r>
                <a:rPr lang="id-ID" sz="2000" dirty="0">
                  <a:latin typeface="Palatino-Roman"/>
                </a:rPr>
                <a:t>menjaga keutuhan NKRI</a:t>
              </a:r>
            </a:p>
            <a:p>
              <a:r>
                <a:rPr lang="id-ID" sz="2000" dirty="0">
                  <a:latin typeface="Palatino-Roman"/>
                </a:rPr>
                <a:t>antara lain sebagai berikut.</a:t>
              </a:r>
              <a:endParaRPr lang="id-ID" sz="1800" dirty="0"/>
            </a:p>
          </p:txBody>
        </p:sp>
        <p:graphicFrame>
          <p:nvGraphicFramePr>
            <p:cNvPr id="19" name="Diagram 18"/>
            <p:cNvGraphicFramePr/>
            <p:nvPr>
              <p:extLst>
                <p:ext uri="{D42A27DB-BD31-4B8C-83A1-F6EECF244321}">
                  <p14:modId xmlns:p14="http://schemas.microsoft.com/office/powerpoint/2010/main" val="2857155801"/>
                </p:ext>
              </p:extLst>
            </p:nvPr>
          </p:nvGraphicFramePr>
          <p:xfrm>
            <a:off x="1224602" y="1925678"/>
            <a:ext cx="7430897" cy="255107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87373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38150" y="876298"/>
            <a:ext cx="8477250" cy="3922872"/>
            <a:chOff x="438150" y="876298"/>
            <a:chExt cx="8477250" cy="3922872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8150" y="876298"/>
              <a:ext cx="5474572" cy="36766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TextBox 10"/>
            <p:cNvSpPr txBox="1"/>
            <p:nvPr/>
          </p:nvSpPr>
          <p:spPr>
            <a:xfrm>
              <a:off x="6084172" y="1934111"/>
              <a:ext cx="2831228" cy="132343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2000" dirty="0"/>
                <a:t>Diskusikan makna </a:t>
              </a:r>
              <a:r>
                <a:rPr lang="id-ID" sz="2000" dirty="0" smtClean="0"/>
                <a:t>yang </a:t>
              </a:r>
              <a:r>
                <a:rPr lang="id-ID" sz="2000" dirty="0"/>
                <a:t>terkandung dalam </a:t>
              </a:r>
              <a:r>
                <a:rPr lang="id-ID" sz="2000" dirty="0" smtClean="0"/>
                <a:t>gambar tersebut</a:t>
              </a:r>
              <a:r>
                <a:rPr lang="id-ID" sz="2000" dirty="0"/>
                <a:t>.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83922" y="4552949"/>
              <a:ext cx="1828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000" dirty="0"/>
                <a:t>Sumber: shutterstock.com</a:t>
              </a:r>
            </a:p>
          </p:txBody>
        </p:sp>
      </p:grpSp>
      <p:sp>
        <p:nvSpPr>
          <p:cNvPr id="6" name="TextBox 2"/>
          <p:cNvSpPr txBox="1"/>
          <p:nvPr/>
        </p:nvSpPr>
        <p:spPr>
          <a:xfrm>
            <a:off x="228600" y="211413"/>
            <a:ext cx="8534400" cy="398187"/>
          </a:xfrm>
          <a:prstGeom prst="rect">
            <a:avLst/>
          </a:prstGeom>
          <a:noFill/>
        </p:spPr>
        <p:txBody>
          <a:bodyPr wrap="square" lIns="28575" tIns="14288" rIns="28575" bIns="14288" rtlCol="0">
            <a:spAutoFit/>
          </a:bodyPr>
          <a:lstStyle/>
          <a:p>
            <a:pPr algn="ctr"/>
            <a:r>
              <a:rPr lang="id-ID" sz="2400" b="1" dirty="0"/>
              <a:t>Amatilah gambar berikut:</a:t>
            </a:r>
          </a:p>
        </p:txBody>
      </p:sp>
    </p:spTree>
    <p:extLst>
      <p:ext uri="{BB962C8B-B14F-4D97-AF65-F5344CB8AC3E}">
        <p14:creationId xmlns:p14="http://schemas.microsoft.com/office/powerpoint/2010/main" val="1157250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57150"/>
            <a:ext cx="8751627" cy="1008114"/>
            <a:chOff x="0" y="57150"/>
            <a:chExt cx="8751627" cy="1008114"/>
          </a:xfrm>
        </p:grpSpPr>
        <p:sp>
          <p:nvSpPr>
            <p:cNvPr id="13" name="テキスト プレースホルダー 5"/>
            <p:cNvSpPr txBox="1">
              <a:spLocks/>
            </p:cNvSpPr>
            <p:nvPr/>
          </p:nvSpPr>
          <p:spPr>
            <a:xfrm>
              <a:off x="0" y="57150"/>
              <a:ext cx="1080120" cy="720080"/>
            </a:xfrm>
            <a:prstGeom prst="rect">
              <a:avLst/>
            </a:prstGeom>
            <a:solidFill>
              <a:srgbClr val="CC3399"/>
            </a:solidFill>
          </p:spPr>
          <p:txBody>
            <a:bodyPr vert="horz" lIns="163275" tIns="81638" rIns="163275" bIns="81638" rtlCol="0">
              <a:normAutofit/>
            </a:bodyPr>
            <a:lstStyle>
              <a:lvl1pPr marL="0" indent="0" algn="l" defTabSz="1632753" rtl="0" eaLnBrk="1" latinLnBrk="0" hangingPunct="1">
                <a:lnSpc>
                  <a:spcPct val="120000"/>
                </a:lnSpc>
                <a:spcBef>
                  <a:spcPts val="1200"/>
                </a:spcBef>
                <a:buFont typeface="Arial" panose="020B0604020202020204" pitchFamily="34" charset="0"/>
                <a:buNone/>
                <a:defRPr kumimoji="1" sz="2400" kern="1200" baseline="0">
                  <a:solidFill>
                    <a:schemeClr val="tx2"/>
                  </a:solidFill>
                  <a:latin typeface="Route 159 UltraLight" pitchFamily="50" charset="0"/>
                  <a:ea typeface="+mn-ea"/>
                  <a:cs typeface="+mn-cs"/>
                </a:defRPr>
              </a:lvl1pPr>
              <a:lvl2pPr marL="1326612" indent="-510235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040941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4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857317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73693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490070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306446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122822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939199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632753" rtl="0" eaLnBrk="1" fontAlgn="auto" latinLnBrk="0" hangingPunct="1">
                <a:lnSpc>
                  <a:spcPct val="12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en-US" altLang="ja-JP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545454"/>
                  </a:solidFill>
                  <a:effectLst/>
                  <a:uLnTx/>
                  <a:uFillTx/>
                  <a:latin typeface="Route 159 UltraLight" pitchFamily="50" charset="0"/>
                  <a:cs typeface="+mn-cs"/>
                </a:rPr>
                <a:t> </a:t>
              </a:r>
              <a:endPara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45454"/>
                </a:solidFill>
                <a:effectLst/>
                <a:uLnTx/>
                <a:uFillTx/>
                <a:latin typeface="Route 159 UltraLight" pitchFamily="50" charset="0"/>
                <a:cs typeface="+mn-cs"/>
              </a:endParaRPr>
            </a:p>
          </p:txBody>
        </p:sp>
        <p:sp>
          <p:nvSpPr>
            <p:cNvPr id="14" name="直角三角形 10"/>
            <p:cNvSpPr/>
            <p:nvPr/>
          </p:nvSpPr>
          <p:spPr>
            <a:xfrm rot="5400000">
              <a:off x="719683" y="704826"/>
              <a:ext cx="288034" cy="432841"/>
            </a:xfrm>
            <a:prstGeom prst="rtTriangle">
              <a:avLst/>
            </a:prstGeom>
            <a:solidFill>
              <a:srgbClr val="CC006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Open Sans"/>
                <a:cs typeface="+mn-cs"/>
              </a:endParaRPr>
            </a:p>
          </p:txBody>
        </p:sp>
        <p:sp>
          <p:nvSpPr>
            <p:cNvPr id="15" name="テキスト プレースホルダー 6"/>
            <p:cNvSpPr txBox="1">
              <a:spLocks/>
            </p:cNvSpPr>
            <p:nvPr/>
          </p:nvSpPr>
          <p:spPr>
            <a:xfrm>
              <a:off x="1199944" y="67469"/>
              <a:ext cx="7551683" cy="567680"/>
            </a:xfrm>
            <a:prstGeom prst="rect">
              <a:avLst/>
            </a:prstGeom>
          </p:spPr>
          <p:txBody>
            <a:bodyPr vert="horz" lIns="163275" tIns="81638" rIns="163275" bIns="81638" rtlCol="0" anchor="t">
              <a:noAutofit/>
            </a:bodyPr>
            <a:lstStyle>
              <a:lvl1pPr marL="0" indent="0" algn="l" defTabSz="1632753" rtl="0" eaLnBrk="1" latinLnBrk="0" hangingPunct="1">
                <a:lnSpc>
                  <a:spcPct val="120000"/>
                </a:lnSpc>
                <a:spcBef>
                  <a:spcPts val="1200"/>
                </a:spcBef>
                <a:buFont typeface="Arial" panose="020B0604020202020204" pitchFamily="34" charset="0"/>
                <a:buNone/>
                <a:defRPr kumimoji="1" sz="3200" i="0" kern="1200" baseline="0">
                  <a:solidFill>
                    <a:schemeClr val="accent1"/>
                  </a:solidFill>
                  <a:latin typeface="Route 159 SemiBold" pitchFamily="50" charset="0"/>
                  <a:ea typeface="+mn-ea"/>
                  <a:cs typeface="+mn-cs"/>
                </a:defRPr>
              </a:lvl1pPr>
              <a:lvl2pPr marL="1326612" indent="-510235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040941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4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857317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73693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490070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306446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122822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939199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r>
                <a:rPr lang="fi-FI" altLang="ja-JP" sz="2800" dirty="0">
                  <a:solidFill>
                    <a:srgbClr val="CC3399"/>
                  </a:solidFill>
                  <a:latin typeface="+mn-lt"/>
                  <a:cs typeface="Arial" pitchFamily="34" charset="0"/>
                </a:rPr>
                <a:t>Makna Persatuan dan Kesatuan Bangsa</a:t>
              </a:r>
            </a:p>
          </p:txBody>
        </p:sp>
        <p:sp>
          <p:nvSpPr>
            <p:cNvPr id="16" name="正方形/長方形 15"/>
            <p:cNvSpPr/>
            <p:nvPr/>
          </p:nvSpPr>
          <p:spPr>
            <a:xfrm flipV="1">
              <a:off x="1219200" y="676457"/>
              <a:ext cx="6934200" cy="45719"/>
            </a:xfrm>
            <a:prstGeom prst="rect">
              <a:avLst/>
            </a:prstGeom>
            <a:solidFill>
              <a:srgbClr val="CC3399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Open Sans"/>
                <a:cs typeface="+mn-cs"/>
              </a:endParaRPr>
            </a:p>
          </p:txBody>
        </p:sp>
        <p:sp>
          <p:nvSpPr>
            <p:cNvPr id="18" name="テキスト プレースホルダー 18"/>
            <p:cNvSpPr txBox="1">
              <a:spLocks/>
            </p:cNvSpPr>
            <p:nvPr/>
          </p:nvSpPr>
          <p:spPr>
            <a:xfrm>
              <a:off x="152400" y="177949"/>
              <a:ext cx="711300" cy="457200"/>
            </a:xfrm>
            <a:prstGeom prst="rect">
              <a:avLst/>
            </a:prstGeom>
          </p:spPr>
          <p:txBody>
            <a:bodyPr vert="horz" lIns="163275" tIns="81638" rIns="163275" bIns="81638" rtlCol="0" anchor="ctr">
              <a:noAutofit/>
            </a:bodyPr>
            <a:lstStyle>
              <a:lvl1pPr marL="0" indent="0" algn="ctr" defTabSz="1632753" rtl="0" eaLnBrk="1" latinLnBrk="0" hangingPunct="1">
                <a:lnSpc>
                  <a:spcPct val="120000"/>
                </a:lnSpc>
                <a:spcBef>
                  <a:spcPts val="1200"/>
                </a:spcBef>
                <a:buFont typeface="Arial" panose="020B0604020202020204" pitchFamily="34" charset="0"/>
                <a:buNone/>
                <a:defRPr kumimoji="1" sz="9600" kern="1200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1pPr>
              <a:lvl2pPr marL="1326612" indent="-510235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040941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4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857317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73693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490070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306446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122822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939199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632753" rtl="0" eaLnBrk="1" fontAlgn="auto" latinLnBrk="0" hangingPunct="1">
                <a:lnSpc>
                  <a:spcPct val="12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altLang="ja-JP" sz="4000" b="1" noProof="0" dirty="0" smtClean="0">
                  <a:latin typeface="Arial" pitchFamily="34" charset="0"/>
                  <a:cs typeface="Arial" pitchFamily="34" charset="0"/>
                </a:rPr>
                <a:t>Ⓐ</a:t>
              </a:r>
              <a:endParaRPr kumimoji="1" lang="ja-JP" altLang="en-US" sz="4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6200" y="772509"/>
            <a:ext cx="9058034" cy="3958696"/>
            <a:chOff x="76200" y="772509"/>
            <a:chExt cx="9058034" cy="3958696"/>
          </a:xfrm>
        </p:grpSpPr>
        <p:sp>
          <p:nvSpPr>
            <p:cNvPr id="41" name="TextBox 40"/>
            <p:cNvSpPr txBox="1"/>
            <p:nvPr/>
          </p:nvSpPr>
          <p:spPr>
            <a:xfrm>
              <a:off x="76200" y="1538228"/>
              <a:ext cx="2800349" cy="286232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id-ID" sz="1800" dirty="0" err="1" smtClean="0"/>
                <a:t>P</a:t>
              </a:r>
              <a:r>
                <a:rPr lang="en-US" sz="1800" dirty="0" err="1" smtClean="0"/>
                <a:t>ersatuan</a:t>
              </a:r>
              <a:r>
                <a:rPr lang="en-US" sz="1800" dirty="0" smtClean="0"/>
                <a:t> </a:t>
              </a:r>
              <a:r>
                <a:rPr lang="en-US" sz="1800" dirty="0" err="1"/>
                <a:t>dan</a:t>
              </a:r>
              <a:r>
                <a:rPr lang="en-US" sz="1800" dirty="0"/>
                <a:t> </a:t>
              </a:r>
              <a:r>
                <a:rPr lang="en-US" sz="1800" dirty="0" err="1"/>
                <a:t>kesatuan</a:t>
              </a:r>
              <a:r>
                <a:rPr lang="en-US" sz="1800" dirty="0"/>
                <a:t> </a:t>
              </a:r>
              <a:r>
                <a:rPr lang="id-ID" sz="1800" dirty="0" smtClean="0"/>
                <a:t>adalah </a:t>
              </a:r>
              <a:r>
                <a:rPr lang="en-US" sz="1800" dirty="0" err="1" smtClean="0"/>
                <a:t>bersatunya</a:t>
              </a:r>
              <a:r>
                <a:rPr lang="en-US" sz="1800" dirty="0" smtClean="0"/>
                <a:t> </a:t>
              </a:r>
              <a:r>
                <a:rPr lang="en-US" sz="1800" dirty="0" err="1"/>
                <a:t>berbagai</a:t>
              </a:r>
              <a:r>
                <a:rPr lang="en-US" sz="1800" dirty="0"/>
                <a:t> </a:t>
              </a:r>
              <a:r>
                <a:rPr lang="en-US" sz="1800" dirty="0" err="1"/>
                <a:t>bangsa</a:t>
              </a:r>
              <a:r>
                <a:rPr lang="en-US" sz="1800" dirty="0"/>
                <a:t> </a:t>
              </a:r>
              <a:r>
                <a:rPr lang="en-US" sz="1800" dirty="0" err="1"/>
                <a:t>dengan</a:t>
              </a:r>
              <a:r>
                <a:rPr lang="en-US" sz="1800" dirty="0"/>
                <a:t> yang </a:t>
              </a:r>
              <a:r>
                <a:rPr lang="en-US" sz="1800" dirty="0" err="1" smtClean="0"/>
                <a:t>memiliki</a:t>
              </a:r>
              <a:r>
                <a:rPr lang="id-ID" sz="1800" dirty="0" smtClean="0"/>
                <a:t> </a:t>
              </a:r>
              <a:r>
                <a:rPr lang="en-US" sz="1800" dirty="0" err="1" smtClean="0"/>
                <a:t>perbedaan</a:t>
              </a:r>
              <a:r>
                <a:rPr lang="en-US" sz="1800" dirty="0" smtClean="0"/>
                <a:t> </a:t>
              </a:r>
              <a:r>
                <a:rPr lang="en-US" sz="1800" dirty="0" err="1"/>
                <a:t>suku</a:t>
              </a:r>
              <a:r>
                <a:rPr lang="en-US" sz="1800" dirty="0"/>
                <a:t>, </a:t>
              </a:r>
              <a:r>
                <a:rPr lang="en-US" sz="1800" dirty="0" err="1"/>
                <a:t>bahasa</a:t>
              </a:r>
              <a:r>
                <a:rPr lang="en-US" sz="1800" dirty="0"/>
                <a:t>, </a:t>
              </a:r>
              <a:r>
                <a:rPr lang="en-US" sz="1800" dirty="0" err="1"/>
                <a:t>maupun</a:t>
              </a:r>
              <a:r>
                <a:rPr lang="en-US" sz="1800" dirty="0"/>
                <a:t> </a:t>
              </a:r>
              <a:r>
                <a:rPr lang="en-US" sz="1800" dirty="0" err="1"/>
                <a:t>adat</a:t>
              </a:r>
              <a:r>
                <a:rPr lang="en-US" sz="1800" dirty="0"/>
                <a:t> </a:t>
              </a:r>
              <a:r>
                <a:rPr lang="en-US" sz="1800" dirty="0" err="1"/>
                <a:t>istiadat</a:t>
              </a:r>
              <a:r>
                <a:rPr lang="en-US" sz="1800" dirty="0"/>
                <a:t> yang </a:t>
              </a:r>
              <a:r>
                <a:rPr lang="en-US" sz="1800" dirty="0" err="1" smtClean="0"/>
                <a:t>mendiami</a:t>
              </a:r>
              <a:r>
                <a:rPr lang="id-ID" sz="1800" dirty="0" smtClean="0"/>
                <a:t> </a:t>
              </a:r>
              <a:r>
                <a:rPr lang="en-US" sz="1800" dirty="0" err="1" smtClean="0"/>
                <a:t>wilayah</a:t>
              </a:r>
              <a:r>
                <a:rPr lang="en-US" sz="1800" dirty="0" smtClean="0"/>
                <a:t> </a:t>
              </a:r>
              <a:r>
                <a:rPr lang="en-US" sz="1800" dirty="0"/>
                <a:t>Indonesia </a:t>
              </a:r>
              <a:r>
                <a:rPr lang="en-US" sz="1800" dirty="0" err="1"/>
                <a:t>menjadi</a:t>
              </a:r>
              <a:r>
                <a:rPr lang="en-US" sz="1800" dirty="0"/>
                <a:t> </a:t>
              </a:r>
              <a:r>
                <a:rPr lang="en-US" sz="1800" dirty="0" err="1"/>
                <a:t>satu</a:t>
              </a:r>
              <a:r>
                <a:rPr lang="en-US" sz="1800" dirty="0"/>
                <a:t> </a:t>
              </a:r>
              <a:r>
                <a:rPr lang="en-US" sz="1800" dirty="0" err="1"/>
                <a:t>kebulatan</a:t>
              </a:r>
              <a:r>
                <a:rPr lang="en-US" sz="1800" dirty="0"/>
                <a:t> </a:t>
              </a:r>
              <a:r>
                <a:rPr lang="en-US" sz="1800" dirty="0" err="1"/>
                <a:t>utuh</a:t>
              </a:r>
              <a:r>
                <a:rPr lang="en-US" sz="1800" dirty="0"/>
                <a:t> </a:t>
              </a:r>
              <a:r>
                <a:rPr lang="en-US" sz="1800" dirty="0" err="1"/>
                <a:t>dan</a:t>
              </a:r>
              <a:r>
                <a:rPr lang="en-US" sz="1800" dirty="0"/>
                <a:t> </a:t>
              </a:r>
              <a:r>
                <a:rPr lang="en-US" sz="1800" dirty="0" err="1"/>
                <a:t>serasi</a:t>
              </a:r>
              <a:r>
                <a:rPr lang="en-US" sz="1800" dirty="0"/>
                <a:t>.</a:t>
              </a: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/>
            <a:srcRect l="5939" r="5533"/>
            <a:stretch/>
          </p:blipFill>
          <p:spPr>
            <a:xfrm>
              <a:off x="2952750" y="1394907"/>
              <a:ext cx="5962650" cy="33362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TextBox 9"/>
            <p:cNvSpPr txBox="1"/>
            <p:nvPr/>
          </p:nvSpPr>
          <p:spPr>
            <a:xfrm rot="16200000">
              <a:off x="8096724" y="3284212"/>
              <a:ext cx="1828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000" dirty="0"/>
                <a:t>Sumber: flickr.com</a:t>
              </a:r>
            </a:p>
          </p:txBody>
        </p:sp>
        <p:sp>
          <p:nvSpPr>
            <p:cNvPr id="19" name="Rectangle 27"/>
            <p:cNvSpPr/>
            <p:nvPr/>
          </p:nvSpPr>
          <p:spPr>
            <a:xfrm>
              <a:off x="1225685" y="772509"/>
              <a:ext cx="6934035" cy="457489"/>
            </a:xfrm>
            <a:prstGeom prst="rect">
              <a:avLst/>
            </a:prstGeom>
            <a:solidFill>
              <a:srgbClr val="CC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575" tIns="14288" rIns="28575" bIns="14288" rtlCol="0" anchor="ctr"/>
            <a:lstStyle/>
            <a:p>
              <a:pPr indent="153918"/>
              <a:r>
                <a:rPr lang="fi-FI" sz="2600" dirty="0"/>
                <a:t>1. Hakikat Persatuan dan Kesatuan Bangsa</a:t>
              </a:r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19" r="313"/>
          <a:stretch/>
        </p:blipFill>
        <p:spPr>
          <a:xfrm>
            <a:off x="0" y="4321722"/>
            <a:ext cx="9144000" cy="8408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57150"/>
            <a:ext cx="8751627" cy="1008114"/>
            <a:chOff x="0" y="57150"/>
            <a:chExt cx="8751627" cy="1008114"/>
          </a:xfrm>
        </p:grpSpPr>
        <p:sp>
          <p:nvSpPr>
            <p:cNvPr id="12" name="テキスト プレースホルダー 5"/>
            <p:cNvSpPr txBox="1">
              <a:spLocks/>
            </p:cNvSpPr>
            <p:nvPr/>
          </p:nvSpPr>
          <p:spPr>
            <a:xfrm>
              <a:off x="0" y="57150"/>
              <a:ext cx="1080120" cy="720080"/>
            </a:xfrm>
            <a:prstGeom prst="rect">
              <a:avLst/>
            </a:prstGeom>
            <a:solidFill>
              <a:srgbClr val="CC3399"/>
            </a:solidFill>
          </p:spPr>
          <p:txBody>
            <a:bodyPr vert="horz" lIns="163275" tIns="81638" rIns="163275" bIns="81638" rtlCol="0">
              <a:normAutofit/>
            </a:bodyPr>
            <a:lstStyle>
              <a:lvl1pPr marL="0" indent="0" algn="l" defTabSz="1632753" rtl="0" eaLnBrk="1" latinLnBrk="0" hangingPunct="1">
                <a:lnSpc>
                  <a:spcPct val="120000"/>
                </a:lnSpc>
                <a:spcBef>
                  <a:spcPts val="1200"/>
                </a:spcBef>
                <a:buFont typeface="Arial" panose="020B0604020202020204" pitchFamily="34" charset="0"/>
                <a:buNone/>
                <a:defRPr kumimoji="1" sz="2400" kern="1200" baseline="0">
                  <a:solidFill>
                    <a:schemeClr val="tx2"/>
                  </a:solidFill>
                  <a:latin typeface="Route 159 UltraLight" pitchFamily="50" charset="0"/>
                  <a:ea typeface="+mn-ea"/>
                  <a:cs typeface="+mn-cs"/>
                </a:defRPr>
              </a:lvl1pPr>
              <a:lvl2pPr marL="1326612" indent="-510235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040941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4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857317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73693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490070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306446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122822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939199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632753" rtl="0" eaLnBrk="1" fontAlgn="auto" latinLnBrk="0" hangingPunct="1">
                <a:lnSpc>
                  <a:spcPct val="12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en-US" altLang="ja-JP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545454"/>
                  </a:solidFill>
                  <a:effectLst/>
                  <a:uLnTx/>
                  <a:uFillTx/>
                  <a:latin typeface="Route 159 UltraLight" pitchFamily="50" charset="0"/>
                  <a:cs typeface="+mn-cs"/>
                </a:rPr>
                <a:t> </a:t>
              </a:r>
              <a:endPara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45454"/>
                </a:solidFill>
                <a:effectLst/>
                <a:uLnTx/>
                <a:uFillTx/>
                <a:latin typeface="Route 159 UltraLight" pitchFamily="50" charset="0"/>
                <a:cs typeface="+mn-cs"/>
              </a:endParaRPr>
            </a:p>
          </p:txBody>
        </p:sp>
        <p:sp>
          <p:nvSpPr>
            <p:cNvPr id="13" name="直角三角形 10"/>
            <p:cNvSpPr/>
            <p:nvPr/>
          </p:nvSpPr>
          <p:spPr>
            <a:xfrm rot="5400000">
              <a:off x="719683" y="704826"/>
              <a:ext cx="288034" cy="432841"/>
            </a:xfrm>
            <a:prstGeom prst="rtTriangle">
              <a:avLst/>
            </a:prstGeom>
            <a:solidFill>
              <a:srgbClr val="CC006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Open Sans"/>
                <a:cs typeface="+mn-cs"/>
              </a:endParaRPr>
            </a:p>
          </p:txBody>
        </p:sp>
        <p:sp>
          <p:nvSpPr>
            <p:cNvPr id="14" name="テキスト プレースホルダー 6"/>
            <p:cNvSpPr txBox="1">
              <a:spLocks/>
            </p:cNvSpPr>
            <p:nvPr/>
          </p:nvSpPr>
          <p:spPr>
            <a:xfrm>
              <a:off x="1199944" y="67469"/>
              <a:ext cx="7551683" cy="567680"/>
            </a:xfrm>
            <a:prstGeom prst="rect">
              <a:avLst/>
            </a:prstGeom>
          </p:spPr>
          <p:txBody>
            <a:bodyPr vert="horz" lIns="163275" tIns="81638" rIns="163275" bIns="81638" rtlCol="0" anchor="t">
              <a:noAutofit/>
            </a:bodyPr>
            <a:lstStyle>
              <a:lvl1pPr marL="0" indent="0" algn="l" defTabSz="1632753" rtl="0" eaLnBrk="1" latinLnBrk="0" hangingPunct="1">
                <a:lnSpc>
                  <a:spcPct val="120000"/>
                </a:lnSpc>
                <a:spcBef>
                  <a:spcPts val="1200"/>
                </a:spcBef>
                <a:buFont typeface="Arial" panose="020B0604020202020204" pitchFamily="34" charset="0"/>
                <a:buNone/>
                <a:defRPr kumimoji="1" sz="3200" i="0" kern="1200" baseline="0">
                  <a:solidFill>
                    <a:schemeClr val="accent1"/>
                  </a:solidFill>
                  <a:latin typeface="Route 159 SemiBold" pitchFamily="50" charset="0"/>
                  <a:ea typeface="+mn-ea"/>
                  <a:cs typeface="+mn-cs"/>
                </a:defRPr>
              </a:lvl1pPr>
              <a:lvl2pPr marL="1326612" indent="-510235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040941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4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857317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73693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490070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306446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122822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939199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r>
                <a:rPr lang="fi-FI" altLang="ja-JP" sz="2800" dirty="0">
                  <a:solidFill>
                    <a:srgbClr val="CC3399"/>
                  </a:solidFill>
                  <a:latin typeface="+mn-lt"/>
                  <a:cs typeface="Arial" pitchFamily="34" charset="0"/>
                </a:rPr>
                <a:t>Makna Persatuan dan Kesatuan Bangsa</a:t>
              </a:r>
            </a:p>
          </p:txBody>
        </p:sp>
        <p:sp>
          <p:nvSpPr>
            <p:cNvPr id="15" name="正方形/長方形 15"/>
            <p:cNvSpPr/>
            <p:nvPr/>
          </p:nvSpPr>
          <p:spPr>
            <a:xfrm flipV="1">
              <a:off x="1219200" y="676457"/>
              <a:ext cx="6934200" cy="45719"/>
            </a:xfrm>
            <a:prstGeom prst="rect">
              <a:avLst/>
            </a:prstGeom>
            <a:solidFill>
              <a:srgbClr val="CC3399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Open Sans"/>
                <a:cs typeface="+mn-cs"/>
              </a:endParaRPr>
            </a:p>
          </p:txBody>
        </p:sp>
        <p:sp>
          <p:nvSpPr>
            <p:cNvPr id="16" name="テキスト プレースホルダー 18"/>
            <p:cNvSpPr txBox="1">
              <a:spLocks/>
            </p:cNvSpPr>
            <p:nvPr/>
          </p:nvSpPr>
          <p:spPr>
            <a:xfrm>
              <a:off x="152400" y="177949"/>
              <a:ext cx="711300" cy="457200"/>
            </a:xfrm>
            <a:prstGeom prst="rect">
              <a:avLst/>
            </a:prstGeom>
          </p:spPr>
          <p:txBody>
            <a:bodyPr vert="horz" lIns="163275" tIns="81638" rIns="163275" bIns="81638" rtlCol="0" anchor="ctr">
              <a:noAutofit/>
            </a:bodyPr>
            <a:lstStyle>
              <a:lvl1pPr marL="0" indent="0" algn="ctr" defTabSz="1632753" rtl="0" eaLnBrk="1" latinLnBrk="0" hangingPunct="1">
                <a:lnSpc>
                  <a:spcPct val="120000"/>
                </a:lnSpc>
                <a:spcBef>
                  <a:spcPts val="1200"/>
                </a:spcBef>
                <a:buFont typeface="Arial" panose="020B0604020202020204" pitchFamily="34" charset="0"/>
                <a:buNone/>
                <a:defRPr kumimoji="1" sz="9600" kern="1200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1pPr>
              <a:lvl2pPr marL="1326612" indent="-510235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040941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4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857317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73693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490070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306446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122822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939199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632753" rtl="0" eaLnBrk="1" fontAlgn="auto" latinLnBrk="0" hangingPunct="1">
                <a:lnSpc>
                  <a:spcPct val="12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altLang="ja-JP" sz="4000" b="1" noProof="0" dirty="0" smtClean="0">
                  <a:latin typeface="Arial" pitchFamily="34" charset="0"/>
                  <a:cs typeface="Arial" pitchFamily="34" charset="0"/>
                </a:rPr>
                <a:t>Ⓐ</a:t>
              </a:r>
              <a:endParaRPr kumimoji="1" lang="ja-JP" altLang="en-US" sz="4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71245" y="772509"/>
            <a:ext cx="8801923" cy="3931527"/>
            <a:chOff x="171245" y="772509"/>
            <a:chExt cx="8801923" cy="393152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/>
            <a:stretch/>
          </p:blipFill>
          <p:spPr>
            <a:xfrm>
              <a:off x="3736541" y="1390650"/>
              <a:ext cx="4990407" cy="33133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" name="TextBox 40"/>
            <p:cNvSpPr txBox="1"/>
            <p:nvPr/>
          </p:nvSpPr>
          <p:spPr>
            <a:xfrm>
              <a:off x="171245" y="1733550"/>
              <a:ext cx="3410156" cy="258532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800" dirty="0"/>
                <a:t>Pada tanggal 27–28 </a:t>
              </a:r>
              <a:r>
                <a:rPr lang="id-ID" sz="1800" dirty="0" smtClean="0"/>
                <a:t>Oktober 1928 </a:t>
              </a:r>
              <a:r>
                <a:rPr lang="id-ID" sz="1800" dirty="0"/>
                <a:t>dilangsungkan </a:t>
              </a:r>
              <a:r>
                <a:rPr lang="id-ID" sz="1800" dirty="0" smtClean="0"/>
                <a:t>Kongres Pemuda </a:t>
              </a:r>
              <a:r>
                <a:rPr lang="id-ID" sz="1800" dirty="0"/>
                <a:t>II di Jakarta. </a:t>
              </a:r>
              <a:r>
                <a:rPr lang="id-ID" sz="1800" dirty="0" smtClean="0"/>
                <a:t>Hasil Kongres </a:t>
              </a:r>
              <a:r>
                <a:rPr lang="id-ID" sz="1800" dirty="0"/>
                <a:t>Pemuda II ini </a:t>
              </a:r>
              <a:r>
                <a:rPr lang="id-ID" sz="1800" dirty="0" smtClean="0"/>
                <a:t>adalah suatu </a:t>
              </a:r>
              <a:r>
                <a:rPr lang="id-ID" sz="1800" dirty="0"/>
                <a:t>pernyataan </a:t>
              </a:r>
              <a:r>
                <a:rPr lang="id-ID" sz="1800" dirty="0" smtClean="0"/>
                <a:t>sangat penting </a:t>
              </a:r>
              <a:r>
                <a:rPr lang="id-ID" sz="1800" dirty="0"/>
                <a:t>dalam </a:t>
              </a:r>
              <a:r>
                <a:rPr lang="id-ID" sz="1800" dirty="0" smtClean="0"/>
                <a:t>sejarah persatuan </a:t>
              </a:r>
              <a:r>
                <a:rPr lang="id-ID" sz="1800" dirty="0"/>
                <a:t>dan kesatuan </a:t>
              </a:r>
              <a:r>
                <a:rPr lang="id-ID" sz="1800" dirty="0" smtClean="0"/>
                <a:t>bangsa yaitu </a:t>
              </a:r>
              <a:r>
                <a:rPr lang="id-ID" sz="1800" b="1" dirty="0"/>
                <a:t>Sumpah Pemuda</a:t>
              </a:r>
              <a:r>
                <a:rPr lang="id-ID" sz="1800" dirty="0"/>
                <a:t>.</a:t>
              </a:r>
              <a:endParaRPr lang="en-US" sz="1800" dirty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7935658" y="3284211"/>
              <a:ext cx="1828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000" dirty="0"/>
                <a:t>Sumber: </a:t>
              </a:r>
              <a:r>
                <a:rPr lang="id-ID" sz="1000" dirty="0" smtClean="0"/>
                <a:t>flickr.com</a:t>
              </a:r>
              <a:endParaRPr lang="id-ID" sz="1000" dirty="0"/>
            </a:p>
          </p:txBody>
        </p:sp>
        <p:sp>
          <p:nvSpPr>
            <p:cNvPr id="18" name="Rectangle 27"/>
            <p:cNvSpPr/>
            <p:nvPr/>
          </p:nvSpPr>
          <p:spPr>
            <a:xfrm>
              <a:off x="1225685" y="772509"/>
              <a:ext cx="6934035" cy="457489"/>
            </a:xfrm>
            <a:prstGeom prst="rect">
              <a:avLst/>
            </a:prstGeom>
            <a:solidFill>
              <a:srgbClr val="CC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575" tIns="14288" rIns="28575" bIns="14288" rtlCol="0" anchor="ctr"/>
            <a:lstStyle/>
            <a:p>
              <a:pPr indent="153918"/>
              <a:r>
                <a:rPr lang="sv-SE" sz="2200" dirty="0"/>
                <a:t>2. Persatuan dan Kesatuan Bangsa dalam Sejarah</a:t>
              </a:r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19" r="313"/>
          <a:stretch/>
        </p:blipFill>
        <p:spPr>
          <a:xfrm>
            <a:off x="0" y="4321722"/>
            <a:ext cx="9144000" cy="84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370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57150"/>
            <a:ext cx="8751627" cy="1008114"/>
            <a:chOff x="0" y="57150"/>
            <a:chExt cx="8751627" cy="1008114"/>
          </a:xfrm>
        </p:grpSpPr>
        <p:sp>
          <p:nvSpPr>
            <p:cNvPr id="13" name="テキスト プレースホルダー 5"/>
            <p:cNvSpPr txBox="1">
              <a:spLocks/>
            </p:cNvSpPr>
            <p:nvPr/>
          </p:nvSpPr>
          <p:spPr>
            <a:xfrm>
              <a:off x="0" y="57150"/>
              <a:ext cx="1080120" cy="720080"/>
            </a:xfrm>
            <a:prstGeom prst="rect">
              <a:avLst/>
            </a:prstGeom>
            <a:solidFill>
              <a:srgbClr val="CC3399"/>
            </a:solidFill>
          </p:spPr>
          <p:txBody>
            <a:bodyPr vert="horz" lIns="163275" tIns="81638" rIns="163275" bIns="81638" rtlCol="0">
              <a:normAutofit/>
            </a:bodyPr>
            <a:lstStyle>
              <a:lvl1pPr marL="0" indent="0" algn="l" defTabSz="1632753" rtl="0" eaLnBrk="1" latinLnBrk="0" hangingPunct="1">
                <a:lnSpc>
                  <a:spcPct val="120000"/>
                </a:lnSpc>
                <a:spcBef>
                  <a:spcPts val="1200"/>
                </a:spcBef>
                <a:buFont typeface="Arial" panose="020B0604020202020204" pitchFamily="34" charset="0"/>
                <a:buNone/>
                <a:defRPr kumimoji="1" sz="2400" kern="1200" baseline="0">
                  <a:solidFill>
                    <a:schemeClr val="tx2"/>
                  </a:solidFill>
                  <a:latin typeface="Route 159 UltraLight" pitchFamily="50" charset="0"/>
                  <a:ea typeface="+mn-ea"/>
                  <a:cs typeface="+mn-cs"/>
                </a:defRPr>
              </a:lvl1pPr>
              <a:lvl2pPr marL="1326612" indent="-510235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040941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4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857317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73693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490070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306446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122822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939199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632753" rtl="0" eaLnBrk="1" fontAlgn="auto" latinLnBrk="0" hangingPunct="1">
                <a:lnSpc>
                  <a:spcPct val="12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en-US" altLang="ja-JP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545454"/>
                  </a:solidFill>
                  <a:effectLst/>
                  <a:uLnTx/>
                  <a:uFillTx/>
                  <a:latin typeface="Route 159 UltraLight" pitchFamily="50" charset="0"/>
                  <a:cs typeface="+mn-cs"/>
                </a:rPr>
                <a:t> </a:t>
              </a:r>
              <a:endPara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45454"/>
                </a:solidFill>
                <a:effectLst/>
                <a:uLnTx/>
                <a:uFillTx/>
                <a:latin typeface="Route 159 UltraLight" pitchFamily="50" charset="0"/>
                <a:cs typeface="+mn-cs"/>
              </a:endParaRPr>
            </a:p>
          </p:txBody>
        </p:sp>
        <p:sp>
          <p:nvSpPr>
            <p:cNvPr id="14" name="直角三角形 10"/>
            <p:cNvSpPr/>
            <p:nvPr/>
          </p:nvSpPr>
          <p:spPr>
            <a:xfrm rot="5400000">
              <a:off x="719683" y="704826"/>
              <a:ext cx="288034" cy="432841"/>
            </a:xfrm>
            <a:prstGeom prst="rtTriangle">
              <a:avLst/>
            </a:prstGeom>
            <a:solidFill>
              <a:srgbClr val="CC006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Open Sans"/>
                <a:cs typeface="+mn-cs"/>
              </a:endParaRPr>
            </a:p>
          </p:txBody>
        </p:sp>
        <p:sp>
          <p:nvSpPr>
            <p:cNvPr id="15" name="テキスト プレースホルダー 6"/>
            <p:cNvSpPr txBox="1">
              <a:spLocks/>
            </p:cNvSpPr>
            <p:nvPr/>
          </p:nvSpPr>
          <p:spPr>
            <a:xfrm>
              <a:off x="1199944" y="67469"/>
              <a:ext cx="7551683" cy="567680"/>
            </a:xfrm>
            <a:prstGeom prst="rect">
              <a:avLst/>
            </a:prstGeom>
          </p:spPr>
          <p:txBody>
            <a:bodyPr vert="horz" lIns="163275" tIns="81638" rIns="163275" bIns="81638" rtlCol="0" anchor="t">
              <a:noAutofit/>
            </a:bodyPr>
            <a:lstStyle>
              <a:lvl1pPr marL="0" indent="0" algn="l" defTabSz="1632753" rtl="0" eaLnBrk="1" latinLnBrk="0" hangingPunct="1">
                <a:lnSpc>
                  <a:spcPct val="120000"/>
                </a:lnSpc>
                <a:spcBef>
                  <a:spcPts val="1200"/>
                </a:spcBef>
                <a:buFont typeface="Arial" panose="020B0604020202020204" pitchFamily="34" charset="0"/>
                <a:buNone/>
                <a:defRPr kumimoji="1" sz="3200" i="0" kern="1200" baseline="0">
                  <a:solidFill>
                    <a:schemeClr val="accent1"/>
                  </a:solidFill>
                  <a:latin typeface="Route 159 SemiBold" pitchFamily="50" charset="0"/>
                  <a:ea typeface="+mn-ea"/>
                  <a:cs typeface="+mn-cs"/>
                </a:defRPr>
              </a:lvl1pPr>
              <a:lvl2pPr marL="1326612" indent="-510235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040941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4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857317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73693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490070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306446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122822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939199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r>
                <a:rPr lang="fi-FI" altLang="ja-JP" sz="2800" dirty="0">
                  <a:solidFill>
                    <a:srgbClr val="CC3399"/>
                  </a:solidFill>
                  <a:latin typeface="+mn-lt"/>
                  <a:cs typeface="Arial" pitchFamily="34" charset="0"/>
                </a:rPr>
                <a:t>Makna Persatuan dan Kesatuan Bangsa</a:t>
              </a:r>
            </a:p>
          </p:txBody>
        </p:sp>
        <p:sp>
          <p:nvSpPr>
            <p:cNvPr id="16" name="正方形/長方形 15"/>
            <p:cNvSpPr/>
            <p:nvPr/>
          </p:nvSpPr>
          <p:spPr>
            <a:xfrm flipV="1">
              <a:off x="1219200" y="676457"/>
              <a:ext cx="6934200" cy="45719"/>
            </a:xfrm>
            <a:prstGeom prst="rect">
              <a:avLst/>
            </a:prstGeom>
            <a:solidFill>
              <a:srgbClr val="CC3399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Open Sans"/>
                <a:cs typeface="+mn-cs"/>
              </a:endParaRPr>
            </a:p>
          </p:txBody>
        </p:sp>
        <p:sp>
          <p:nvSpPr>
            <p:cNvPr id="18" name="テキスト プレースホルダー 18"/>
            <p:cNvSpPr txBox="1">
              <a:spLocks/>
            </p:cNvSpPr>
            <p:nvPr/>
          </p:nvSpPr>
          <p:spPr>
            <a:xfrm>
              <a:off x="152400" y="177949"/>
              <a:ext cx="711300" cy="457200"/>
            </a:xfrm>
            <a:prstGeom prst="rect">
              <a:avLst/>
            </a:prstGeom>
          </p:spPr>
          <p:txBody>
            <a:bodyPr vert="horz" lIns="163275" tIns="81638" rIns="163275" bIns="81638" rtlCol="0" anchor="ctr">
              <a:noAutofit/>
            </a:bodyPr>
            <a:lstStyle>
              <a:lvl1pPr marL="0" indent="0" algn="ctr" defTabSz="1632753" rtl="0" eaLnBrk="1" latinLnBrk="0" hangingPunct="1">
                <a:lnSpc>
                  <a:spcPct val="120000"/>
                </a:lnSpc>
                <a:spcBef>
                  <a:spcPts val="1200"/>
                </a:spcBef>
                <a:buFont typeface="Arial" panose="020B0604020202020204" pitchFamily="34" charset="0"/>
                <a:buNone/>
                <a:defRPr kumimoji="1" sz="9600" kern="1200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1pPr>
              <a:lvl2pPr marL="1326612" indent="-510235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040941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4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857317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73693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490070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306446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122822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939199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632753" rtl="0" eaLnBrk="1" fontAlgn="auto" latinLnBrk="0" hangingPunct="1">
                <a:lnSpc>
                  <a:spcPct val="12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altLang="ja-JP" sz="4000" b="1" noProof="0" dirty="0" smtClean="0">
                  <a:latin typeface="Arial" pitchFamily="34" charset="0"/>
                  <a:cs typeface="Arial" pitchFamily="34" charset="0"/>
                </a:rPr>
                <a:t>Ⓐ</a:t>
              </a:r>
              <a:endParaRPr kumimoji="1" lang="ja-JP" altLang="en-US" sz="4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81000" y="772509"/>
            <a:ext cx="8525898" cy="3912527"/>
            <a:chOff x="381000" y="772509"/>
            <a:chExt cx="8525898" cy="3912527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6300" y="1463588"/>
              <a:ext cx="4220598" cy="3221448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381000" y="2495550"/>
              <a:ext cx="4514194" cy="17543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id-ID" sz="1800" dirty="0" smtClean="0"/>
                <a:t>Bhinneka </a:t>
              </a:r>
              <a:r>
                <a:rPr lang="id-ID" sz="1800" dirty="0"/>
                <a:t>Tunggal Ika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id-ID" sz="1800" dirty="0" smtClean="0"/>
                <a:t>Nasionalisme</a:t>
              </a:r>
              <a:endParaRPr lang="id-ID" sz="1800" dirty="0"/>
            </a:p>
            <a:p>
              <a:pPr marL="342900" indent="-342900">
                <a:buFont typeface="+mj-lt"/>
                <a:buAutoNum type="arabicPeriod"/>
              </a:pPr>
              <a:r>
                <a:rPr lang="id-ID" sz="1800" dirty="0" smtClean="0"/>
                <a:t>Kebebasan yang bertanggung </a:t>
              </a:r>
              <a:r>
                <a:rPr lang="id-ID" sz="1800" dirty="0"/>
                <a:t>jawab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id-ID" sz="1800" dirty="0" smtClean="0"/>
                <a:t>Wawasan </a:t>
              </a:r>
              <a:r>
                <a:rPr lang="id-ID" sz="1800" dirty="0"/>
                <a:t>Nusantara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id-ID" sz="1800" dirty="0" smtClean="0"/>
                <a:t>Semangat </a:t>
              </a:r>
              <a:r>
                <a:rPr lang="id-ID" sz="1800" dirty="0"/>
                <a:t>persatuan </a:t>
              </a:r>
              <a:r>
                <a:rPr lang="id-ID" sz="1800" dirty="0" smtClean="0"/>
                <a:t>untuk mewujudkan cita-cita Proklamasi</a:t>
              </a:r>
              <a:endParaRPr lang="en-US" sz="1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92702" y="4321722"/>
              <a:ext cx="1828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000" dirty="0"/>
                <a:t>Sumber: </a:t>
              </a:r>
              <a:r>
                <a:rPr lang="id-ID" sz="1000" dirty="0" smtClean="0"/>
                <a:t>freepik.com</a:t>
              </a:r>
              <a:endParaRPr lang="id-ID" sz="1000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403784" y="1428750"/>
              <a:ext cx="5203317" cy="101566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id-ID" sz="2000" dirty="0"/>
                <a:t>Prinsip-prinsip untuk memperkokoh persatuan </a:t>
              </a:r>
              <a:r>
                <a:rPr lang="id-ID" sz="2000" dirty="0" smtClean="0"/>
                <a:t>dan</a:t>
              </a:r>
              <a:r>
                <a:rPr lang="en-US" sz="2000" dirty="0" smtClean="0"/>
                <a:t> </a:t>
              </a:r>
              <a:r>
                <a:rPr lang="id-ID" sz="2000" dirty="0" smtClean="0"/>
                <a:t>kesatuan </a:t>
              </a:r>
              <a:r>
                <a:rPr lang="id-ID" sz="2000" dirty="0"/>
                <a:t>sebagai bangsa antara lain sebagai berikut.</a:t>
              </a:r>
            </a:p>
          </p:txBody>
        </p:sp>
        <p:sp>
          <p:nvSpPr>
            <p:cNvPr id="19" name="Rectangle 27"/>
            <p:cNvSpPr/>
            <p:nvPr/>
          </p:nvSpPr>
          <p:spPr>
            <a:xfrm>
              <a:off x="1225685" y="772509"/>
              <a:ext cx="6934035" cy="457489"/>
            </a:xfrm>
            <a:prstGeom prst="rect">
              <a:avLst/>
            </a:prstGeom>
            <a:solidFill>
              <a:srgbClr val="CC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575" tIns="14288" rIns="28575" bIns="14288" rtlCol="0" anchor="ctr"/>
            <a:lstStyle/>
            <a:p>
              <a:pPr indent="153918"/>
              <a:r>
                <a:rPr lang="sv-SE" sz="2200" dirty="0"/>
                <a:t>3. Prinsip-Prinsip Persatuan dan Kesatuan Bangsa</a:t>
              </a:r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19" r="313"/>
          <a:stretch/>
        </p:blipFill>
        <p:spPr>
          <a:xfrm>
            <a:off x="0" y="4321722"/>
            <a:ext cx="9144000" cy="84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2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3100" y="1082870"/>
            <a:ext cx="8661603" cy="3877843"/>
            <a:chOff x="203100" y="1082870"/>
            <a:chExt cx="8661603" cy="387784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tretch/>
          </p:blipFill>
          <p:spPr>
            <a:xfrm>
              <a:off x="2971800" y="1082870"/>
              <a:ext cx="5646683" cy="387784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203100" y="1711226"/>
              <a:ext cx="3378300" cy="230832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id-ID" sz="1800" dirty="0"/>
                <a:t>Dalam Undang-Undang </a:t>
              </a:r>
              <a:r>
                <a:rPr lang="id-ID" sz="1800" dirty="0" smtClean="0"/>
                <a:t>Dasar Negara </a:t>
              </a:r>
              <a:r>
                <a:rPr lang="id-ID" sz="1800" dirty="0"/>
                <a:t>Republik </a:t>
              </a:r>
              <a:r>
                <a:rPr lang="id-ID" sz="1800" dirty="0" smtClean="0"/>
                <a:t>Indonesia Tahun </a:t>
              </a:r>
              <a:r>
                <a:rPr lang="id-ID" sz="1800" dirty="0"/>
                <a:t>1945 (UUD NRI </a:t>
              </a:r>
              <a:r>
                <a:rPr lang="id-ID" sz="1800" dirty="0" smtClean="0"/>
                <a:t>Tahun 1945</a:t>
              </a:r>
              <a:r>
                <a:rPr lang="id-ID" sz="1800" dirty="0"/>
                <a:t>) Pasal 1 Ayat (</a:t>
              </a:r>
              <a:r>
                <a:rPr lang="id-ID" sz="1800" dirty="0" smtClean="0"/>
                <a:t>1) dinyatakan </a:t>
              </a:r>
              <a:r>
                <a:rPr lang="id-ID" sz="1800" dirty="0"/>
                <a:t>bahwa “Negara</a:t>
              </a:r>
            </a:p>
            <a:p>
              <a:r>
                <a:rPr lang="id-ID" sz="1800" dirty="0"/>
                <a:t>Indonesia adalah </a:t>
              </a:r>
              <a:r>
                <a:rPr lang="id-ID" sz="1800" dirty="0" smtClean="0"/>
                <a:t>Negara Kesatuan </a:t>
              </a:r>
              <a:r>
                <a:rPr lang="id-ID" sz="1800" dirty="0"/>
                <a:t>yang </a:t>
              </a:r>
              <a:r>
                <a:rPr lang="id-ID" sz="1800" dirty="0" smtClean="0"/>
                <a:t>berbentuk</a:t>
              </a:r>
              <a:r>
                <a:rPr lang="en-US" sz="1800" dirty="0" smtClean="0"/>
                <a:t> </a:t>
              </a:r>
              <a:r>
                <a:rPr lang="id-ID" sz="1800" dirty="0" smtClean="0"/>
                <a:t>republik</a:t>
              </a:r>
              <a:r>
                <a:rPr lang="id-ID" sz="1800" dirty="0"/>
                <a:t>”.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7827193" y="3303262"/>
              <a:ext cx="1828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000" dirty="0"/>
                <a:t>Sumber: flickr.com</a:t>
              </a: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19" r="313"/>
          <a:stretch/>
        </p:blipFill>
        <p:spPr>
          <a:xfrm>
            <a:off x="0" y="4321722"/>
            <a:ext cx="9144000" cy="840828"/>
          </a:xfrm>
          <a:prstGeom prst="rect">
            <a:avLst/>
          </a:prstGeom>
        </p:spPr>
      </p:pic>
      <p:sp>
        <p:nvSpPr>
          <p:cNvPr id="12" name="テキスト プレースホルダー 18"/>
          <p:cNvSpPr txBox="1">
            <a:spLocks/>
          </p:cNvSpPr>
          <p:nvPr/>
        </p:nvSpPr>
        <p:spPr>
          <a:xfrm>
            <a:off x="152400" y="101749"/>
            <a:ext cx="711300" cy="457200"/>
          </a:xfrm>
          <a:prstGeom prst="rect">
            <a:avLst/>
          </a:prstGeom>
        </p:spPr>
        <p:txBody>
          <a:bodyPr vert="horz" lIns="163275" tIns="81638" rIns="163275" bIns="81638" rtlCol="0" anchor="ctr">
            <a:noAutofit/>
          </a:bodyPr>
          <a:lstStyle>
            <a:lvl1pPr marL="0" indent="0" algn="ctr" defTabSz="1632753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None/>
              <a:defRPr kumimoji="1" sz="96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ja-JP" altLang="en-US" sz="4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テキスト プレースホルダー 18"/>
          <p:cNvSpPr txBox="1">
            <a:spLocks/>
          </p:cNvSpPr>
          <p:nvPr/>
        </p:nvSpPr>
        <p:spPr>
          <a:xfrm>
            <a:off x="203100" y="132621"/>
            <a:ext cx="711300" cy="457200"/>
          </a:xfrm>
          <a:prstGeom prst="rect">
            <a:avLst/>
          </a:prstGeom>
        </p:spPr>
        <p:txBody>
          <a:bodyPr vert="horz" lIns="163275" tIns="81638" rIns="163275" bIns="81638" rtlCol="0" anchor="ctr">
            <a:noAutofit/>
          </a:bodyPr>
          <a:lstStyle>
            <a:lvl1pPr marL="0" indent="0" algn="ctr" defTabSz="1632753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None/>
              <a:defRPr kumimoji="1" sz="96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ja-JP" sz="3200" b="1" noProof="0" dirty="0" smtClean="0">
                <a:latin typeface="Arial" pitchFamily="34" charset="0"/>
                <a:cs typeface="Arial" pitchFamily="34" charset="0"/>
              </a:rPr>
              <a:t>B</a:t>
            </a:r>
            <a:endParaRPr kumimoji="1" lang="ja-JP" altLang="en-US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0" y="-19050"/>
            <a:ext cx="8618483" cy="1101920"/>
            <a:chOff x="0" y="76200"/>
            <a:chExt cx="8618483" cy="1101920"/>
          </a:xfrm>
        </p:grpSpPr>
        <p:sp>
          <p:nvSpPr>
            <p:cNvPr id="15" name="テキスト プレースホルダー 5"/>
            <p:cNvSpPr txBox="1">
              <a:spLocks/>
            </p:cNvSpPr>
            <p:nvPr/>
          </p:nvSpPr>
          <p:spPr>
            <a:xfrm>
              <a:off x="0" y="220354"/>
              <a:ext cx="1066800" cy="647088"/>
            </a:xfrm>
            <a:prstGeom prst="rect">
              <a:avLst/>
            </a:prstGeom>
            <a:solidFill>
              <a:srgbClr val="CC3399"/>
            </a:solidFill>
          </p:spPr>
          <p:txBody>
            <a:bodyPr vert="horz" lIns="163275" tIns="81638" rIns="163275" bIns="81638" rtlCol="0">
              <a:normAutofit/>
            </a:bodyPr>
            <a:lstStyle>
              <a:lvl1pPr marL="0" indent="0" algn="l" defTabSz="1632753" rtl="0" eaLnBrk="1" latinLnBrk="0" hangingPunct="1">
                <a:lnSpc>
                  <a:spcPct val="120000"/>
                </a:lnSpc>
                <a:spcBef>
                  <a:spcPts val="1200"/>
                </a:spcBef>
                <a:buFont typeface="Arial" panose="020B0604020202020204" pitchFamily="34" charset="0"/>
                <a:buNone/>
                <a:defRPr kumimoji="1" sz="2400" kern="1200" baseline="0">
                  <a:solidFill>
                    <a:schemeClr val="tx2"/>
                  </a:solidFill>
                  <a:latin typeface="Route 159 UltraLight" pitchFamily="50" charset="0"/>
                  <a:ea typeface="+mn-ea"/>
                  <a:cs typeface="+mn-cs"/>
                </a:defRPr>
              </a:lvl1pPr>
              <a:lvl2pPr marL="1326612" indent="-510235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040941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4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857317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73693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490070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306446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122822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939199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632753" rtl="0" eaLnBrk="1" fontAlgn="auto" latinLnBrk="0" hangingPunct="1">
                <a:lnSpc>
                  <a:spcPct val="12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en-US" altLang="ja-JP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545454"/>
                  </a:solidFill>
                  <a:effectLst/>
                  <a:uLnTx/>
                  <a:uFillTx/>
                  <a:latin typeface="Route 159 UltraLight" pitchFamily="50" charset="0"/>
                  <a:cs typeface="+mn-cs"/>
                </a:rPr>
                <a:t> </a:t>
              </a:r>
              <a:endPara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45454"/>
                </a:solidFill>
                <a:effectLst/>
                <a:uLnTx/>
                <a:uFillTx/>
                <a:latin typeface="Route 159 UltraLight" pitchFamily="50" charset="0"/>
                <a:cs typeface="+mn-cs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272624" y="251470"/>
              <a:ext cx="543787" cy="56768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直角三角形 10"/>
            <p:cNvSpPr/>
            <p:nvPr/>
          </p:nvSpPr>
          <p:spPr>
            <a:xfrm rot="5400000">
              <a:off x="720673" y="817682"/>
              <a:ext cx="288034" cy="432841"/>
            </a:xfrm>
            <a:prstGeom prst="rtTriangle">
              <a:avLst/>
            </a:prstGeom>
            <a:solidFill>
              <a:srgbClr val="CC006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Open Sans"/>
                <a:cs typeface="+mn-cs"/>
              </a:endParaRPr>
            </a:p>
          </p:txBody>
        </p:sp>
        <p:sp>
          <p:nvSpPr>
            <p:cNvPr id="18" name="テキスト プレースホルダー 6"/>
            <p:cNvSpPr txBox="1">
              <a:spLocks/>
            </p:cNvSpPr>
            <p:nvPr/>
          </p:nvSpPr>
          <p:spPr>
            <a:xfrm>
              <a:off x="1066800" y="76200"/>
              <a:ext cx="7551683" cy="567680"/>
            </a:xfrm>
            <a:prstGeom prst="rect">
              <a:avLst/>
            </a:prstGeom>
            <a:noFill/>
          </p:spPr>
          <p:txBody>
            <a:bodyPr vert="horz" lIns="163275" tIns="81638" rIns="163275" bIns="81638" rtlCol="0" anchor="t">
              <a:noAutofit/>
            </a:bodyPr>
            <a:lstStyle>
              <a:lvl1pPr marL="0" indent="0" algn="l" defTabSz="1632753" rtl="0" eaLnBrk="1" latinLnBrk="0" hangingPunct="1">
                <a:lnSpc>
                  <a:spcPct val="120000"/>
                </a:lnSpc>
                <a:spcBef>
                  <a:spcPts val="1200"/>
                </a:spcBef>
                <a:buFont typeface="Arial" panose="020B0604020202020204" pitchFamily="34" charset="0"/>
                <a:buNone/>
                <a:defRPr kumimoji="1" sz="3200" i="0" kern="1200" baseline="0">
                  <a:solidFill>
                    <a:schemeClr val="accent1"/>
                  </a:solidFill>
                  <a:latin typeface="Route 159 SemiBold" pitchFamily="50" charset="0"/>
                  <a:ea typeface="+mn-ea"/>
                  <a:cs typeface="+mn-cs"/>
                </a:defRPr>
              </a:lvl1pPr>
              <a:lvl2pPr marL="1326612" indent="-510235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040941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4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857317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73693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490070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306446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122822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939199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it-IT" altLang="ja-JP" sz="2800" dirty="0">
                  <a:solidFill>
                    <a:srgbClr val="990099"/>
                  </a:solidFill>
                  <a:latin typeface="+mn-lt"/>
                  <a:cs typeface="Arial" pitchFamily="34" charset="0"/>
                </a:rPr>
                <a:t>Kehidupan Bernegara dalam Konsep Negara Kesatuan Republik Indonesia</a:t>
              </a:r>
            </a:p>
          </p:txBody>
        </p:sp>
        <p:sp>
          <p:nvSpPr>
            <p:cNvPr id="19" name="正方形/長方形 15"/>
            <p:cNvSpPr/>
            <p:nvPr/>
          </p:nvSpPr>
          <p:spPr>
            <a:xfrm flipV="1">
              <a:off x="1205551" y="1021081"/>
              <a:ext cx="7412931" cy="45719"/>
            </a:xfrm>
            <a:prstGeom prst="rect">
              <a:avLst/>
            </a:prstGeom>
            <a:solidFill>
              <a:srgbClr val="CC3399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0" cap="none" spc="0" normalizeH="0" baseline="0" noProof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Open Sans"/>
                <a:cs typeface="+mn-cs"/>
              </a:endParaRPr>
            </a:p>
          </p:txBody>
        </p:sp>
        <p:sp>
          <p:nvSpPr>
            <p:cNvPr id="20" name="テキスト プレースホルダー 18"/>
            <p:cNvSpPr txBox="1">
              <a:spLocks/>
            </p:cNvSpPr>
            <p:nvPr/>
          </p:nvSpPr>
          <p:spPr>
            <a:xfrm>
              <a:off x="222150" y="301513"/>
              <a:ext cx="711300" cy="457200"/>
            </a:xfrm>
            <a:prstGeom prst="rect">
              <a:avLst/>
            </a:prstGeom>
          </p:spPr>
          <p:txBody>
            <a:bodyPr vert="horz" lIns="163275" tIns="81638" rIns="163275" bIns="81638" rtlCol="0" anchor="ctr">
              <a:noAutofit/>
            </a:bodyPr>
            <a:lstStyle>
              <a:lvl1pPr marL="0" indent="0" algn="ctr" defTabSz="1632753" rtl="0" eaLnBrk="1" latinLnBrk="0" hangingPunct="1">
                <a:lnSpc>
                  <a:spcPct val="120000"/>
                </a:lnSpc>
                <a:spcBef>
                  <a:spcPts val="1200"/>
                </a:spcBef>
                <a:buFont typeface="Arial" panose="020B0604020202020204" pitchFamily="34" charset="0"/>
                <a:buNone/>
                <a:defRPr kumimoji="1" sz="9600" kern="1200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1pPr>
              <a:lvl2pPr marL="1326612" indent="-510235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040941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4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857317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73693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490070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306446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122822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939199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632753" rtl="0" eaLnBrk="1" fontAlgn="auto" latinLnBrk="0" hangingPunct="1">
                <a:lnSpc>
                  <a:spcPct val="12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altLang="ja-JP" sz="3200" b="1" noProof="0" dirty="0" smtClean="0">
                  <a:latin typeface="Arial" pitchFamily="34" charset="0"/>
                  <a:cs typeface="Arial" pitchFamily="34" charset="0"/>
                </a:rPr>
                <a:t>B</a:t>
              </a:r>
              <a:endParaRPr kumimoji="1" lang="ja-JP" alt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プレースホルダー 18"/>
          <p:cNvSpPr txBox="1">
            <a:spLocks/>
          </p:cNvSpPr>
          <p:nvPr/>
        </p:nvSpPr>
        <p:spPr>
          <a:xfrm>
            <a:off x="152400" y="101749"/>
            <a:ext cx="711300" cy="457200"/>
          </a:xfrm>
          <a:prstGeom prst="rect">
            <a:avLst/>
          </a:prstGeom>
        </p:spPr>
        <p:txBody>
          <a:bodyPr vert="horz" lIns="163275" tIns="81638" rIns="163275" bIns="81638" rtlCol="0" anchor="ctr">
            <a:noAutofit/>
          </a:bodyPr>
          <a:lstStyle>
            <a:lvl1pPr marL="0" indent="0" algn="ctr" defTabSz="1632753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None/>
              <a:defRPr kumimoji="1" sz="96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ja-JP" altLang="en-US" sz="4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テキスト プレースホルダー 18"/>
          <p:cNvSpPr txBox="1">
            <a:spLocks/>
          </p:cNvSpPr>
          <p:nvPr/>
        </p:nvSpPr>
        <p:spPr>
          <a:xfrm>
            <a:off x="203100" y="132621"/>
            <a:ext cx="711300" cy="457200"/>
          </a:xfrm>
          <a:prstGeom prst="rect">
            <a:avLst/>
          </a:prstGeom>
        </p:spPr>
        <p:txBody>
          <a:bodyPr vert="horz" lIns="163275" tIns="81638" rIns="163275" bIns="81638" rtlCol="0" anchor="ctr">
            <a:noAutofit/>
          </a:bodyPr>
          <a:lstStyle>
            <a:lvl1pPr marL="0" indent="0" algn="ctr" defTabSz="1632753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None/>
              <a:defRPr kumimoji="1" sz="96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ja-JP" sz="3200" b="1" noProof="0" dirty="0" smtClean="0">
                <a:latin typeface="Arial" pitchFamily="34" charset="0"/>
                <a:cs typeface="Arial" pitchFamily="34" charset="0"/>
              </a:rPr>
              <a:t>B</a:t>
            </a:r>
            <a:endParaRPr kumimoji="1" lang="ja-JP" altLang="en-US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0" y="-19050"/>
            <a:ext cx="8618483" cy="1101920"/>
            <a:chOff x="0" y="76200"/>
            <a:chExt cx="8618483" cy="1101920"/>
          </a:xfrm>
        </p:grpSpPr>
        <p:sp>
          <p:nvSpPr>
            <p:cNvPr id="17" name="テキスト プレースホルダー 5"/>
            <p:cNvSpPr txBox="1">
              <a:spLocks/>
            </p:cNvSpPr>
            <p:nvPr/>
          </p:nvSpPr>
          <p:spPr>
            <a:xfrm>
              <a:off x="0" y="220354"/>
              <a:ext cx="1066800" cy="647088"/>
            </a:xfrm>
            <a:prstGeom prst="rect">
              <a:avLst/>
            </a:prstGeom>
            <a:solidFill>
              <a:srgbClr val="CC3399"/>
            </a:solidFill>
          </p:spPr>
          <p:txBody>
            <a:bodyPr vert="horz" lIns="163275" tIns="81638" rIns="163275" bIns="81638" rtlCol="0">
              <a:normAutofit/>
            </a:bodyPr>
            <a:lstStyle>
              <a:lvl1pPr marL="0" indent="0" algn="l" defTabSz="1632753" rtl="0" eaLnBrk="1" latinLnBrk="0" hangingPunct="1">
                <a:lnSpc>
                  <a:spcPct val="120000"/>
                </a:lnSpc>
                <a:spcBef>
                  <a:spcPts val="1200"/>
                </a:spcBef>
                <a:buFont typeface="Arial" panose="020B0604020202020204" pitchFamily="34" charset="0"/>
                <a:buNone/>
                <a:defRPr kumimoji="1" sz="2400" kern="1200" baseline="0">
                  <a:solidFill>
                    <a:schemeClr val="tx2"/>
                  </a:solidFill>
                  <a:latin typeface="Route 159 UltraLight" pitchFamily="50" charset="0"/>
                  <a:ea typeface="+mn-ea"/>
                  <a:cs typeface="+mn-cs"/>
                </a:defRPr>
              </a:lvl1pPr>
              <a:lvl2pPr marL="1326612" indent="-510235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040941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4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857317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73693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490070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306446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122822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939199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632753" rtl="0" eaLnBrk="1" fontAlgn="auto" latinLnBrk="0" hangingPunct="1">
                <a:lnSpc>
                  <a:spcPct val="12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en-US" altLang="ja-JP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545454"/>
                  </a:solidFill>
                  <a:effectLst/>
                  <a:uLnTx/>
                  <a:uFillTx/>
                  <a:latin typeface="Route 159 UltraLight" pitchFamily="50" charset="0"/>
                  <a:cs typeface="+mn-cs"/>
                </a:rPr>
                <a:t> </a:t>
              </a:r>
              <a:endPara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45454"/>
                </a:solidFill>
                <a:effectLst/>
                <a:uLnTx/>
                <a:uFillTx/>
                <a:latin typeface="Route 159 UltraLight" pitchFamily="50" charset="0"/>
                <a:cs typeface="+mn-cs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272624" y="251470"/>
              <a:ext cx="543787" cy="56768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直角三角形 10"/>
            <p:cNvSpPr/>
            <p:nvPr/>
          </p:nvSpPr>
          <p:spPr>
            <a:xfrm rot="5400000">
              <a:off x="720673" y="817682"/>
              <a:ext cx="288034" cy="432841"/>
            </a:xfrm>
            <a:prstGeom prst="rtTriangle">
              <a:avLst/>
            </a:prstGeom>
            <a:solidFill>
              <a:srgbClr val="CC006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Open Sans"/>
                <a:cs typeface="+mn-cs"/>
              </a:endParaRPr>
            </a:p>
          </p:txBody>
        </p:sp>
        <p:sp>
          <p:nvSpPr>
            <p:cNvPr id="20" name="テキスト プレースホルダー 6"/>
            <p:cNvSpPr txBox="1">
              <a:spLocks/>
            </p:cNvSpPr>
            <p:nvPr/>
          </p:nvSpPr>
          <p:spPr>
            <a:xfrm>
              <a:off x="1066800" y="76200"/>
              <a:ext cx="7551683" cy="567680"/>
            </a:xfrm>
            <a:prstGeom prst="rect">
              <a:avLst/>
            </a:prstGeom>
            <a:noFill/>
          </p:spPr>
          <p:txBody>
            <a:bodyPr vert="horz" lIns="163275" tIns="81638" rIns="163275" bIns="81638" rtlCol="0" anchor="t">
              <a:noAutofit/>
            </a:bodyPr>
            <a:lstStyle>
              <a:lvl1pPr marL="0" indent="0" algn="l" defTabSz="1632753" rtl="0" eaLnBrk="1" latinLnBrk="0" hangingPunct="1">
                <a:lnSpc>
                  <a:spcPct val="120000"/>
                </a:lnSpc>
                <a:spcBef>
                  <a:spcPts val="1200"/>
                </a:spcBef>
                <a:buFont typeface="Arial" panose="020B0604020202020204" pitchFamily="34" charset="0"/>
                <a:buNone/>
                <a:defRPr kumimoji="1" sz="3200" i="0" kern="1200" baseline="0">
                  <a:solidFill>
                    <a:schemeClr val="accent1"/>
                  </a:solidFill>
                  <a:latin typeface="Route 159 SemiBold" pitchFamily="50" charset="0"/>
                  <a:ea typeface="+mn-ea"/>
                  <a:cs typeface="+mn-cs"/>
                </a:defRPr>
              </a:lvl1pPr>
              <a:lvl2pPr marL="1326612" indent="-510235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040941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4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857317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73693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490070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306446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122822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939199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it-IT" altLang="ja-JP" sz="2800" dirty="0">
                  <a:solidFill>
                    <a:srgbClr val="990099"/>
                  </a:solidFill>
                  <a:latin typeface="+mn-lt"/>
                  <a:cs typeface="Arial" pitchFamily="34" charset="0"/>
                </a:rPr>
                <a:t>Kehidupan Bernegara dalam Konsep Negara Kesatuan Republik Indonesia</a:t>
              </a:r>
            </a:p>
          </p:txBody>
        </p:sp>
        <p:sp>
          <p:nvSpPr>
            <p:cNvPr id="21" name="正方形/長方形 15"/>
            <p:cNvSpPr/>
            <p:nvPr/>
          </p:nvSpPr>
          <p:spPr>
            <a:xfrm flipV="1">
              <a:off x="1205551" y="1021081"/>
              <a:ext cx="7412931" cy="45719"/>
            </a:xfrm>
            <a:prstGeom prst="rect">
              <a:avLst/>
            </a:prstGeom>
            <a:solidFill>
              <a:srgbClr val="CC3399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0" cap="none" spc="0" normalizeH="0" baseline="0" noProof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Open Sans"/>
                <a:cs typeface="+mn-cs"/>
              </a:endParaRPr>
            </a:p>
          </p:txBody>
        </p:sp>
        <p:sp>
          <p:nvSpPr>
            <p:cNvPr id="22" name="テキスト プレースホルダー 18"/>
            <p:cNvSpPr txBox="1">
              <a:spLocks/>
            </p:cNvSpPr>
            <p:nvPr/>
          </p:nvSpPr>
          <p:spPr>
            <a:xfrm>
              <a:off x="222150" y="301513"/>
              <a:ext cx="711300" cy="457200"/>
            </a:xfrm>
            <a:prstGeom prst="rect">
              <a:avLst/>
            </a:prstGeom>
          </p:spPr>
          <p:txBody>
            <a:bodyPr vert="horz" lIns="163275" tIns="81638" rIns="163275" bIns="81638" rtlCol="0" anchor="ctr">
              <a:noAutofit/>
            </a:bodyPr>
            <a:lstStyle>
              <a:lvl1pPr marL="0" indent="0" algn="ctr" defTabSz="1632753" rtl="0" eaLnBrk="1" latinLnBrk="0" hangingPunct="1">
                <a:lnSpc>
                  <a:spcPct val="120000"/>
                </a:lnSpc>
                <a:spcBef>
                  <a:spcPts val="1200"/>
                </a:spcBef>
                <a:buFont typeface="Arial" panose="020B0604020202020204" pitchFamily="34" charset="0"/>
                <a:buNone/>
                <a:defRPr kumimoji="1" sz="9600" kern="1200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1pPr>
              <a:lvl2pPr marL="1326612" indent="-510235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040941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4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857317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73693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490070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306446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122822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939199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632753" rtl="0" eaLnBrk="1" fontAlgn="auto" latinLnBrk="0" hangingPunct="1">
                <a:lnSpc>
                  <a:spcPct val="12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altLang="ja-JP" sz="3200" b="1" noProof="0" dirty="0" smtClean="0">
                  <a:latin typeface="Arial" pitchFamily="34" charset="0"/>
                  <a:cs typeface="Arial" pitchFamily="34" charset="0"/>
                </a:rPr>
                <a:t>B</a:t>
              </a:r>
              <a:endParaRPr kumimoji="1" lang="ja-JP" alt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225685" y="1047461"/>
            <a:ext cx="7392797" cy="4072123"/>
            <a:chOff x="1225685" y="1047461"/>
            <a:chExt cx="7392797" cy="4072123"/>
          </a:xfrm>
        </p:grpSpPr>
        <p:pic>
          <p:nvPicPr>
            <p:cNvPr id="13" name="Picture 2" descr="Teacher with a blackboard design Free Vector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336" r="979" b="33774"/>
            <a:stretch/>
          </p:blipFill>
          <p:spPr bwMode="auto">
            <a:xfrm>
              <a:off x="1638300" y="1733550"/>
              <a:ext cx="6858000" cy="33860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4572000" y="2038350"/>
              <a:ext cx="297180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800" dirty="0">
                  <a:solidFill>
                    <a:schemeClr val="bg1"/>
                  </a:solidFill>
                </a:rPr>
                <a:t>Sebelum perubahan atau amandemen UUD NRI </a:t>
              </a:r>
              <a:r>
                <a:rPr lang="id-ID" sz="1800" dirty="0" smtClean="0">
                  <a:solidFill>
                    <a:schemeClr val="bg1"/>
                  </a:solidFill>
                </a:rPr>
                <a:t>Tahun 1945</a:t>
              </a:r>
              <a:r>
                <a:rPr lang="id-ID" sz="1800" dirty="0">
                  <a:solidFill>
                    <a:schemeClr val="bg1"/>
                  </a:solidFill>
                </a:rPr>
                <a:t>, sistem pemerintahan Indonesia ditegaskan </a:t>
              </a:r>
              <a:r>
                <a:rPr lang="id-ID" sz="1800" dirty="0" smtClean="0">
                  <a:solidFill>
                    <a:schemeClr val="bg1"/>
                  </a:solidFill>
                </a:rPr>
                <a:t>dalam Penjelasan </a:t>
              </a:r>
              <a:r>
                <a:rPr lang="id-ID" sz="1800" dirty="0">
                  <a:solidFill>
                    <a:schemeClr val="bg1"/>
                  </a:solidFill>
                </a:rPr>
                <a:t>Undang-Undang Dasar NRI Tahun </a:t>
              </a:r>
              <a:r>
                <a:rPr lang="id-ID" sz="1800" dirty="0" smtClean="0">
                  <a:solidFill>
                    <a:schemeClr val="bg1"/>
                  </a:solidFill>
                </a:rPr>
                <a:t>1945.</a:t>
              </a:r>
              <a:endParaRPr lang="id-ID" sz="1800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 rot="16200000">
              <a:off x="6962061" y="3439240"/>
              <a:ext cx="1828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000" dirty="0"/>
                <a:t>Sumber: </a:t>
              </a:r>
              <a:r>
                <a:rPr lang="id-ID" sz="1000" dirty="0" smtClean="0"/>
                <a:t>freepik.com</a:t>
              </a:r>
              <a:endParaRPr lang="id-ID" sz="1000" dirty="0"/>
            </a:p>
          </p:txBody>
        </p:sp>
        <p:sp>
          <p:nvSpPr>
            <p:cNvPr id="23" name="Rectangle 27"/>
            <p:cNvSpPr/>
            <p:nvPr/>
          </p:nvSpPr>
          <p:spPr>
            <a:xfrm>
              <a:off x="1225685" y="1047461"/>
              <a:ext cx="7392797" cy="686089"/>
            </a:xfrm>
            <a:prstGeom prst="rect">
              <a:avLst/>
            </a:prstGeom>
            <a:solidFill>
              <a:srgbClr val="CC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575" tIns="14288" rIns="28575" bIns="14288" rtlCol="0" anchor="ctr"/>
            <a:lstStyle/>
            <a:p>
              <a:pPr marL="457200" indent="-304800"/>
              <a:r>
                <a:rPr lang="sv-SE" sz="2000" dirty="0"/>
                <a:t>1. Sistem Pemerintahan Indonesia Sebelum Perubahan UUD NRI Tahun 1945</a:t>
              </a:r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19" r="313"/>
          <a:stretch/>
        </p:blipFill>
        <p:spPr>
          <a:xfrm>
            <a:off x="0" y="4321722"/>
            <a:ext cx="9144000" cy="84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184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プレースホルダー 18"/>
          <p:cNvSpPr txBox="1">
            <a:spLocks/>
          </p:cNvSpPr>
          <p:nvPr/>
        </p:nvSpPr>
        <p:spPr>
          <a:xfrm>
            <a:off x="152400" y="101749"/>
            <a:ext cx="711300" cy="457200"/>
          </a:xfrm>
          <a:prstGeom prst="rect">
            <a:avLst/>
          </a:prstGeom>
        </p:spPr>
        <p:txBody>
          <a:bodyPr vert="horz" lIns="163275" tIns="81638" rIns="163275" bIns="81638" rtlCol="0" anchor="ctr">
            <a:noAutofit/>
          </a:bodyPr>
          <a:lstStyle>
            <a:lvl1pPr marL="0" indent="0" algn="ctr" defTabSz="1632753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None/>
              <a:defRPr kumimoji="1" sz="96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ja-JP" altLang="en-US" sz="4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テキスト プレースホルダー 18"/>
          <p:cNvSpPr txBox="1">
            <a:spLocks/>
          </p:cNvSpPr>
          <p:nvPr/>
        </p:nvSpPr>
        <p:spPr>
          <a:xfrm>
            <a:off x="203100" y="132621"/>
            <a:ext cx="711300" cy="457200"/>
          </a:xfrm>
          <a:prstGeom prst="rect">
            <a:avLst/>
          </a:prstGeom>
        </p:spPr>
        <p:txBody>
          <a:bodyPr vert="horz" lIns="163275" tIns="81638" rIns="163275" bIns="81638" rtlCol="0" anchor="ctr">
            <a:noAutofit/>
          </a:bodyPr>
          <a:lstStyle>
            <a:lvl1pPr marL="0" indent="0" algn="ctr" defTabSz="1632753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None/>
              <a:defRPr kumimoji="1" sz="96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ja-JP" sz="3200" b="1" noProof="0" dirty="0" smtClean="0">
                <a:latin typeface="Arial" pitchFamily="34" charset="0"/>
                <a:cs typeface="Arial" pitchFamily="34" charset="0"/>
              </a:rPr>
              <a:t>B</a:t>
            </a:r>
            <a:endParaRPr kumimoji="1" lang="ja-JP" altLang="en-US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0" y="-19050"/>
            <a:ext cx="8618483" cy="1101920"/>
            <a:chOff x="0" y="76200"/>
            <a:chExt cx="8618483" cy="1101920"/>
          </a:xfrm>
        </p:grpSpPr>
        <p:sp>
          <p:nvSpPr>
            <p:cNvPr id="16" name="テキスト プレースホルダー 5"/>
            <p:cNvSpPr txBox="1">
              <a:spLocks/>
            </p:cNvSpPr>
            <p:nvPr/>
          </p:nvSpPr>
          <p:spPr>
            <a:xfrm>
              <a:off x="0" y="220354"/>
              <a:ext cx="1066800" cy="647088"/>
            </a:xfrm>
            <a:prstGeom prst="rect">
              <a:avLst/>
            </a:prstGeom>
            <a:solidFill>
              <a:srgbClr val="CC3399"/>
            </a:solidFill>
          </p:spPr>
          <p:txBody>
            <a:bodyPr vert="horz" lIns="163275" tIns="81638" rIns="163275" bIns="81638" rtlCol="0">
              <a:normAutofit/>
            </a:bodyPr>
            <a:lstStyle>
              <a:lvl1pPr marL="0" indent="0" algn="l" defTabSz="1632753" rtl="0" eaLnBrk="1" latinLnBrk="0" hangingPunct="1">
                <a:lnSpc>
                  <a:spcPct val="120000"/>
                </a:lnSpc>
                <a:spcBef>
                  <a:spcPts val="1200"/>
                </a:spcBef>
                <a:buFont typeface="Arial" panose="020B0604020202020204" pitchFamily="34" charset="0"/>
                <a:buNone/>
                <a:defRPr kumimoji="1" sz="2400" kern="1200" baseline="0">
                  <a:solidFill>
                    <a:schemeClr val="tx2"/>
                  </a:solidFill>
                  <a:latin typeface="Route 159 UltraLight" pitchFamily="50" charset="0"/>
                  <a:ea typeface="+mn-ea"/>
                  <a:cs typeface="+mn-cs"/>
                </a:defRPr>
              </a:lvl1pPr>
              <a:lvl2pPr marL="1326612" indent="-510235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040941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4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857317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73693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490070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306446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122822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939199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632753" rtl="0" eaLnBrk="1" fontAlgn="auto" latinLnBrk="0" hangingPunct="1">
                <a:lnSpc>
                  <a:spcPct val="12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en-US" altLang="ja-JP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545454"/>
                  </a:solidFill>
                  <a:effectLst/>
                  <a:uLnTx/>
                  <a:uFillTx/>
                  <a:latin typeface="Route 159 UltraLight" pitchFamily="50" charset="0"/>
                  <a:cs typeface="+mn-cs"/>
                </a:rPr>
                <a:t> </a:t>
              </a:r>
              <a:endPara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45454"/>
                </a:solidFill>
                <a:effectLst/>
                <a:uLnTx/>
                <a:uFillTx/>
                <a:latin typeface="Route 159 UltraLight" pitchFamily="50" charset="0"/>
                <a:cs typeface="+mn-cs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272624" y="251470"/>
              <a:ext cx="543787" cy="56768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直角三角形 10"/>
            <p:cNvSpPr/>
            <p:nvPr/>
          </p:nvSpPr>
          <p:spPr>
            <a:xfrm rot="5400000">
              <a:off x="720673" y="817682"/>
              <a:ext cx="288034" cy="432841"/>
            </a:xfrm>
            <a:prstGeom prst="rtTriangle">
              <a:avLst/>
            </a:prstGeom>
            <a:solidFill>
              <a:srgbClr val="CC006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Open Sans"/>
                <a:cs typeface="+mn-cs"/>
              </a:endParaRPr>
            </a:p>
          </p:txBody>
        </p:sp>
        <p:sp>
          <p:nvSpPr>
            <p:cNvPr id="19" name="テキスト プレースホルダー 6"/>
            <p:cNvSpPr txBox="1">
              <a:spLocks/>
            </p:cNvSpPr>
            <p:nvPr/>
          </p:nvSpPr>
          <p:spPr>
            <a:xfrm>
              <a:off x="1066800" y="76200"/>
              <a:ext cx="7551683" cy="567680"/>
            </a:xfrm>
            <a:prstGeom prst="rect">
              <a:avLst/>
            </a:prstGeom>
            <a:noFill/>
          </p:spPr>
          <p:txBody>
            <a:bodyPr vert="horz" lIns="163275" tIns="81638" rIns="163275" bIns="81638" rtlCol="0" anchor="t">
              <a:noAutofit/>
            </a:bodyPr>
            <a:lstStyle>
              <a:lvl1pPr marL="0" indent="0" algn="l" defTabSz="1632753" rtl="0" eaLnBrk="1" latinLnBrk="0" hangingPunct="1">
                <a:lnSpc>
                  <a:spcPct val="120000"/>
                </a:lnSpc>
                <a:spcBef>
                  <a:spcPts val="1200"/>
                </a:spcBef>
                <a:buFont typeface="Arial" panose="020B0604020202020204" pitchFamily="34" charset="0"/>
                <a:buNone/>
                <a:defRPr kumimoji="1" sz="3200" i="0" kern="1200" baseline="0">
                  <a:solidFill>
                    <a:schemeClr val="accent1"/>
                  </a:solidFill>
                  <a:latin typeface="Route 159 SemiBold" pitchFamily="50" charset="0"/>
                  <a:ea typeface="+mn-ea"/>
                  <a:cs typeface="+mn-cs"/>
                </a:defRPr>
              </a:lvl1pPr>
              <a:lvl2pPr marL="1326612" indent="-510235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040941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4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857317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73693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490070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306446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122822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939199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it-IT" altLang="ja-JP" sz="2800" dirty="0">
                  <a:solidFill>
                    <a:srgbClr val="990099"/>
                  </a:solidFill>
                  <a:latin typeface="+mn-lt"/>
                  <a:cs typeface="Arial" pitchFamily="34" charset="0"/>
                </a:rPr>
                <a:t>Kehidupan Bernegara dalam Konsep Negara Kesatuan Republik Indonesia</a:t>
              </a:r>
            </a:p>
          </p:txBody>
        </p:sp>
        <p:sp>
          <p:nvSpPr>
            <p:cNvPr id="20" name="正方形/長方形 15"/>
            <p:cNvSpPr/>
            <p:nvPr/>
          </p:nvSpPr>
          <p:spPr>
            <a:xfrm flipV="1">
              <a:off x="1205551" y="1021081"/>
              <a:ext cx="7412931" cy="45719"/>
            </a:xfrm>
            <a:prstGeom prst="rect">
              <a:avLst/>
            </a:prstGeom>
            <a:solidFill>
              <a:srgbClr val="CC3399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0" cap="none" spc="0" normalizeH="0" baseline="0" noProof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Open Sans"/>
                <a:cs typeface="+mn-cs"/>
              </a:endParaRPr>
            </a:p>
          </p:txBody>
        </p:sp>
        <p:sp>
          <p:nvSpPr>
            <p:cNvPr id="21" name="テキスト プレースホルダー 18"/>
            <p:cNvSpPr txBox="1">
              <a:spLocks/>
            </p:cNvSpPr>
            <p:nvPr/>
          </p:nvSpPr>
          <p:spPr>
            <a:xfrm>
              <a:off x="222150" y="301513"/>
              <a:ext cx="711300" cy="457200"/>
            </a:xfrm>
            <a:prstGeom prst="rect">
              <a:avLst/>
            </a:prstGeom>
          </p:spPr>
          <p:txBody>
            <a:bodyPr vert="horz" lIns="163275" tIns="81638" rIns="163275" bIns="81638" rtlCol="0" anchor="ctr">
              <a:noAutofit/>
            </a:bodyPr>
            <a:lstStyle>
              <a:lvl1pPr marL="0" indent="0" algn="ctr" defTabSz="1632753" rtl="0" eaLnBrk="1" latinLnBrk="0" hangingPunct="1">
                <a:lnSpc>
                  <a:spcPct val="120000"/>
                </a:lnSpc>
                <a:spcBef>
                  <a:spcPts val="1200"/>
                </a:spcBef>
                <a:buFont typeface="Arial" panose="020B0604020202020204" pitchFamily="34" charset="0"/>
                <a:buNone/>
                <a:defRPr kumimoji="1" sz="9600" kern="1200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1pPr>
              <a:lvl2pPr marL="1326612" indent="-510235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040941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4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857317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73693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490070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306446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122822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939199" indent="-408188" algn="l" defTabSz="1632753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632753" rtl="0" eaLnBrk="1" fontAlgn="auto" latinLnBrk="0" hangingPunct="1">
                <a:lnSpc>
                  <a:spcPct val="12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altLang="ja-JP" sz="3200" b="1" noProof="0" dirty="0" smtClean="0">
                  <a:latin typeface="Arial" pitchFamily="34" charset="0"/>
                  <a:cs typeface="Arial" pitchFamily="34" charset="0"/>
                </a:rPr>
                <a:t>B</a:t>
              </a:r>
              <a:endParaRPr kumimoji="1" lang="ja-JP" alt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22151" y="1047461"/>
            <a:ext cx="8620138" cy="3962689"/>
            <a:chOff x="222151" y="1047461"/>
            <a:chExt cx="8620138" cy="396268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84433" y="1814950"/>
              <a:ext cx="5734050" cy="3195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222151" y="1967627"/>
              <a:ext cx="3283049" cy="258532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id-ID" sz="1800" dirty="0"/>
                <a:t>Sistem pemerintahan </a:t>
              </a:r>
              <a:r>
                <a:rPr lang="id-ID" sz="1800" dirty="0" smtClean="0"/>
                <a:t>Indonesia menurut </a:t>
              </a:r>
              <a:r>
                <a:rPr lang="id-ID" sz="1800" dirty="0"/>
                <a:t>UUD NRI Tahun </a:t>
              </a:r>
              <a:r>
                <a:rPr lang="id-ID" sz="1800" dirty="0" smtClean="0"/>
                <a:t>1945 menganut </a:t>
              </a:r>
              <a:r>
                <a:rPr lang="id-ID" sz="1800" dirty="0"/>
                <a:t>sistem pemerintahan</a:t>
              </a:r>
            </a:p>
            <a:p>
              <a:r>
                <a:rPr lang="id-ID" sz="1800" dirty="0"/>
                <a:t>presidensial. Memasuki era reformasi, bangsa Indonesia </a:t>
              </a:r>
              <a:r>
                <a:rPr lang="id-ID" sz="1800" dirty="0" smtClean="0"/>
                <a:t>bertekad menciptakan </a:t>
              </a:r>
              <a:r>
                <a:rPr lang="id-ID" sz="1800" dirty="0"/>
                <a:t>sistem pemerintahan yang demokratis.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7804779" y="3289440"/>
              <a:ext cx="1828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000" dirty="0"/>
                <a:t>Sumber: flickr.com</a:t>
              </a:r>
            </a:p>
          </p:txBody>
        </p:sp>
        <p:sp>
          <p:nvSpPr>
            <p:cNvPr id="22" name="Rectangle 27"/>
            <p:cNvSpPr/>
            <p:nvPr/>
          </p:nvSpPr>
          <p:spPr>
            <a:xfrm>
              <a:off x="1225685" y="1047461"/>
              <a:ext cx="7392797" cy="686089"/>
            </a:xfrm>
            <a:prstGeom prst="rect">
              <a:avLst/>
            </a:prstGeom>
            <a:solidFill>
              <a:srgbClr val="CC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575" tIns="14288" rIns="28575" bIns="14288" rtlCol="0" anchor="ctr"/>
            <a:lstStyle/>
            <a:p>
              <a:pPr marL="457200" indent="-304800"/>
              <a:r>
                <a:rPr lang="sv-SE" sz="2000" dirty="0"/>
                <a:t>1. Sistem Pemerintahan Indonesia Sebelum Perubahan UUD NRI Tahun 1945</a:t>
              </a:r>
            </a:p>
          </p:txBody>
        </p:sp>
      </p:grp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19" r="313"/>
          <a:stretch/>
        </p:blipFill>
        <p:spPr>
          <a:xfrm>
            <a:off x="0" y="4321722"/>
            <a:ext cx="9144000" cy="84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499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isa">
      <a:majorFont>
        <a:latin typeface="Arial Rounded MT Bol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10392</TotalTime>
  <Words>1008</Words>
  <Application>Microsoft Office PowerPoint</Application>
  <PresentationFormat>On-screen Show (16:9)</PresentationFormat>
  <Paragraphs>148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ACER</dc:creator>
  <cp:lastModifiedBy>Elisa Putri Andini</cp:lastModifiedBy>
  <cp:revision>1402</cp:revision>
  <dcterms:created xsi:type="dcterms:W3CDTF">2015-03-16T01:18:35Z</dcterms:created>
  <dcterms:modified xsi:type="dcterms:W3CDTF">2017-10-30T03:02:58Z</dcterms:modified>
</cp:coreProperties>
</file>