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ubik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RubikSemiBold-italic.fntdata"/><Relationship Id="rId27" Type="http://schemas.openxmlformats.org/officeDocument/2006/relationships/font" Target="fonts/Rubi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0da5092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200da509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Judul Project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Nama Program VIX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Your Name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4575" y="4135175"/>
            <a:ext cx="43920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Make a copy this file</a:t>
            </a:r>
            <a:endParaRPr b="1" i="1"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b="1" sz="302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Kalian dapat mengganti</a:t>
            </a: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SemiBold"/>
                <a:ea typeface="Rubik SemiBold"/>
                <a:cs typeface="Rubik SemiBold"/>
                <a:sym typeface="Rubik SemiBold"/>
              </a:rPr>
              <a:t>Your Name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1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2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3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Describe about yourself here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Case Study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Insert Your Result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image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or link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result. You can add an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explanation of how you got the result also.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Rubik"/>
                <a:ea typeface="Rubik"/>
                <a:cs typeface="Rubik"/>
                <a:sym typeface="Rubik"/>
              </a:rPr>
              <a:t>Insert Your Link Github Here</a:t>
            </a:r>
            <a:endParaRPr b="1" sz="4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link GitHub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