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6" r:id="rId7"/>
    <p:sldId id="267" r:id="rId8"/>
    <p:sldId id="268" r:id="rId9"/>
    <p:sldId id="269" r:id="rId10"/>
    <p:sldId id="264" r:id="rId11"/>
    <p:sldId id="270" r:id="rId12"/>
    <p:sldId id="271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55339" y="1420748"/>
            <a:ext cx="2433320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C4E4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71717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38230" y="112846"/>
            <a:ext cx="801467" cy="28491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16022" y="1924304"/>
            <a:ext cx="4711954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7551" y="841375"/>
            <a:ext cx="8708897" cy="1786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71717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590800" y="1536318"/>
            <a:ext cx="3347211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marR="5080" indent="-325120" algn="ctr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OOP</a:t>
            </a:r>
            <a:br>
              <a:rPr lang="en-US" dirty="0" smtClean="0"/>
            </a:br>
            <a:r>
              <a:rPr lang="en-US" sz="3200" dirty="0" smtClean="0"/>
              <a:t>(</a:t>
            </a:r>
            <a:r>
              <a:rPr lang="en-US" sz="3200" dirty="0"/>
              <a:t>Object Oriented Programming</a:t>
            </a:r>
            <a:r>
              <a:rPr lang="en-US" sz="3200" dirty="0" smtClean="0"/>
              <a:t>)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3415919" y="3044064"/>
            <a:ext cx="1846071" cy="5001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100" dirty="0">
                <a:latin typeface="Calibri"/>
                <a:cs typeface="Calibri"/>
              </a:rPr>
              <a:t>Author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: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lang="en-US" sz="1100" dirty="0" smtClean="0">
                <a:latin typeface="Calibri"/>
                <a:cs typeface="Calibri"/>
              </a:rPr>
              <a:t>Ahmad </a:t>
            </a:r>
            <a:r>
              <a:rPr lang="en-US" sz="1100" dirty="0" err="1" smtClean="0">
                <a:latin typeface="Calibri"/>
                <a:cs typeface="Calibri"/>
              </a:rPr>
              <a:t>Naufal</a:t>
            </a:r>
            <a:r>
              <a:rPr lang="en-US" sz="1100" dirty="0" smtClean="0">
                <a:latin typeface="Calibri"/>
                <a:cs typeface="Calibri"/>
              </a:rPr>
              <a:t> </a:t>
            </a:r>
            <a:r>
              <a:rPr lang="en-US" sz="1100" dirty="0" err="1" smtClean="0">
                <a:latin typeface="Calibri"/>
                <a:cs typeface="Calibri"/>
              </a:rPr>
              <a:t>Firdaus</a:t>
            </a:r>
            <a:endParaRPr sz="11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9268" y="4157704"/>
            <a:ext cx="967739" cy="8851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99372" y="1549908"/>
            <a:ext cx="294366" cy="1432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5112" y="3893311"/>
            <a:ext cx="937132" cy="84328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402963" y="3994403"/>
            <a:ext cx="665480" cy="698500"/>
            <a:chOff x="4402963" y="3994403"/>
            <a:chExt cx="665480" cy="698500"/>
          </a:xfrm>
        </p:grpSpPr>
        <p:sp>
          <p:nvSpPr>
            <p:cNvPr id="8" name="object 8"/>
            <p:cNvSpPr/>
            <p:nvPr/>
          </p:nvSpPr>
          <p:spPr>
            <a:xfrm>
              <a:off x="4402963" y="3994403"/>
              <a:ext cx="568325" cy="312420"/>
            </a:xfrm>
            <a:custGeom>
              <a:avLst/>
              <a:gdLst/>
              <a:ahLst/>
              <a:cxnLst/>
              <a:rect l="l" t="t" r="r" b="b"/>
              <a:pathLst>
                <a:path w="568325" h="312420">
                  <a:moveTo>
                    <a:pt x="22606" y="119062"/>
                  </a:moveTo>
                  <a:lnTo>
                    <a:pt x="17653" y="114363"/>
                  </a:lnTo>
                  <a:lnTo>
                    <a:pt x="12446" y="114363"/>
                  </a:lnTo>
                  <a:lnTo>
                    <a:pt x="5715" y="114363"/>
                  </a:lnTo>
                  <a:lnTo>
                    <a:pt x="1397" y="119062"/>
                  </a:lnTo>
                  <a:lnTo>
                    <a:pt x="1397" y="203301"/>
                  </a:lnTo>
                  <a:lnTo>
                    <a:pt x="6477" y="207264"/>
                  </a:lnTo>
                  <a:lnTo>
                    <a:pt x="18415" y="207264"/>
                  </a:lnTo>
                  <a:lnTo>
                    <a:pt x="22606" y="201714"/>
                  </a:lnTo>
                  <a:lnTo>
                    <a:pt x="22606" y="119062"/>
                  </a:lnTo>
                  <a:close/>
                </a:path>
                <a:path w="568325" h="312420">
                  <a:moveTo>
                    <a:pt x="484505" y="242531"/>
                  </a:moveTo>
                  <a:lnTo>
                    <a:pt x="480060" y="237744"/>
                  </a:lnTo>
                  <a:lnTo>
                    <a:pt x="200279" y="237744"/>
                  </a:lnTo>
                  <a:lnTo>
                    <a:pt x="193294" y="237744"/>
                  </a:lnTo>
                  <a:lnTo>
                    <a:pt x="188849" y="242531"/>
                  </a:lnTo>
                  <a:lnTo>
                    <a:pt x="188849" y="252768"/>
                  </a:lnTo>
                  <a:lnTo>
                    <a:pt x="194183" y="257556"/>
                  </a:lnTo>
                  <a:lnTo>
                    <a:pt x="480060" y="257556"/>
                  </a:lnTo>
                  <a:lnTo>
                    <a:pt x="484505" y="252768"/>
                  </a:lnTo>
                  <a:lnTo>
                    <a:pt x="484505" y="242531"/>
                  </a:lnTo>
                  <a:close/>
                </a:path>
                <a:path w="568325" h="312420">
                  <a:moveTo>
                    <a:pt x="484505" y="201320"/>
                  </a:moveTo>
                  <a:lnTo>
                    <a:pt x="480060" y="196596"/>
                  </a:lnTo>
                  <a:lnTo>
                    <a:pt x="200279" y="196596"/>
                  </a:lnTo>
                  <a:lnTo>
                    <a:pt x="193294" y="196596"/>
                  </a:lnTo>
                  <a:lnTo>
                    <a:pt x="188849" y="201320"/>
                  </a:lnTo>
                  <a:lnTo>
                    <a:pt x="188849" y="211620"/>
                  </a:lnTo>
                  <a:lnTo>
                    <a:pt x="194183" y="216408"/>
                  </a:lnTo>
                  <a:lnTo>
                    <a:pt x="480060" y="216408"/>
                  </a:lnTo>
                  <a:lnTo>
                    <a:pt x="484505" y="211620"/>
                  </a:lnTo>
                  <a:lnTo>
                    <a:pt x="484505" y="201320"/>
                  </a:lnTo>
                  <a:close/>
                </a:path>
                <a:path w="568325" h="312420">
                  <a:moveTo>
                    <a:pt x="568325" y="146735"/>
                  </a:moveTo>
                  <a:lnTo>
                    <a:pt x="567436" y="145148"/>
                  </a:lnTo>
                  <a:lnTo>
                    <a:pt x="562203" y="140449"/>
                  </a:lnTo>
                  <a:lnTo>
                    <a:pt x="528955" y="110464"/>
                  </a:lnTo>
                  <a:lnTo>
                    <a:pt x="528955" y="140449"/>
                  </a:lnTo>
                  <a:lnTo>
                    <a:pt x="442341" y="138849"/>
                  </a:lnTo>
                  <a:lnTo>
                    <a:pt x="441452" y="61544"/>
                  </a:lnTo>
                  <a:lnTo>
                    <a:pt x="528955" y="140449"/>
                  </a:lnTo>
                  <a:lnTo>
                    <a:pt x="528955" y="110464"/>
                  </a:lnTo>
                  <a:lnTo>
                    <a:pt x="474726" y="61544"/>
                  </a:lnTo>
                  <a:lnTo>
                    <a:pt x="457238" y="45770"/>
                  </a:lnTo>
                  <a:lnTo>
                    <a:pt x="436245" y="26835"/>
                  </a:lnTo>
                  <a:lnTo>
                    <a:pt x="432689" y="26035"/>
                  </a:lnTo>
                  <a:lnTo>
                    <a:pt x="344424" y="26035"/>
                  </a:lnTo>
                  <a:lnTo>
                    <a:pt x="345160" y="19735"/>
                  </a:lnTo>
                  <a:lnTo>
                    <a:pt x="346202" y="11061"/>
                  </a:lnTo>
                  <a:lnTo>
                    <a:pt x="346202" y="7886"/>
                  </a:lnTo>
                  <a:lnTo>
                    <a:pt x="345313" y="4775"/>
                  </a:lnTo>
                  <a:lnTo>
                    <a:pt x="342646" y="3175"/>
                  </a:lnTo>
                  <a:lnTo>
                    <a:pt x="340995" y="800"/>
                  </a:lnTo>
                  <a:lnTo>
                    <a:pt x="337439" y="0"/>
                  </a:lnTo>
                  <a:lnTo>
                    <a:pt x="321691" y="0"/>
                  </a:lnTo>
                  <a:lnTo>
                    <a:pt x="321691" y="19735"/>
                  </a:lnTo>
                  <a:lnTo>
                    <a:pt x="315595" y="69430"/>
                  </a:lnTo>
                  <a:lnTo>
                    <a:pt x="269240" y="69430"/>
                  </a:lnTo>
                  <a:lnTo>
                    <a:pt x="266814" y="45770"/>
                  </a:lnTo>
                  <a:lnTo>
                    <a:pt x="265684" y="34709"/>
                  </a:lnTo>
                  <a:lnTo>
                    <a:pt x="263144" y="19735"/>
                  </a:lnTo>
                  <a:lnTo>
                    <a:pt x="321691" y="19735"/>
                  </a:lnTo>
                  <a:lnTo>
                    <a:pt x="321691" y="0"/>
                  </a:lnTo>
                  <a:lnTo>
                    <a:pt x="246507" y="0"/>
                  </a:lnTo>
                  <a:lnTo>
                    <a:pt x="243840" y="800"/>
                  </a:lnTo>
                  <a:lnTo>
                    <a:pt x="241300" y="3175"/>
                  </a:lnTo>
                  <a:lnTo>
                    <a:pt x="239522" y="4775"/>
                  </a:lnTo>
                  <a:lnTo>
                    <a:pt x="237744" y="7886"/>
                  </a:lnTo>
                  <a:lnTo>
                    <a:pt x="237744" y="11061"/>
                  </a:lnTo>
                  <a:lnTo>
                    <a:pt x="240411" y="26035"/>
                  </a:lnTo>
                  <a:lnTo>
                    <a:pt x="4318" y="26035"/>
                  </a:lnTo>
                  <a:lnTo>
                    <a:pt x="0" y="30810"/>
                  </a:lnTo>
                  <a:lnTo>
                    <a:pt x="0" y="85191"/>
                  </a:lnTo>
                  <a:lnTo>
                    <a:pt x="5207" y="89166"/>
                  </a:lnTo>
                  <a:lnTo>
                    <a:pt x="17399" y="89166"/>
                  </a:lnTo>
                  <a:lnTo>
                    <a:pt x="21717" y="83604"/>
                  </a:lnTo>
                  <a:lnTo>
                    <a:pt x="21717" y="45770"/>
                  </a:lnTo>
                  <a:lnTo>
                    <a:pt x="242189" y="45770"/>
                  </a:lnTo>
                  <a:lnTo>
                    <a:pt x="246507" y="79692"/>
                  </a:lnTo>
                  <a:lnTo>
                    <a:pt x="248285" y="85191"/>
                  </a:lnTo>
                  <a:lnTo>
                    <a:pt x="252603" y="89166"/>
                  </a:lnTo>
                  <a:lnTo>
                    <a:pt x="329565" y="89166"/>
                  </a:lnTo>
                  <a:lnTo>
                    <a:pt x="335788" y="85191"/>
                  </a:lnTo>
                  <a:lnTo>
                    <a:pt x="335788" y="79692"/>
                  </a:lnTo>
                  <a:lnTo>
                    <a:pt x="337083" y="69430"/>
                  </a:lnTo>
                  <a:lnTo>
                    <a:pt x="340106" y="45770"/>
                  </a:lnTo>
                  <a:lnTo>
                    <a:pt x="417068" y="45770"/>
                  </a:lnTo>
                  <a:lnTo>
                    <a:pt x="418744" y="142760"/>
                  </a:lnTo>
                  <a:lnTo>
                    <a:pt x="418846" y="153822"/>
                  </a:lnTo>
                  <a:lnTo>
                    <a:pt x="424053" y="157797"/>
                  </a:lnTo>
                  <a:lnTo>
                    <a:pt x="542925" y="158597"/>
                  </a:lnTo>
                  <a:lnTo>
                    <a:pt x="542925" y="308444"/>
                  </a:lnTo>
                  <a:lnTo>
                    <a:pt x="548259" y="312356"/>
                  </a:lnTo>
                  <a:lnTo>
                    <a:pt x="560451" y="312356"/>
                  </a:lnTo>
                  <a:lnTo>
                    <a:pt x="564769" y="307644"/>
                  </a:lnTo>
                  <a:lnTo>
                    <a:pt x="564769" y="149123"/>
                  </a:lnTo>
                  <a:lnTo>
                    <a:pt x="568325" y="146735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1416" y="4180331"/>
              <a:ext cx="89916" cy="807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91812" y="4361751"/>
              <a:ext cx="295910" cy="58419"/>
            </a:xfrm>
            <a:custGeom>
              <a:avLst/>
              <a:gdLst/>
              <a:ahLst/>
              <a:cxnLst/>
              <a:rect l="l" t="t" r="r" b="b"/>
              <a:pathLst>
                <a:path w="295910" h="58420">
                  <a:moveTo>
                    <a:pt x="295656" y="42824"/>
                  </a:moveTo>
                  <a:lnTo>
                    <a:pt x="291211" y="38036"/>
                  </a:lnTo>
                  <a:lnTo>
                    <a:pt x="11430" y="38036"/>
                  </a:lnTo>
                  <a:lnTo>
                    <a:pt x="4445" y="38036"/>
                  </a:lnTo>
                  <a:lnTo>
                    <a:pt x="0" y="42824"/>
                  </a:lnTo>
                  <a:lnTo>
                    <a:pt x="0" y="53060"/>
                  </a:lnTo>
                  <a:lnTo>
                    <a:pt x="5334" y="57848"/>
                  </a:lnTo>
                  <a:lnTo>
                    <a:pt x="291211" y="57848"/>
                  </a:lnTo>
                  <a:lnTo>
                    <a:pt x="295656" y="53060"/>
                  </a:lnTo>
                  <a:lnTo>
                    <a:pt x="295656" y="42824"/>
                  </a:lnTo>
                  <a:close/>
                </a:path>
                <a:path w="295910" h="58420">
                  <a:moveTo>
                    <a:pt x="295656" y="4711"/>
                  </a:moveTo>
                  <a:lnTo>
                    <a:pt x="291211" y="0"/>
                  </a:lnTo>
                  <a:lnTo>
                    <a:pt x="11430" y="0"/>
                  </a:lnTo>
                  <a:lnTo>
                    <a:pt x="4445" y="0"/>
                  </a:lnTo>
                  <a:lnTo>
                    <a:pt x="0" y="4711"/>
                  </a:lnTo>
                  <a:lnTo>
                    <a:pt x="0" y="14973"/>
                  </a:lnTo>
                  <a:lnTo>
                    <a:pt x="5334" y="19748"/>
                  </a:lnTo>
                  <a:lnTo>
                    <a:pt x="291211" y="19748"/>
                  </a:lnTo>
                  <a:lnTo>
                    <a:pt x="295656" y="14973"/>
                  </a:lnTo>
                  <a:lnTo>
                    <a:pt x="295656" y="4711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1416" y="4351019"/>
              <a:ext cx="89916" cy="807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71416" y="4520247"/>
              <a:ext cx="89916" cy="8064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404360" y="4224527"/>
              <a:ext cx="664210" cy="467995"/>
            </a:xfrm>
            <a:custGeom>
              <a:avLst/>
              <a:gdLst/>
              <a:ahLst/>
              <a:cxnLst/>
              <a:rect l="l" t="t" r="r" b="b"/>
              <a:pathLst>
                <a:path w="664210" h="467995">
                  <a:moveTo>
                    <a:pt x="16637" y="0"/>
                  </a:moveTo>
                  <a:lnTo>
                    <a:pt x="4444" y="0"/>
                  </a:lnTo>
                  <a:lnTo>
                    <a:pt x="0" y="5511"/>
                  </a:lnTo>
                  <a:lnTo>
                    <a:pt x="0" y="463880"/>
                  </a:lnTo>
                  <a:lnTo>
                    <a:pt x="5334" y="467868"/>
                  </a:lnTo>
                  <a:lnTo>
                    <a:pt x="561339" y="467868"/>
                  </a:lnTo>
                  <a:lnTo>
                    <a:pt x="565785" y="462292"/>
                  </a:lnTo>
                  <a:lnTo>
                    <a:pt x="565785" y="446493"/>
                  </a:lnTo>
                  <a:lnTo>
                    <a:pt x="21843" y="446493"/>
                  </a:lnTo>
                  <a:lnTo>
                    <a:pt x="21843" y="3987"/>
                  </a:lnTo>
                  <a:lnTo>
                    <a:pt x="16637" y="0"/>
                  </a:lnTo>
                  <a:close/>
                </a:path>
                <a:path w="664210" h="467995">
                  <a:moveTo>
                    <a:pt x="580966" y="393534"/>
                  </a:moveTo>
                  <a:lnTo>
                    <a:pt x="542163" y="393534"/>
                  </a:lnTo>
                  <a:lnTo>
                    <a:pt x="542163" y="446493"/>
                  </a:lnTo>
                  <a:lnTo>
                    <a:pt x="565785" y="446493"/>
                  </a:lnTo>
                  <a:lnTo>
                    <a:pt x="565785" y="408597"/>
                  </a:lnTo>
                  <a:lnTo>
                    <a:pt x="597374" y="408597"/>
                  </a:lnTo>
                  <a:lnTo>
                    <a:pt x="580966" y="393534"/>
                  </a:lnTo>
                  <a:close/>
                </a:path>
                <a:path w="664210" h="467995">
                  <a:moveTo>
                    <a:pt x="597374" y="408597"/>
                  </a:moveTo>
                  <a:lnTo>
                    <a:pt x="565785" y="408597"/>
                  </a:lnTo>
                  <a:lnTo>
                    <a:pt x="604901" y="444106"/>
                  </a:lnTo>
                  <a:lnTo>
                    <a:pt x="610235" y="445693"/>
                  </a:lnTo>
                  <a:lnTo>
                    <a:pt x="623188" y="445693"/>
                  </a:lnTo>
                  <a:lnTo>
                    <a:pt x="628523" y="444106"/>
                  </a:lnTo>
                  <a:lnTo>
                    <a:pt x="649409" y="425183"/>
                  </a:lnTo>
                  <a:lnTo>
                    <a:pt x="615441" y="425183"/>
                  </a:lnTo>
                  <a:lnTo>
                    <a:pt x="597374" y="408597"/>
                  </a:lnTo>
                  <a:close/>
                </a:path>
                <a:path w="664210" h="467995">
                  <a:moveTo>
                    <a:pt x="450850" y="228130"/>
                  </a:moveTo>
                  <a:lnTo>
                    <a:pt x="442213" y="228130"/>
                  </a:lnTo>
                  <a:lnTo>
                    <a:pt x="436499" y="230251"/>
                  </a:lnTo>
                  <a:lnTo>
                    <a:pt x="431545" y="234696"/>
                  </a:lnTo>
                  <a:lnTo>
                    <a:pt x="424561" y="240271"/>
                  </a:lnTo>
                  <a:lnTo>
                    <a:pt x="422782" y="248170"/>
                  </a:lnTo>
                  <a:lnTo>
                    <a:pt x="426338" y="256070"/>
                  </a:lnTo>
                  <a:lnTo>
                    <a:pt x="445515" y="306641"/>
                  </a:lnTo>
                  <a:lnTo>
                    <a:pt x="192659" y="306641"/>
                  </a:lnTo>
                  <a:lnTo>
                    <a:pt x="188340" y="311353"/>
                  </a:lnTo>
                  <a:lnTo>
                    <a:pt x="188340" y="322440"/>
                  </a:lnTo>
                  <a:lnTo>
                    <a:pt x="193548" y="326364"/>
                  </a:lnTo>
                  <a:lnTo>
                    <a:pt x="454151" y="326364"/>
                  </a:lnTo>
                  <a:lnTo>
                    <a:pt x="462025" y="346138"/>
                  </a:lnTo>
                  <a:lnTo>
                    <a:pt x="192659" y="346138"/>
                  </a:lnTo>
                  <a:lnTo>
                    <a:pt x="188340" y="350850"/>
                  </a:lnTo>
                  <a:lnTo>
                    <a:pt x="188340" y="361937"/>
                  </a:lnTo>
                  <a:lnTo>
                    <a:pt x="193548" y="365912"/>
                  </a:lnTo>
                  <a:lnTo>
                    <a:pt x="469900" y="365912"/>
                  </a:lnTo>
                  <a:lnTo>
                    <a:pt x="488188" y="414108"/>
                  </a:lnTo>
                  <a:lnTo>
                    <a:pt x="491616" y="422008"/>
                  </a:lnTo>
                  <a:lnTo>
                    <a:pt x="498601" y="428307"/>
                  </a:lnTo>
                  <a:lnTo>
                    <a:pt x="518667" y="428307"/>
                  </a:lnTo>
                  <a:lnTo>
                    <a:pt x="527430" y="424395"/>
                  </a:lnTo>
                  <a:lnTo>
                    <a:pt x="530860" y="416496"/>
                  </a:lnTo>
                  <a:lnTo>
                    <a:pt x="534748" y="408597"/>
                  </a:lnTo>
                  <a:lnTo>
                    <a:pt x="510031" y="408597"/>
                  </a:lnTo>
                  <a:lnTo>
                    <a:pt x="447166" y="248970"/>
                  </a:lnTo>
                  <a:lnTo>
                    <a:pt x="515547" y="248970"/>
                  </a:lnTo>
                  <a:lnTo>
                    <a:pt x="455929" y="229184"/>
                  </a:lnTo>
                  <a:lnTo>
                    <a:pt x="453389" y="228460"/>
                  </a:lnTo>
                  <a:lnTo>
                    <a:pt x="450850" y="228130"/>
                  </a:lnTo>
                  <a:close/>
                </a:path>
                <a:path w="664210" h="467995">
                  <a:moveTo>
                    <a:pt x="515547" y="248970"/>
                  </a:moveTo>
                  <a:lnTo>
                    <a:pt x="447166" y="248970"/>
                  </a:lnTo>
                  <a:lnTo>
                    <a:pt x="622426" y="306641"/>
                  </a:lnTo>
                  <a:lnTo>
                    <a:pt x="577976" y="324827"/>
                  </a:lnTo>
                  <a:lnTo>
                    <a:pt x="574420" y="326364"/>
                  </a:lnTo>
                  <a:lnTo>
                    <a:pt x="571880" y="328752"/>
                  </a:lnTo>
                  <a:lnTo>
                    <a:pt x="570991" y="332727"/>
                  </a:lnTo>
                  <a:lnTo>
                    <a:pt x="570102" y="335851"/>
                  </a:lnTo>
                  <a:lnTo>
                    <a:pt x="570991" y="339826"/>
                  </a:lnTo>
                  <a:lnTo>
                    <a:pt x="574420" y="342150"/>
                  </a:lnTo>
                  <a:lnTo>
                    <a:pt x="640714" y="402221"/>
                  </a:lnTo>
                  <a:lnTo>
                    <a:pt x="615441" y="425183"/>
                  </a:lnTo>
                  <a:lnTo>
                    <a:pt x="649409" y="425183"/>
                  </a:lnTo>
                  <a:lnTo>
                    <a:pt x="658113" y="417296"/>
                  </a:lnTo>
                  <a:lnTo>
                    <a:pt x="662529" y="410025"/>
                  </a:lnTo>
                  <a:lnTo>
                    <a:pt x="663908" y="401859"/>
                  </a:lnTo>
                  <a:lnTo>
                    <a:pt x="662168" y="393693"/>
                  </a:lnTo>
                  <a:lnTo>
                    <a:pt x="657225" y="386422"/>
                  </a:lnTo>
                  <a:lnTo>
                    <a:pt x="602361" y="337439"/>
                  </a:lnTo>
                  <a:lnTo>
                    <a:pt x="632840" y="324040"/>
                  </a:lnTo>
                  <a:lnTo>
                    <a:pt x="641476" y="320052"/>
                  </a:lnTo>
                  <a:lnTo>
                    <a:pt x="646811" y="312153"/>
                  </a:lnTo>
                  <a:lnTo>
                    <a:pt x="645032" y="296354"/>
                  </a:lnTo>
                  <a:lnTo>
                    <a:pt x="639826" y="288455"/>
                  </a:lnTo>
                  <a:lnTo>
                    <a:pt x="631189" y="286067"/>
                  </a:lnTo>
                  <a:lnTo>
                    <a:pt x="565785" y="264769"/>
                  </a:lnTo>
                  <a:lnTo>
                    <a:pt x="565785" y="258394"/>
                  </a:lnTo>
                  <a:lnTo>
                    <a:pt x="543940" y="258394"/>
                  </a:lnTo>
                  <a:lnTo>
                    <a:pt x="515547" y="248970"/>
                  </a:lnTo>
                  <a:close/>
                </a:path>
                <a:path w="664210" h="467995">
                  <a:moveTo>
                    <a:pt x="543940" y="361937"/>
                  </a:moveTo>
                  <a:lnTo>
                    <a:pt x="539495" y="361937"/>
                  </a:lnTo>
                  <a:lnTo>
                    <a:pt x="536066" y="362737"/>
                  </a:lnTo>
                  <a:lnTo>
                    <a:pt x="532638" y="364324"/>
                  </a:lnTo>
                  <a:lnTo>
                    <a:pt x="530860" y="367449"/>
                  </a:lnTo>
                  <a:lnTo>
                    <a:pt x="510031" y="408597"/>
                  </a:lnTo>
                  <a:lnTo>
                    <a:pt x="534748" y="408597"/>
                  </a:lnTo>
                  <a:lnTo>
                    <a:pt x="542163" y="393534"/>
                  </a:lnTo>
                  <a:lnTo>
                    <a:pt x="580966" y="393534"/>
                  </a:lnTo>
                  <a:lnTo>
                    <a:pt x="549148" y="364324"/>
                  </a:lnTo>
                  <a:lnTo>
                    <a:pt x="547497" y="362737"/>
                  </a:lnTo>
                  <a:lnTo>
                    <a:pt x="543940" y="361937"/>
                  </a:lnTo>
                  <a:close/>
                </a:path>
                <a:path w="664210" h="467995">
                  <a:moveTo>
                    <a:pt x="560451" y="106667"/>
                  </a:moveTo>
                  <a:lnTo>
                    <a:pt x="548259" y="106667"/>
                  </a:lnTo>
                  <a:lnTo>
                    <a:pt x="543940" y="112242"/>
                  </a:lnTo>
                  <a:lnTo>
                    <a:pt x="543940" y="258394"/>
                  </a:lnTo>
                  <a:lnTo>
                    <a:pt x="565785" y="258394"/>
                  </a:lnTo>
                  <a:lnTo>
                    <a:pt x="565785" y="110642"/>
                  </a:lnTo>
                  <a:lnTo>
                    <a:pt x="560451" y="106667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484120" y="3944175"/>
            <a:ext cx="660400" cy="645160"/>
            <a:chOff x="2484120" y="3944175"/>
            <a:chExt cx="660400" cy="645160"/>
          </a:xfrm>
        </p:grpSpPr>
        <p:sp>
          <p:nvSpPr>
            <p:cNvPr id="15" name="object 15"/>
            <p:cNvSpPr/>
            <p:nvPr/>
          </p:nvSpPr>
          <p:spPr>
            <a:xfrm>
              <a:off x="2484120" y="3944175"/>
              <a:ext cx="660400" cy="645160"/>
            </a:xfrm>
            <a:custGeom>
              <a:avLst/>
              <a:gdLst/>
              <a:ahLst/>
              <a:cxnLst/>
              <a:rect l="l" t="t" r="r" b="b"/>
              <a:pathLst>
                <a:path w="660400" h="645160">
                  <a:moveTo>
                    <a:pt x="637413" y="450113"/>
                  </a:moveTo>
                  <a:lnTo>
                    <a:pt x="22479" y="450113"/>
                  </a:lnTo>
                  <a:lnTo>
                    <a:pt x="13930" y="452017"/>
                  </a:lnTo>
                  <a:lnTo>
                    <a:pt x="6762" y="457131"/>
                  </a:lnTo>
                  <a:lnTo>
                    <a:pt x="1833" y="464563"/>
                  </a:lnTo>
                  <a:lnTo>
                    <a:pt x="0" y="473417"/>
                  </a:lnTo>
                  <a:lnTo>
                    <a:pt x="0" y="621284"/>
                  </a:lnTo>
                  <a:lnTo>
                    <a:pt x="1833" y="630138"/>
                  </a:lnTo>
                  <a:lnTo>
                    <a:pt x="6762" y="637570"/>
                  </a:lnTo>
                  <a:lnTo>
                    <a:pt x="13930" y="642684"/>
                  </a:lnTo>
                  <a:lnTo>
                    <a:pt x="22479" y="644588"/>
                  </a:lnTo>
                  <a:lnTo>
                    <a:pt x="299466" y="644588"/>
                  </a:lnTo>
                  <a:lnTo>
                    <a:pt x="304419" y="640181"/>
                  </a:lnTo>
                  <a:lnTo>
                    <a:pt x="304419" y="629297"/>
                  </a:lnTo>
                  <a:lnTo>
                    <a:pt x="299466" y="624890"/>
                  </a:lnTo>
                  <a:lnTo>
                    <a:pt x="21081" y="624890"/>
                  </a:lnTo>
                  <a:lnTo>
                    <a:pt x="18923" y="622744"/>
                  </a:lnTo>
                  <a:lnTo>
                    <a:pt x="18923" y="471957"/>
                  </a:lnTo>
                  <a:lnTo>
                    <a:pt x="21081" y="469747"/>
                  </a:lnTo>
                  <a:lnTo>
                    <a:pt x="659131" y="469747"/>
                  </a:lnTo>
                  <a:lnTo>
                    <a:pt x="658058" y="464563"/>
                  </a:lnTo>
                  <a:lnTo>
                    <a:pt x="653129" y="457131"/>
                  </a:lnTo>
                  <a:lnTo>
                    <a:pt x="645961" y="452017"/>
                  </a:lnTo>
                  <a:lnTo>
                    <a:pt x="637413" y="450113"/>
                  </a:lnTo>
                  <a:close/>
                </a:path>
                <a:path w="660400" h="645160">
                  <a:moveTo>
                    <a:pt x="659131" y="469747"/>
                  </a:moveTo>
                  <a:lnTo>
                    <a:pt x="638810" y="469747"/>
                  </a:lnTo>
                  <a:lnTo>
                    <a:pt x="640969" y="471957"/>
                  </a:lnTo>
                  <a:lnTo>
                    <a:pt x="640969" y="622744"/>
                  </a:lnTo>
                  <a:lnTo>
                    <a:pt x="638810" y="624890"/>
                  </a:lnTo>
                  <a:lnTo>
                    <a:pt x="331088" y="624890"/>
                  </a:lnTo>
                  <a:lnTo>
                    <a:pt x="326771" y="629297"/>
                  </a:lnTo>
                  <a:lnTo>
                    <a:pt x="326771" y="640181"/>
                  </a:lnTo>
                  <a:lnTo>
                    <a:pt x="331088" y="644588"/>
                  </a:lnTo>
                  <a:lnTo>
                    <a:pt x="637413" y="644588"/>
                  </a:lnTo>
                  <a:lnTo>
                    <a:pt x="645961" y="642684"/>
                  </a:lnTo>
                  <a:lnTo>
                    <a:pt x="653129" y="637570"/>
                  </a:lnTo>
                  <a:lnTo>
                    <a:pt x="658058" y="630138"/>
                  </a:lnTo>
                  <a:lnTo>
                    <a:pt x="659892" y="621284"/>
                  </a:lnTo>
                  <a:lnTo>
                    <a:pt x="659892" y="473417"/>
                  </a:lnTo>
                  <a:lnTo>
                    <a:pt x="659131" y="469747"/>
                  </a:lnTo>
                  <a:close/>
                </a:path>
                <a:path w="660400" h="645160">
                  <a:moveTo>
                    <a:pt x="81406" y="420268"/>
                  </a:moveTo>
                  <a:lnTo>
                    <a:pt x="62484" y="420268"/>
                  </a:lnTo>
                  <a:lnTo>
                    <a:pt x="62484" y="450113"/>
                  </a:lnTo>
                  <a:lnTo>
                    <a:pt x="81406" y="450113"/>
                  </a:lnTo>
                  <a:lnTo>
                    <a:pt x="81406" y="420268"/>
                  </a:lnTo>
                  <a:close/>
                </a:path>
                <a:path w="660400" h="645160">
                  <a:moveTo>
                    <a:pt x="597407" y="420268"/>
                  </a:moveTo>
                  <a:lnTo>
                    <a:pt x="578612" y="420268"/>
                  </a:lnTo>
                  <a:lnTo>
                    <a:pt x="578612" y="450113"/>
                  </a:lnTo>
                  <a:lnTo>
                    <a:pt x="597407" y="450113"/>
                  </a:lnTo>
                  <a:lnTo>
                    <a:pt x="597407" y="420268"/>
                  </a:lnTo>
                  <a:close/>
                </a:path>
                <a:path w="660400" h="645160">
                  <a:moveTo>
                    <a:pt x="124206" y="225056"/>
                  </a:moveTo>
                  <a:lnTo>
                    <a:pt x="22479" y="225056"/>
                  </a:lnTo>
                  <a:lnTo>
                    <a:pt x="13930" y="226971"/>
                  </a:lnTo>
                  <a:lnTo>
                    <a:pt x="6762" y="232167"/>
                  </a:lnTo>
                  <a:lnTo>
                    <a:pt x="1833" y="239817"/>
                  </a:lnTo>
                  <a:lnTo>
                    <a:pt x="0" y="249097"/>
                  </a:lnTo>
                  <a:lnTo>
                    <a:pt x="0" y="396227"/>
                  </a:lnTo>
                  <a:lnTo>
                    <a:pt x="1833" y="405502"/>
                  </a:lnTo>
                  <a:lnTo>
                    <a:pt x="6762" y="413153"/>
                  </a:lnTo>
                  <a:lnTo>
                    <a:pt x="13930" y="418351"/>
                  </a:lnTo>
                  <a:lnTo>
                    <a:pt x="22479" y="420268"/>
                  </a:lnTo>
                  <a:lnTo>
                    <a:pt x="637413" y="420268"/>
                  </a:lnTo>
                  <a:lnTo>
                    <a:pt x="645961" y="418351"/>
                  </a:lnTo>
                  <a:lnTo>
                    <a:pt x="653129" y="413153"/>
                  </a:lnTo>
                  <a:lnTo>
                    <a:pt x="658058" y="405502"/>
                  </a:lnTo>
                  <a:lnTo>
                    <a:pt x="659178" y="399834"/>
                  </a:lnTo>
                  <a:lnTo>
                    <a:pt x="21081" y="399834"/>
                  </a:lnTo>
                  <a:lnTo>
                    <a:pt x="18923" y="397687"/>
                  </a:lnTo>
                  <a:lnTo>
                    <a:pt x="18923" y="246900"/>
                  </a:lnTo>
                  <a:lnTo>
                    <a:pt x="21081" y="245427"/>
                  </a:lnTo>
                  <a:lnTo>
                    <a:pt x="124206" y="245427"/>
                  </a:lnTo>
                  <a:lnTo>
                    <a:pt x="129031" y="240347"/>
                  </a:lnTo>
                  <a:lnTo>
                    <a:pt x="129031" y="229400"/>
                  </a:lnTo>
                  <a:lnTo>
                    <a:pt x="124206" y="225056"/>
                  </a:lnTo>
                  <a:close/>
                </a:path>
                <a:path w="660400" h="645160">
                  <a:moveTo>
                    <a:pt x="637413" y="225056"/>
                  </a:moveTo>
                  <a:lnTo>
                    <a:pt x="153543" y="225056"/>
                  </a:lnTo>
                  <a:lnTo>
                    <a:pt x="148717" y="229400"/>
                  </a:lnTo>
                  <a:lnTo>
                    <a:pt x="148717" y="240347"/>
                  </a:lnTo>
                  <a:lnTo>
                    <a:pt x="153543" y="245427"/>
                  </a:lnTo>
                  <a:lnTo>
                    <a:pt x="638810" y="245427"/>
                  </a:lnTo>
                  <a:lnTo>
                    <a:pt x="640969" y="246900"/>
                  </a:lnTo>
                  <a:lnTo>
                    <a:pt x="640969" y="398424"/>
                  </a:lnTo>
                  <a:lnTo>
                    <a:pt x="638810" y="399834"/>
                  </a:lnTo>
                  <a:lnTo>
                    <a:pt x="659178" y="399834"/>
                  </a:lnTo>
                  <a:lnTo>
                    <a:pt x="659892" y="396227"/>
                  </a:lnTo>
                  <a:lnTo>
                    <a:pt x="659892" y="249097"/>
                  </a:lnTo>
                  <a:lnTo>
                    <a:pt x="658058" y="239817"/>
                  </a:lnTo>
                  <a:lnTo>
                    <a:pt x="653129" y="232167"/>
                  </a:lnTo>
                  <a:lnTo>
                    <a:pt x="645961" y="226971"/>
                  </a:lnTo>
                  <a:lnTo>
                    <a:pt x="637413" y="225056"/>
                  </a:lnTo>
                  <a:close/>
                </a:path>
                <a:path w="660400" h="645160">
                  <a:moveTo>
                    <a:pt x="82042" y="195199"/>
                  </a:moveTo>
                  <a:lnTo>
                    <a:pt x="62484" y="195199"/>
                  </a:lnTo>
                  <a:lnTo>
                    <a:pt x="62484" y="225056"/>
                  </a:lnTo>
                  <a:lnTo>
                    <a:pt x="82042" y="225056"/>
                  </a:lnTo>
                  <a:lnTo>
                    <a:pt x="82042" y="195199"/>
                  </a:lnTo>
                  <a:close/>
                </a:path>
                <a:path w="660400" h="645160">
                  <a:moveTo>
                    <a:pt x="597407" y="195199"/>
                  </a:moveTo>
                  <a:lnTo>
                    <a:pt x="579247" y="195199"/>
                  </a:lnTo>
                  <a:lnTo>
                    <a:pt x="579247" y="225056"/>
                  </a:lnTo>
                  <a:lnTo>
                    <a:pt x="597407" y="225056"/>
                  </a:lnTo>
                  <a:lnTo>
                    <a:pt x="597407" y="195199"/>
                  </a:lnTo>
                  <a:close/>
                </a:path>
                <a:path w="660400" h="645160">
                  <a:moveTo>
                    <a:pt x="539242" y="0"/>
                  </a:moveTo>
                  <a:lnTo>
                    <a:pt x="22479" y="0"/>
                  </a:lnTo>
                  <a:lnTo>
                    <a:pt x="13930" y="1915"/>
                  </a:lnTo>
                  <a:lnTo>
                    <a:pt x="6762" y="7110"/>
                  </a:lnTo>
                  <a:lnTo>
                    <a:pt x="1833" y="14760"/>
                  </a:lnTo>
                  <a:lnTo>
                    <a:pt x="0" y="24041"/>
                  </a:lnTo>
                  <a:lnTo>
                    <a:pt x="0" y="171157"/>
                  </a:lnTo>
                  <a:lnTo>
                    <a:pt x="1833" y="180438"/>
                  </a:lnTo>
                  <a:lnTo>
                    <a:pt x="6762" y="188088"/>
                  </a:lnTo>
                  <a:lnTo>
                    <a:pt x="13930" y="193283"/>
                  </a:lnTo>
                  <a:lnTo>
                    <a:pt x="22479" y="195199"/>
                  </a:lnTo>
                  <a:lnTo>
                    <a:pt x="637413" y="195199"/>
                  </a:lnTo>
                  <a:lnTo>
                    <a:pt x="645961" y="193283"/>
                  </a:lnTo>
                  <a:lnTo>
                    <a:pt x="653129" y="188088"/>
                  </a:lnTo>
                  <a:lnTo>
                    <a:pt x="658058" y="180438"/>
                  </a:lnTo>
                  <a:lnTo>
                    <a:pt x="659176" y="174777"/>
                  </a:lnTo>
                  <a:lnTo>
                    <a:pt x="21081" y="174777"/>
                  </a:lnTo>
                  <a:lnTo>
                    <a:pt x="18923" y="173367"/>
                  </a:lnTo>
                  <a:lnTo>
                    <a:pt x="18923" y="21831"/>
                  </a:lnTo>
                  <a:lnTo>
                    <a:pt x="21081" y="20370"/>
                  </a:lnTo>
                  <a:lnTo>
                    <a:pt x="539242" y="20370"/>
                  </a:lnTo>
                  <a:lnTo>
                    <a:pt x="543432" y="15290"/>
                  </a:lnTo>
                  <a:lnTo>
                    <a:pt x="543432" y="4343"/>
                  </a:lnTo>
                  <a:lnTo>
                    <a:pt x="539242" y="0"/>
                  </a:lnTo>
                  <a:close/>
                </a:path>
                <a:path w="660400" h="645160">
                  <a:moveTo>
                    <a:pt x="637413" y="0"/>
                  </a:moveTo>
                  <a:lnTo>
                    <a:pt x="567309" y="0"/>
                  </a:lnTo>
                  <a:lnTo>
                    <a:pt x="562482" y="4343"/>
                  </a:lnTo>
                  <a:lnTo>
                    <a:pt x="562482" y="15290"/>
                  </a:lnTo>
                  <a:lnTo>
                    <a:pt x="567309" y="20370"/>
                  </a:lnTo>
                  <a:lnTo>
                    <a:pt x="638810" y="20370"/>
                  </a:lnTo>
                  <a:lnTo>
                    <a:pt x="640969" y="21831"/>
                  </a:lnTo>
                  <a:lnTo>
                    <a:pt x="640969" y="173367"/>
                  </a:lnTo>
                  <a:lnTo>
                    <a:pt x="638810" y="174777"/>
                  </a:lnTo>
                  <a:lnTo>
                    <a:pt x="659176" y="174777"/>
                  </a:lnTo>
                  <a:lnTo>
                    <a:pt x="659892" y="171157"/>
                  </a:lnTo>
                  <a:lnTo>
                    <a:pt x="659892" y="24041"/>
                  </a:lnTo>
                  <a:lnTo>
                    <a:pt x="658058" y="14760"/>
                  </a:lnTo>
                  <a:lnTo>
                    <a:pt x="653129" y="7110"/>
                  </a:lnTo>
                  <a:lnTo>
                    <a:pt x="645961" y="1915"/>
                  </a:lnTo>
                  <a:lnTo>
                    <a:pt x="637413" y="0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7520" y="4000563"/>
              <a:ext cx="80772" cy="8375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12364" y="4000563"/>
              <a:ext cx="80772" cy="8375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540508" y="4032567"/>
              <a:ext cx="347980" cy="20320"/>
            </a:xfrm>
            <a:custGeom>
              <a:avLst/>
              <a:gdLst/>
              <a:ahLst/>
              <a:cxnLst/>
              <a:rect l="l" t="t" r="r" b="b"/>
              <a:pathLst>
                <a:path w="347980" h="20320">
                  <a:moveTo>
                    <a:pt x="343281" y="0"/>
                  </a:moveTo>
                  <a:lnTo>
                    <a:pt x="9779" y="0"/>
                  </a:lnTo>
                  <a:lnTo>
                    <a:pt x="4191" y="0"/>
                  </a:lnTo>
                  <a:lnTo>
                    <a:pt x="0" y="4914"/>
                  </a:lnTo>
                  <a:lnTo>
                    <a:pt x="0" y="15532"/>
                  </a:lnTo>
                  <a:lnTo>
                    <a:pt x="4191" y="19748"/>
                  </a:lnTo>
                  <a:lnTo>
                    <a:pt x="343281" y="19748"/>
                  </a:lnTo>
                  <a:lnTo>
                    <a:pt x="347472" y="15532"/>
                  </a:lnTo>
                  <a:lnTo>
                    <a:pt x="347472" y="4914"/>
                  </a:lnTo>
                  <a:lnTo>
                    <a:pt x="343281" y="0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17520" y="4226115"/>
              <a:ext cx="80772" cy="8375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12364" y="4226115"/>
              <a:ext cx="80772" cy="8375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540508" y="4258056"/>
              <a:ext cx="347980" cy="20320"/>
            </a:xfrm>
            <a:custGeom>
              <a:avLst/>
              <a:gdLst/>
              <a:ahLst/>
              <a:cxnLst/>
              <a:rect l="l" t="t" r="r" b="b"/>
              <a:pathLst>
                <a:path w="347980" h="20320">
                  <a:moveTo>
                    <a:pt x="343281" y="0"/>
                  </a:moveTo>
                  <a:lnTo>
                    <a:pt x="9779" y="0"/>
                  </a:lnTo>
                  <a:lnTo>
                    <a:pt x="4191" y="0"/>
                  </a:lnTo>
                  <a:lnTo>
                    <a:pt x="0" y="4432"/>
                  </a:lnTo>
                  <a:lnTo>
                    <a:pt x="0" y="15379"/>
                  </a:lnTo>
                  <a:lnTo>
                    <a:pt x="4191" y="19812"/>
                  </a:lnTo>
                  <a:lnTo>
                    <a:pt x="343281" y="19812"/>
                  </a:lnTo>
                  <a:lnTo>
                    <a:pt x="347472" y="15379"/>
                  </a:lnTo>
                  <a:lnTo>
                    <a:pt x="347472" y="4432"/>
                  </a:lnTo>
                  <a:lnTo>
                    <a:pt x="343281" y="0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17520" y="4453128"/>
              <a:ext cx="80772" cy="8382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12364" y="4453128"/>
              <a:ext cx="80772" cy="8382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540508" y="4290059"/>
              <a:ext cx="347980" cy="215265"/>
            </a:xfrm>
            <a:custGeom>
              <a:avLst/>
              <a:gdLst/>
              <a:ahLst/>
              <a:cxnLst/>
              <a:rect l="l" t="t" r="r" b="b"/>
              <a:pathLst>
                <a:path w="347980" h="215264">
                  <a:moveTo>
                    <a:pt x="47244" y="4978"/>
                  </a:moveTo>
                  <a:lnTo>
                    <a:pt x="42926" y="0"/>
                  </a:lnTo>
                  <a:lnTo>
                    <a:pt x="9906" y="0"/>
                  </a:lnTo>
                  <a:lnTo>
                    <a:pt x="4318" y="0"/>
                  </a:lnTo>
                  <a:lnTo>
                    <a:pt x="0" y="4978"/>
                  </a:lnTo>
                  <a:lnTo>
                    <a:pt x="0" y="15544"/>
                  </a:lnTo>
                  <a:lnTo>
                    <a:pt x="4318" y="19812"/>
                  </a:lnTo>
                  <a:lnTo>
                    <a:pt x="42926" y="19812"/>
                  </a:lnTo>
                  <a:lnTo>
                    <a:pt x="47244" y="15544"/>
                  </a:lnTo>
                  <a:lnTo>
                    <a:pt x="47244" y="4978"/>
                  </a:lnTo>
                  <a:close/>
                </a:path>
                <a:path w="347980" h="215264">
                  <a:moveTo>
                    <a:pt x="347472" y="198031"/>
                  </a:moveTo>
                  <a:lnTo>
                    <a:pt x="343281" y="195072"/>
                  </a:lnTo>
                  <a:lnTo>
                    <a:pt x="9779" y="195072"/>
                  </a:lnTo>
                  <a:lnTo>
                    <a:pt x="4191" y="195072"/>
                  </a:lnTo>
                  <a:lnTo>
                    <a:pt x="0" y="199504"/>
                  </a:lnTo>
                  <a:lnTo>
                    <a:pt x="0" y="210451"/>
                  </a:lnTo>
                  <a:lnTo>
                    <a:pt x="4191" y="214884"/>
                  </a:lnTo>
                  <a:lnTo>
                    <a:pt x="343281" y="214884"/>
                  </a:lnTo>
                  <a:lnTo>
                    <a:pt x="347472" y="210451"/>
                  </a:lnTo>
                  <a:lnTo>
                    <a:pt x="347472" y="198031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900416" y="2725039"/>
            <a:ext cx="899159" cy="824357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312420" y="1306448"/>
            <a:ext cx="1245235" cy="848360"/>
          </a:xfrm>
          <a:custGeom>
            <a:avLst/>
            <a:gdLst/>
            <a:ahLst/>
            <a:cxnLst/>
            <a:rect l="l" t="t" r="r" b="b"/>
            <a:pathLst>
              <a:path w="1245235" h="848360">
                <a:moveTo>
                  <a:pt x="835152" y="549402"/>
                </a:moveTo>
                <a:lnTo>
                  <a:pt x="826973" y="540639"/>
                </a:lnTo>
                <a:lnTo>
                  <a:pt x="817549" y="540639"/>
                </a:lnTo>
                <a:lnTo>
                  <a:pt x="810018" y="542150"/>
                </a:lnTo>
                <a:lnTo>
                  <a:pt x="804011" y="546125"/>
                </a:lnTo>
                <a:lnTo>
                  <a:pt x="800011" y="551738"/>
                </a:lnTo>
                <a:lnTo>
                  <a:pt x="798576" y="558165"/>
                </a:lnTo>
                <a:lnTo>
                  <a:pt x="800011" y="565137"/>
                </a:lnTo>
                <a:lnTo>
                  <a:pt x="804011" y="570699"/>
                </a:lnTo>
                <a:lnTo>
                  <a:pt x="810018" y="574370"/>
                </a:lnTo>
                <a:lnTo>
                  <a:pt x="817549" y="575691"/>
                </a:lnTo>
                <a:lnTo>
                  <a:pt x="826973" y="575691"/>
                </a:lnTo>
                <a:lnTo>
                  <a:pt x="835152" y="568198"/>
                </a:lnTo>
                <a:lnTo>
                  <a:pt x="835152" y="549402"/>
                </a:lnTo>
                <a:close/>
              </a:path>
              <a:path w="1245235" h="848360">
                <a:moveTo>
                  <a:pt x="991882" y="143827"/>
                </a:moveTo>
                <a:lnTo>
                  <a:pt x="944930" y="114896"/>
                </a:lnTo>
                <a:lnTo>
                  <a:pt x="904481" y="108940"/>
                </a:lnTo>
                <a:lnTo>
                  <a:pt x="855497" y="106426"/>
                </a:lnTo>
                <a:lnTo>
                  <a:pt x="848626" y="107759"/>
                </a:lnTo>
                <a:lnTo>
                  <a:pt x="842632" y="111429"/>
                </a:lnTo>
                <a:lnTo>
                  <a:pt x="838390" y="116992"/>
                </a:lnTo>
                <a:lnTo>
                  <a:pt x="836790" y="123952"/>
                </a:lnTo>
                <a:lnTo>
                  <a:pt x="836790" y="132842"/>
                </a:lnTo>
                <a:lnTo>
                  <a:pt x="846150" y="140462"/>
                </a:lnTo>
                <a:lnTo>
                  <a:pt x="855497" y="140462"/>
                </a:lnTo>
                <a:lnTo>
                  <a:pt x="877062" y="141262"/>
                </a:lnTo>
                <a:lnTo>
                  <a:pt x="907046" y="143941"/>
                </a:lnTo>
                <a:lnTo>
                  <a:pt x="938771" y="148983"/>
                </a:lnTo>
                <a:lnTo>
                  <a:pt x="965581" y="156845"/>
                </a:lnTo>
                <a:lnTo>
                  <a:pt x="968248" y="158115"/>
                </a:lnTo>
                <a:lnTo>
                  <a:pt x="980440" y="158115"/>
                </a:lnTo>
                <a:lnTo>
                  <a:pt x="987044" y="155575"/>
                </a:lnTo>
                <a:lnTo>
                  <a:pt x="991882" y="143827"/>
                </a:lnTo>
                <a:close/>
              </a:path>
              <a:path w="1245235" h="848360">
                <a:moveTo>
                  <a:pt x="1244981" y="640080"/>
                </a:moveTo>
                <a:lnTo>
                  <a:pt x="1239647" y="635000"/>
                </a:lnTo>
                <a:lnTo>
                  <a:pt x="1236980" y="632460"/>
                </a:lnTo>
                <a:lnTo>
                  <a:pt x="1171067" y="632460"/>
                </a:lnTo>
                <a:lnTo>
                  <a:pt x="1171067" y="668020"/>
                </a:lnTo>
                <a:lnTo>
                  <a:pt x="1171067" y="707390"/>
                </a:lnTo>
                <a:lnTo>
                  <a:pt x="505002" y="707390"/>
                </a:lnTo>
                <a:lnTo>
                  <a:pt x="505002" y="668020"/>
                </a:lnTo>
                <a:lnTo>
                  <a:pt x="1171067" y="668020"/>
                </a:lnTo>
                <a:lnTo>
                  <a:pt x="1171067" y="632460"/>
                </a:lnTo>
                <a:lnTo>
                  <a:pt x="1116076" y="632460"/>
                </a:lnTo>
                <a:lnTo>
                  <a:pt x="1120800" y="624840"/>
                </a:lnTo>
                <a:lnTo>
                  <a:pt x="1124623" y="615950"/>
                </a:lnTo>
                <a:lnTo>
                  <a:pt x="1127201" y="605790"/>
                </a:lnTo>
                <a:lnTo>
                  <a:pt x="1128141" y="595630"/>
                </a:lnTo>
                <a:lnTo>
                  <a:pt x="1128141" y="438150"/>
                </a:lnTo>
                <a:lnTo>
                  <a:pt x="1123861" y="415290"/>
                </a:lnTo>
                <a:lnTo>
                  <a:pt x="1112037" y="396240"/>
                </a:lnTo>
                <a:lnTo>
                  <a:pt x="1094168" y="379730"/>
                </a:lnTo>
                <a:lnTo>
                  <a:pt x="1091361" y="378460"/>
                </a:lnTo>
                <a:lnTo>
                  <a:pt x="1087882" y="376885"/>
                </a:lnTo>
                <a:lnTo>
                  <a:pt x="1087882" y="438150"/>
                </a:lnTo>
                <a:lnTo>
                  <a:pt x="1087882" y="595630"/>
                </a:lnTo>
                <a:lnTo>
                  <a:pt x="1084605" y="609600"/>
                </a:lnTo>
                <a:lnTo>
                  <a:pt x="1075791" y="622300"/>
                </a:lnTo>
                <a:lnTo>
                  <a:pt x="1062964" y="629920"/>
                </a:lnTo>
                <a:lnTo>
                  <a:pt x="1047623" y="632460"/>
                </a:lnTo>
                <a:lnTo>
                  <a:pt x="968248" y="632460"/>
                </a:lnTo>
                <a:lnTo>
                  <a:pt x="968248" y="594360"/>
                </a:lnTo>
                <a:lnTo>
                  <a:pt x="1028700" y="594360"/>
                </a:lnTo>
                <a:lnTo>
                  <a:pt x="1035672" y="593090"/>
                </a:lnTo>
                <a:lnTo>
                  <a:pt x="1041730" y="589280"/>
                </a:lnTo>
                <a:lnTo>
                  <a:pt x="1045997" y="584200"/>
                </a:lnTo>
                <a:lnTo>
                  <a:pt x="1047623" y="576580"/>
                </a:lnTo>
                <a:lnTo>
                  <a:pt x="1047623" y="560070"/>
                </a:lnTo>
                <a:lnTo>
                  <a:pt x="1047623" y="468630"/>
                </a:lnTo>
                <a:lnTo>
                  <a:pt x="1045997" y="461010"/>
                </a:lnTo>
                <a:lnTo>
                  <a:pt x="1041730" y="455930"/>
                </a:lnTo>
                <a:lnTo>
                  <a:pt x="1035672" y="452120"/>
                </a:lnTo>
                <a:lnTo>
                  <a:pt x="1028700" y="450850"/>
                </a:lnTo>
                <a:lnTo>
                  <a:pt x="1021270" y="452120"/>
                </a:lnTo>
                <a:lnTo>
                  <a:pt x="1015365" y="455930"/>
                </a:lnTo>
                <a:lnTo>
                  <a:pt x="1011440" y="461010"/>
                </a:lnTo>
                <a:lnTo>
                  <a:pt x="1010031" y="468630"/>
                </a:lnTo>
                <a:lnTo>
                  <a:pt x="1010031" y="560070"/>
                </a:lnTo>
                <a:lnTo>
                  <a:pt x="968248" y="560070"/>
                </a:lnTo>
                <a:lnTo>
                  <a:pt x="968248" y="487680"/>
                </a:lnTo>
                <a:lnTo>
                  <a:pt x="965225" y="473710"/>
                </a:lnTo>
                <a:lnTo>
                  <a:pt x="957059" y="462280"/>
                </a:lnTo>
                <a:lnTo>
                  <a:pt x="945108" y="454660"/>
                </a:lnTo>
                <a:lnTo>
                  <a:pt x="936142" y="453085"/>
                </a:lnTo>
                <a:lnTo>
                  <a:pt x="936142" y="487680"/>
                </a:lnTo>
                <a:lnTo>
                  <a:pt x="936142" y="635000"/>
                </a:lnTo>
                <a:lnTo>
                  <a:pt x="699706" y="635000"/>
                </a:lnTo>
                <a:lnTo>
                  <a:pt x="699706" y="632460"/>
                </a:lnTo>
                <a:lnTo>
                  <a:pt x="699706" y="487680"/>
                </a:lnTo>
                <a:lnTo>
                  <a:pt x="936142" y="487680"/>
                </a:lnTo>
                <a:lnTo>
                  <a:pt x="936142" y="453085"/>
                </a:lnTo>
                <a:lnTo>
                  <a:pt x="930732" y="452120"/>
                </a:lnTo>
                <a:lnTo>
                  <a:pt x="734682" y="452120"/>
                </a:lnTo>
                <a:lnTo>
                  <a:pt x="734682" y="438150"/>
                </a:lnTo>
                <a:lnTo>
                  <a:pt x="738632" y="438150"/>
                </a:lnTo>
                <a:lnTo>
                  <a:pt x="740587" y="425450"/>
                </a:lnTo>
                <a:lnTo>
                  <a:pt x="746213" y="415290"/>
                </a:lnTo>
                <a:lnTo>
                  <a:pt x="755091" y="407670"/>
                </a:lnTo>
                <a:lnTo>
                  <a:pt x="766826" y="402590"/>
                </a:lnTo>
                <a:lnTo>
                  <a:pt x="832700" y="384810"/>
                </a:lnTo>
                <a:lnTo>
                  <a:pt x="836764" y="383540"/>
                </a:lnTo>
                <a:lnTo>
                  <a:pt x="843419" y="382270"/>
                </a:lnTo>
                <a:lnTo>
                  <a:pt x="847483" y="378460"/>
                </a:lnTo>
                <a:lnTo>
                  <a:pt x="859548" y="389890"/>
                </a:lnTo>
                <a:lnTo>
                  <a:pt x="871347" y="398780"/>
                </a:lnTo>
                <a:lnTo>
                  <a:pt x="884402" y="405130"/>
                </a:lnTo>
                <a:lnTo>
                  <a:pt x="898461" y="408940"/>
                </a:lnTo>
                <a:lnTo>
                  <a:pt x="913244" y="410210"/>
                </a:lnTo>
                <a:lnTo>
                  <a:pt x="928255" y="408940"/>
                </a:lnTo>
                <a:lnTo>
                  <a:pt x="942644" y="403860"/>
                </a:lnTo>
                <a:lnTo>
                  <a:pt x="955789" y="397510"/>
                </a:lnTo>
                <a:lnTo>
                  <a:pt x="967105" y="389890"/>
                </a:lnTo>
                <a:lnTo>
                  <a:pt x="977773" y="378460"/>
                </a:lnTo>
                <a:lnTo>
                  <a:pt x="983107" y="382270"/>
                </a:lnTo>
                <a:lnTo>
                  <a:pt x="1058291" y="402590"/>
                </a:lnTo>
                <a:lnTo>
                  <a:pt x="1087882" y="438150"/>
                </a:lnTo>
                <a:lnTo>
                  <a:pt x="1087882" y="376885"/>
                </a:lnTo>
                <a:lnTo>
                  <a:pt x="1085761" y="375920"/>
                </a:lnTo>
                <a:lnTo>
                  <a:pt x="1071753" y="369570"/>
                </a:lnTo>
                <a:lnTo>
                  <a:pt x="1007364" y="351790"/>
                </a:lnTo>
                <a:lnTo>
                  <a:pt x="999236" y="350520"/>
                </a:lnTo>
                <a:lnTo>
                  <a:pt x="992505" y="344170"/>
                </a:lnTo>
                <a:lnTo>
                  <a:pt x="992505" y="335280"/>
                </a:lnTo>
                <a:lnTo>
                  <a:pt x="992505" y="320040"/>
                </a:lnTo>
                <a:lnTo>
                  <a:pt x="999236" y="314960"/>
                </a:lnTo>
                <a:lnTo>
                  <a:pt x="1003300" y="312420"/>
                </a:lnTo>
                <a:lnTo>
                  <a:pt x="1006500" y="308610"/>
                </a:lnTo>
                <a:lnTo>
                  <a:pt x="1008634" y="306070"/>
                </a:lnTo>
                <a:lnTo>
                  <a:pt x="1038860" y="264160"/>
                </a:lnTo>
                <a:lnTo>
                  <a:pt x="1048766" y="215900"/>
                </a:lnTo>
                <a:lnTo>
                  <a:pt x="1048893" y="182880"/>
                </a:lnTo>
                <a:lnTo>
                  <a:pt x="1055624" y="168910"/>
                </a:lnTo>
                <a:lnTo>
                  <a:pt x="1060932" y="156210"/>
                </a:lnTo>
                <a:lnTo>
                  <a:pt x="1064704" y="144780"/>
                </a:lnTo>
                <a:lnTo>
                  <a:pt x="1066939" y="133350"/>
                </a:lnTo>
                <a:lnTo>
                  <a:pt x="1067689" y="120650"/>
                </a:lnTo>
                <a:lnTo>
                  <a:pt x="1067689" y="53340"/>
                </a:lnTo>
                <a:lnTo>
                  <a:pt x="1067689" y="33020"/>
                </a:lnTo>
                <a:lnTo>
                  <a:pt x="1066063" y="25400"/>
                </a:lnTo>
                <a:lnTo>
                  <a:pt x="1061808" y="20320"/>
                </a:lnTo>
                <a:lnTo>
                  <a:pt x="1055789" y="16510"/>
                </a:lnTo>
                <a:lnTo>
                  <a:pt x="1048893" y="15240"/>
                </a:lnTo>
                <a:lnTo>
                  <a:pt x="1032764" y="15240"/>
                </a:lnTo>
                <a:lnTo>
                  <a:pt x="1032764" y="53340"/>
                </a:lnTo>
                <a:lnTo>
                  <a:pt x="1032637" y="124460"/>
                </a:lnTo>
                <a:lnTo>
                  <a:pt x="1015365" y="172720"/>
                </a:lnTo>
                <a:lnTo>
                  <a:pt x="1013968" y="176530"/>
                </a:lnTo>
                <a:lnTo>
                  <a:pt x="1013968" y="215900"/>
                </a:lnTo>
                <a:lnTo>
                  <a:pt x="1011974" y="234950"/>
                </a:lnTo>
                <a:lnTo>
                  <a:pt x="983107" y="281940"/>
                </a:lnTo>
                <a:lnTo>
                  <a:pt x="958977" y="297459"/>
                </a:lnTo>
                <a:lnTo>
                  <a:pt x="958977" y="350520"/>
                </a:lnTo>
                <a:lnTo>
                  <a:pt x="942797" y="364490"/>
                </a:lnTo>
                <a:lnTo>
                  <a:pt x="936510" y="369570"/>
                </a:lnTo>
                <a:lnTo>
                  <a:pt x="929703" y="373380"/>
                </a:lnTo>
                <a:lnTo>
                  <a:pt x="922388" y="375920"/>
                </a:lnTo>
                <a:lnTo>
                  <a:pt x="907376" y="375920"/>
                </a:lnTo>
                <a:lnTo>
                  <a:pt x="900023" y="373380"/>
                </a:lnTo>
                <a:lnTo>
                  <a:pt x="892911" y="369570"/>
                </a:lnTo>
                <a:lnTo>
                  <a:pt x="886396" y="364490"/>
                </a:lnTo>
                <a:lnTo>
                  <a:pt x="871626" y="350520"/>
                </a:lnTo>
                <a:lnTo>
                  <a:pt x="874331" y="341630"/>
                </a:lnTo>
                <a:lnTo>
                  <a:pt x="874331" y="335280"/>
                </a:lnTo>
                <a:lnTo>
                  <a:pt x="883399" y="337820"/>
                </a:lnTo>
                <a:lnTo>
                  <a:pt x="911885" y="341630"/>
                </a:lnTo>
                <a:lnTo>
                  <a:pt x="915949" y="341630"/>
                </a:lnTo>
                <a:lnTo>
                  <a:pt x="926007" y="340360"/>
                </a:lnTo>
                <a:lnTo>
                  <a:pt x="936078" y="340360"/>
                </a:lnTo>
                <a:lnTo>
                  <a:pt x="956221" y="335280"/>
                </a:lnTo>
                <a:lnTo>
                  <a:pt x="954862" y="341630"/>
                </a:lnTo>
                <a:lnTo>
                  <a:pt x="956221" y="346710"/>
                </a:lnTo>
                <a:lnTo>
                  <a:pt x="958977" y="350520"/>
                </a:lnTo>
                <a:lnTo>
                  <a:pt x="958977" y="297459"/>
                </a:lnTo>
                <a:lnTo>
                  <a:pt x="949401" y="302260"/>
                </a:lnTo>
                <a:lnTo>
                  <a:pt x="930427" y="307340"/>
                </a:lnTo>
                <a:lnTo>
                  <a:pt x="874128" y="299720"/>
                </a:lnTo>
                <a:lnTo>
                  <a:pt x="822947" y="248920"/>
                </a:lnTo>
                <a:lnTo>
                  <a:pt x="815225" y="212090"/>
                </a:lnTo>
                <a:lnTo>
                  <a:pt x="815225" y="176530"/>
                </a:lnTo>
                <a:lnTo>
                  <a:pt x="813866" y="172720"/>
                </a:lnTo>
                <a:lnTo>
                  <a:pt x="795794" y="134620"/>
                </a:lnTo>
                <a:lnTo>
                  <a:pt x="795147" y="128270"/>
                </a:lnTo>
                <a:lnTo>
                  <a:pt x="795147" y="125730"/>
                </a:lnTo>
                <a:lnTo>
                  <a:pt x="801471" y="97790"/>
                </a:lnTo>
                <a:lnTo>
                  <a:pt x="818616" y="73660"/>
                </a:lnTo>
                <a:lnTo>
                  <a:pt x="843826" y="58420"/>
                </a:lnTo>
                <a:lnTo>
                  <a:pt x="874331" y="53340"/>
                </a:lnTo>
                <a:lnTo>
                  <a:pt x="1032764" y="53340"/>
                </a:lnTo>
                <a:lnTo>
                  <a:pt x="1032764" y="15240"/>
                </a:lnTo>
                <a:lnTo>
                  <a:pt x="872972" y="15240"/>
                </a:lnTo>
                <a:lnTo>
                  <a:pt x="827532" y="24130"/>
                </a:lnTo>
                <a:lnTo>
                  <a:pt x="790384" y="46990"/>
                </a:lnTo>
                <a:lnTo>
                  <a:pt x="765302" y="81280"/>
                </a:lnTo>
                <a:lnTo>
                  <a:pt x="756107" y="123190"/>
                </a:lnTo>
                <a:lnTo>
                  <a:pt x="756107" y="125730"/>
                </a:lnTo>
                <a:lnTo>
                  <a:pt x="766826" y="165100"/>
                </a:lnTo>
                <a:lnTo>
                  <a:pt x="777659" y="182880"/>
                </a:lnTo>
                <a:lnTo>
                  <a:pt x="777659" y="209550"/>
                </a:lnTo>
                <a:lnTo>
                  <a:pt x="781761" y="242570"/>
                </a:lnTo>
                <a:lnTo>
                  <a:pt x="793419" y="271780"/>
                </a:lnTo>
                <a:lnTo>
                  <a:pt x="811631" y="297180"/>
                </a:lnTo>
                <a:lnTo>
                  <a:pt x="835406" y="318770"/>
                </a:lnTo>
                <a:lnTo>
                  <a:pt x="835406" y="341630"/>
                </a:lnTo>
                <a:lnTo>
                  <a:pt x="828636" y="350520"/>
                </a:lnTo>
                <a:lnTo>
                  <a:pt x="820635" y="351790"/>
                </a:lnTo>
                <a:lnTo>
                  <a:pt x="754761" y="369570"/>
                </a:lnTo>
                <a:lnTo>
                  <a:pt x="732015" y="379730"/>
                </a:lnTo>
                <a:lnTo>
                  <a:pt x="714667" y="396240"/>
                </a:lnTo>
                <a:lnTo>
                  <a:pt x="703592" y="415290"/>
                </a:lnTo>
                <a:lnTo>
                  <a:pt x="699706" y="438150"/>
                </a:lnTo>
                <a:lnTo>
                  <a:pt x="699706" y="452120"/>
                </a:lnTo>
                <a:lnTo>
                  <a:pt x="698360" y="452120"/>
                </a:lnTo>
                <a:lnTo>
                  <a:pt x="684009" y="454660"/>
                </a:lnTo>
                <a:lnTo>
                  <a:pt x="672045" y="462280"/>
                </a:lnTo>
                <a:lnTo>
                  <a:pt x="663829" y="473710"/>
                </a:lnTo>
                <a:lnTo>
                  <a:pt x="660793" y="487680"/>
                </a:lnTo>
                <a:lnTo>
                  <a:pt x="660793" y="632460"/>
                </a:lnTo>
                <a:lnTo>
                  <a:pt x="569429" y="632460"/>
                </a:lnTo>
                <a:lnTo>
                  <a:pt x="573963" y="624840"/>
                </a:lnTo>
                <a:lnTo>
                  <a:pt x="577367" y="615950"/>
                </a:lnTo>
                <a:lnTo>
                  <a:pt x="579501" y="605790"/>
                </a:lnTo>
                <a:lnTo>
                  <a:pt x="580250" y="595630"/>
                </a:lnTo>
                <a:lnTo>
                  <a:pt x="580250" y="438150"/>
                </a:lnTo>
                <a:lnTo>
                  <a:pt x="576160" y="415290"/>
                </a:lnTo>
                <a:lnTo>
                  <a:pt x="564769" y="396240"/>
                </a:lnTo>
                <a:lnTo>
                  <a:pt x="547319" y="379730"/>
                </a:lnTo>
                <a:lnTo>
                  <a:pt x="545287" y="378802"/>
                </a:lnTo>
                <a:lnTo>
                  <a:pt x="545287" y="438150"/>
                </a:lnTo>
                <a:lnTo>
                  <a:pt x="545287" y="595630"/>
                </a:lnTo>
                <a:lnTo>
                  <a:pt x="541997" y="609600"/>
                </a:lnTo>
                <a:lnTo>
                  <a:pt x="533184" y="622300"/>
                </a:lnTo>
                <a:lnTo>
                  <a:pt x="520344" y="629920"/>
                </a:lnTo>
                <a:lnTo>
                  <a:pt x="505002" y="632460"/>
                </a:lnTo>
                <a:lnTo>
                  <a:pt x="505002" y="504190"/>
                </a:lnTo>
                <a:lnTo>
                  <a:pt x="500976" y="487680"/>
                </a:lnTo>
                <a:lnTo>
                  <a:pt x="500354" y="485140"/>
                </a:lnTo>
                <a:lnTo>
                  <a:pt x="487895" y="468630"/>
                </a:lnTo>
                <a:lnTo>
                  <a:pt x="469887" y="455930"/>
                </a:lnTo>
                <a:lnTo>
                  <a:pt x="465988" y="455244"/>
                </a:lnTo>
                <a:lnTo>
                  <a:pt x="465988" y="505460"/>
                </a:lnTo>
                <a:lnTo>
                  <a:pt x="465988" y="742950"/>
                </a:lnTo>
                <a:lnTo>
                  <a:pt x="269938" y="742950"/>
                </a:lnTo>
                <a:lnTo>
                  <a:pt x="269938" y="739140"/>
                </a:lnTo>
                <a:lnTo>
                  <a:pt x="269938" y="707390"/>
                </a:lnTo>
                <a:lnTo>
                  <a:pt x="269938" y="505460"/>
                </a:lnTo>
                <a:lnTo>
                  <a:pt x="271754" y="497840"/>
                </a:lnTo>
                <a:lnTo>
                  <a:pt x="276479" y="492760"/>
                </a:lnTo>
                <a:lnTo>
                  <a:pt x="282968" y="488950"/>
                </a:lnTo>
                <a:lnTo>
                  <a:pt x="290131" y="487680"/>
                </a:lnTo>
                <a:lnTo>
                  <a:pt x="445909" y="487680"/>
                </a:lnTo>
                <a:lnTo>
                  <a:pt x="454126" y="488950"/>
                </a:lnTo>
                <a:lnTo>
                  <a:pt x="460463" y="492760"/>
                </a:lnTo>
                <a:lnTo>
                  <a:pt x="464540" y="499110"/>
                </a:lnTo>
                <a:lnTo>
                  <a:pt x="465988" y="505460"/>
                </a:lnTo>
                <a:lnTo>
                  <a:pt x="465988" y="455244"/>
                </a:lnTo>
                <a:lnTo>
                  <a:pt x="448614" y="452120"/>
                </a:lnTo>
                <a:lnTo>
                  <a:pt x="291477" y="452120"/>
                </a:lnTo>
                <a:lnTo>
                  <a:pt x="269621" y="455930"/>
                </a:lnTo>
                <a:lnTo>
                  <a:pt x="251688" y="467360"/>
                </a:lnTo>
                <a:lnTo>
                  <a:pt x="239534" y="483870"/>
                </a:lnTo>
                <a:lnTo>
                  <a:pt x="235077" y="504190"/>
                </a:lnTo>
                <a:lnTo>
                  <a:pt x="235077" y="632460"/>
                </a:lnTo>
                <a:lnTo>
                  <a:pt x="235077" y="668020"/>
                </a:lnTo>
                <a:lnTo>
                  <a:pt x="235077" y="707390"/>
                </a:lnTo>
                <a:lnTo>
                  <a:pt x="76593" y="707390"/>
                </a:lnTo>
                <a:lnTo>
                  <a:pt x="76593" y="668020"/>
                </a:lnTo>
                <a:lnTo>
                  <a:pt x="235077" y="668020"/>
                </a:lnTo>
                <a:lnTo>
                  <a:pt x="235077" y="632460"/>
                </a:lnTo>
                <a:lnTo>
                  <a:pt x="233730" y="632460"/>
                </a:lnTo>
                <a:lnTo>
                  <a:pt x="217766" y="629920"/>
                </a:lnTo>
                <a:lnTo>
                  <a:pt x="205003" y="622300"/>
                </a:lnTo>
                <a:lnTo>
                  <a:pt x="196519" y="609600"/>
                </a:lnTo>
                <a:lnTo>
                  <a:pt x="193459" y="595630"/>
                </a:lnTo>
                <a:lnTo>
                  <a:pt x="193459" y="438150"/>
                </a:lnTo>
                <a:lnTo>
                  <a:pt x="221653" y="402590"/>
                </a:lnTo>
                <a:lnTo>
                  <a:pt x="287413" y="384810"/>
                </a:lnTo>
                <a:lnTo>
                  <a:pt x="298157" y="379730"/>
                </a:lnTo>
                <a:lnTo>
                  <a:pt x="307898" y="374650"/>
                </a:lnTo>
                <a:lnTo>
                  <a:pt x="316141" y="367030"/>
                </a:lnTo>
                <a:lnTo>
                  <a:pt x="322389" y="358140"/>
                </a:lnTo>
                <a:lnTo>
                  <a:pt x="333438" y="359410"/>
                </a:lnTo>
                <a:lnTo>
                  <a:pt x="381381" y="359410"/>
                </a:lnTo>
                <a:lnTo>
                  <a:pt x="405028" y="358140"/>
                </a:lnTo>
                <a:lnTo>
                  <a:pt x="416356" y="358140"/>
                </a:lnTo>
                <a:lnTo>
                  <a:pt x="451319" y="384810"/>
                </a:lnTo>
                <a:lnTo>
                  <a:pt x="517080" y="402590"/>
                </a:lnTo>
                <a:lnTo>
                  <a:pt x="528281" y="407670"/>
                </a:lnTo>
                <a:lnTo>
                  <a:pt x="537222" y="415290"/>
                </a:lnTo>
                <a:lnTo>
                  <a:pt x="543140" y="425450"/>
                </a:lnTo>
                <a:lnTo>
                  <a:pt x="545287" y="438150"/>
                </a:lnTo>
                <a:lnTo>
                  <a:pt x="545287" y="378802"/>
                </a:lnTo>
                <a:lnTo>
                  <a:pt x="525094" y="369570"/>
                </a:lnTo>
                <a:lnTo>
                  <a:pt x="482815" y="358140"/>
                </a:lnTo>
                <a:lnTo>
                  <a:pt x="459333" y="351790"/>
                </a:lnTo>
                <a:lnTo>
                  <a:pt x="457974" y="351790"/>
                </a:lnTo>
                <a:lnTo>
                  <a:pt x="480644" y="347980"/>
                </a:lnTo>
                <a:lnTo>
                  <a:pt x="500278" y="342900"/>
                </a:lnTo>
                <a:lnTo>
                  <a:pt x="516902" y="337820"/>
                </a:lnTo>
                <a:lnTo>
                  <a:pt x="530504" y="334010"/>
                </a:lnTo>
                <a:lnTo>
                  <a:pt x="537044" y="331470"/>
                </a:lnTo>
                <a:lnTo>
                  <a:pt x="542734" y="326390"/>
                </a:lnTo>
                <a:lnTo>
                  <a:pt x="543966" y="325120"/>
                </a:lnTo>
                <a:lnTo>
                  <a:pt x="547662" y="321310"/>
                </a:lnTo>
                <a:lnTo>
                  <a:pt x="551942" y="314960"/>
                </a:lnTo>
                <a:lnTo>
                  <a:pt x="555002" y="308610"/>
                </a:lnTo>
                <a:lnTo>
                  <a:pt x="556158" y="302260"/>
                </a:lnTo>
                <a:lnTo>
                  <a:pt x="555548" y="295910"/>
                </a:lnTo>
                <a:lnTo>
                  <a:pt x="553288" y="288290"/>
                </a:lnTo>
                <a:lnTo>
                  <a:pt x="542099" y="254000"/>
                </a:lnTo>
                <a:lnTo>
                  <a:pt x="533006" y="213360"/>
                </a:lnTo>
                <a:lnTo>
                  <a:pt x="526669" y="175260"/>
                </a:lnTo>
                <a:lnTo>
                  <a:pt x="523735" y="143510"/>
                </a:lnTo>
                <a:lnTo>
                  <a:pt x="519785" y="126238"/>
                </a:lnTo>
                <a:lnTo>
                  <a:pt x="519785" y="299720"/>
                </a:lnTo>
                <a:lnTo>
                  <a:pt x="493826" y="307340"/>
                </a:lnTo>
                <a:lnTo>
                  <a:pt x="459181" y="314960"/>
                </a:lnTo>
                <a:lnTo>
                  <a:pt x="417220" y="322580"/>
                </a:lnTo>
                <a:lnTo>
                  <a:pt x="366941" y="325120"/>
                </a:lnTo>
                <a:lnTo>
                  <a:pt x="362089" y="325120"/>
                </a:lnTo>
                <a:lnTo>
                  <a:pt x="317106" y="322580"/>
                </a:lnTo>
                <a:lnTo>
                  <a:pt x="277368" y="316230"/>
                </a:lnTo>
                <a:lnTo>
                  <a:pt x="244538" y="308610"/>
                </a:lnTo>
                <a:lnTo>
                  <a:pt x="220306" y="300990"/>
                </a:lnTo>
                <a:lnTo>
                  <a:pt x="231736" y="262890"/>
                </a:lnTo>
                <a:lnTo>
                  <a:pt x="241274" y="220980"/>
                </a:lnTo>
                <a:lnTo>
                  <a:pt x="248018" y="179070"/>
                </a:lnTo>
                <a:lnTo>
                  <a:pt x="251091" y="146050"/>
                </a:lnTo>
                <a:lnTo>
                  <a:pt x="254901" y="123190"/>
                </a:lnTo>
                <a:lnTo>
                  <a:pt x="273596" y="83820"/>
                </a:lnTo>
                <a:lnTo>
                  <a:pt x="306044" y="52070"/>
                </a:lnTo>
                <a:lnTo>
                  <a:pt x="346697" y="35560"/>
                </a:lnTo>
                <a:lnTo>
                  <a:pt x="369316" y="34290"/>
                </a:lnTo>
                <a:lnTo>
                  <a:pt x="391731" y="35560"/>
                </a:lnTo>
                <a:lnTo>
                  <a:pt x="432041" y="52070"/>
                </a:lnTo>
                <a:lnTo>
                  <a:pt x="464464" y="83820"/>
                </a:lnTo>
                <a:lnTo>
                  <a:pt x="482955" y="124460"/>
                </a:lnTo>
                <a:lnTo>
                  <a:pt x="490486" y="179070"/>
                </a:lnTo>
                <a:lnTo>
                  <a:pt x="497433" y="219710"/>
                </a:lnTo>
                <a:lnTo>
                  <a:pt x="507149" y="262890"/>
                </a:lnTo>
                <a:lnTo>
                  <a:pt x="519785" y="299720"/>
                </a:lnTo>
                <a:lnTo>
                  <a:pt x="519785" y="126238"/>
                </a:lnTo>
                <a:lnTo>
                  <a:pt x="512991" y="96520"/>
                </a:lnTo>
                <a:lnTo>
                  <a:pt x="490118" y="57150"/>
                </a:lnTo>
                <a:lnTo>
                  <a:pt x="465404" y="34290"/>
                </a:lnTo>
                <a:lnTo>
                  <a:pt x="457174" y="26670"/>
                </a:lnTo>
                <a:lnTo>
                  <a:pt x="416217" y="7620"/>
                </a:lnTo>
                <a:lnTo>
                  <a:pt x="369316" y="0"/>
                </a:lnTo>
                <a:lnTo>
                  <a:pt x="322453" y="7620"/>
                </a:lnTo>
                <a:lnTo>
                  <a:pt x="281520" y="27940"/>
                </a:lnTo>
                <a:lnTo>
                  <a:pt x="248577" y="58420"/>
                </a:lnTo>
                <a:lnTo>
                  <a:pt x="225679" y="97790"/>
                </a:lnTo>
                <a:lnTo>
                  <a:pt x="214884" y="143510"/>
                </a:lnTo>
                <a:lnTo>
                  <a:pt x="210604" y="175260"/>
                </a:lnTo>
                <a:lnTo>
                  <a:pt x="203962" y="213360"/>
                </a:lnTo>
                <a:lnTo>
                  <a:pt x="195046" y="252730"/>
                </a:lnTo>
                <a:lnTo>
                  <a:pt x="183984" y="288290"/>
                </a:lnTo>
                <a:lnTo>
                  <a:pt x="182486" y="295910"/>
                </a:lnTo>
                <a:lnTo>
                  <a:pt x="200812" y="330200"/>
                </a:lnTo>
                <a:lnTo>
                  <a:pt x="221919" y="337820"/>
                </a:lnTo>
                <a:lnTo>
                  <a:pt x="238874" y="342900"/>
                </a:lnTo>
                <a:lnTo>
                  <a:pt x="258597" y="347980"/>
                </a:lnTo>
                <a:lnTo>
                  <a:pt x="280657" y="351790"/>
                </a:lnTo>
                <a:lnTo>
                  <a:pt x="278053" y="351790"/>
                </a:lnTo>
                <a:lnTo>
                  <a:pt x="213537" y="369570"/>
                </a:lnTo>
                <a:lnTo>
                  <a:pt x="172720" y="396240"/>
                </a:lnTo>
                <a:lnTo>
                  <a:pt x="157137" y="438150"/>
                </a:lnTo>
                <a:lnTo>
                  <a:pt x="157137" y="595630"/>
                </a:lnTo>
                <a:lnTo>
                  <a:pt x="157886" y="605790"/>
                </a:lnTo>
                <a:lnTo>
                  <a:pt x="160159" y="614680"/>
                </a:lnTo>
                <a:lnTo>
                  <a:pt x="163931" y="624840"/>
                </a:lnTo>
                <a:lnTo>
                  <a:pt x="169202" y="632460"/>
                </a:lnTo>
                <a:lnTo>
                  <a:pt x="18834" y="632460"/>
                </a:lnTo>
                <a:lnTo>
                  <a:pt x="11315" y="635000"/>
                </a:lnTo>
                <a:lnTo>
                  <a:pt x="5359" y="637540"/>
                </a:lnTo>
                <a:lnTo>
                  <a:pt x="1409" y="643890"/>
                </a:lnTo>
                <a:lnTo>
                  <a:pt x="0" y="650240"/>
                </a:lnTo>
                <a:lnTo>
                  <a:pt x="1409" y="656590"/>
                </a:lnTo>
                <a:lnTo>
                  <a:pt x="5359" y="662940"/>
                </a:lnTo>
                <a:lnTo>
                  <a:pt x="11315" y="666750"/>
                </a:lnTo>
                <a:lnTo>
                  <a:pt x="18834" y="668020"/>
                </a:lnTo>
                <a:lnTo>
                  <a:pt x="38912" y="668020"/>
                </a:lnTo>
                <a:lnTo>
                  <a:pt x="38912" y="840740"/>
                </a:lnTo>
                <a:lnTo>
                  <a:pt x="47040" y="848360"/>
                </a:lnTo>
                <a:lnTo>
                  <a:pt x="56400" y="848360"/>
                </a:lnTo>
                <a:lnTo>
                  <a:pt x="63855" y="847090"/>
                </a:lnTo>
                <a:lnTo>
                  <a:pt x="69837" y="843280"/>
                </a:lnTo>
                <a:lnTo>
                  <a:pt x="73787" y="838200"/>
                </a:lnTo>
                <a:lnTo>
                  <a:pt x="75234" y="831850"/>
                </a:lnTo>
                <a:lnTo>
                  <a:pt x="75234" y="739140"/>
                </a:lnTo>
                <a:lnTo>
                  <a:pt x="233730" y="739140"/>
                </a:lnTo>
                <a:lnTo>
                  <a:pt x="233730" y="840740"/>
                </a:lnTo>
                <a:lnTo>
                  <a:pt x="241731" y="848360"/>
                </a:lnTo>
                <a:lnTo>
                  <a:pt x="251091" y="848360"/>
                </a:lnTo>
                <a:lnTo>
                  <a:pt x="258597" y="847090"/>
                </a:lnTo>
                <a:lnTo>
                  <a:pt x="264566" y="843280"/>
                </a:lnTo>
                <a:lnTo>
                  <a:pt x="268516" y="838200"/>
                </a:lnTo>
                <a:lnTo>
                  <a:pt x="269938" y="831850"/>
                </a:lnTo>
                <a:lnTo>
                  <a:pt x="269938" y="775970"/>
                </a:lnTo>
                <a:lnTo>
                  <a:pt x="468693" y="775970"/>
                </a:lnTo>
                <a:lnTo>
                  <a:pt x="468693" y="840740"/>
                </a:lnTo>
                <a:lnTo>
                  <a:pt x="476808" y="848360"/>
                </a:lnTo>
                <a:lnTo>
                  <a:pt x="486181" y="848360"/>
                </a:lnTo>
                <a:lnTo>
                  <a:pt x="493636" y="847090"/>
                </a:lnTo>
                <a:lnTo>
                  <a:pt x="499605" y="843280"/>
                </a:lnTo>
                <a:lnTo>
                  <a:pt x="503567" y="838200"/>
                </a:lnTo>
                <a:lnTo>
                  <a:pt x="505002" y="831850"/>
                </a:lnTo>
                <a:lnTo>
                  <a:pt x="505002" y="775970"/>
                </a:lnTo>
                <a:lnTo>
                  <a:pt x="505002" y="742950"/>
                </a:lnTo>
                <a:lnTo>
                  <a:pt x="505002" y="739140"/>
                </a:lnTo>
                <a:lnTo>
                  <a:pt x="1169797" y="739140"/>
                </a:lnTo>
                <a:lnTo>
                  <a:pt x="1169797" y="831850"/>
                </a:lnTo>
                <a:lnTo>
                  <a:pt x="1171232" y="838200"/>
                </a:lnTo>
                <a:lnTo>
                  <a:pt x="1175181" y="843280"/>
                </a:lnTo>
                <a:lnTo>
                  <a:pt x="1181150" y="847090"/>
                </a:lnTo>
                <a:lnTo>
                  <a:pt x="1188593" y="848360"/>
                </a:lnTo>
                <a:lnTo>
                  <a:pt x="1195489" y="847090"/>
                </a:lnTo>
                <a:lnTo>
                  <a:pt x="1201508" y="843280"/>
                </a:lnTo>
                <a:lnTo>
                  <a:pt x="1205763" y="838200"/>
                </a:lnTo>
                <a:lnTo>
                  <a:pt x="1207389" y="831850"/>
                </a:lnTo>
                <a:lnTo>
                  <a:pt x="1207389" y="739140"/>
                </a:lnTo>
                <a:lnTo>
                  <a:pt x="1207389" y="707390"/>
                </a:lnTo>
                <a:lnTo>
                  <a:pt x="1207389" y="668020"/>
                </a:lnTo>
                <a:lnTo>
                  <a:pt x="1236980" y="668020"/>
                </a:lnTo>
                <a:lnTo>
                  <a:pt x="1244981" y="659130"/>
                </a:lnTo>
                <a:lnTo>
                  <a:pt x="1244981" y="640080"/>
                </a:lnTo>
                <a:close/>
              </a:path>
            </a:pathLst>
          </a:custGeom>
          <a:solidFill>
            <a:srgbClr val="647D9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6047232" y="3546602"/>
            <a:ext cx="1026794" cy="908050"/>
            <a:chOff x="6047232" y="3546602"/>
            <a:chExt cx="1026794" cy="908050"/>
          </a:xfrm>
        </p:grpSpPr>
        <p:sp>
          <p:nvSpPr>
            <p:cNvPr id="28" name="object 28"/>
            <p:cNvSpPr/>
            <p:nvPr/>
          </p:nvSpPr>
          <p:spPr>
            <a:xfrm>
              <a:off x="6047232" y="3546602"/>
              <a:ext cx="1026794" cy="908050"/>
            </a:xfrm>
            <a:custGeom>
              <a:avLst/>
              <a:gdLst/>
              <a:ahLst/>
              <a:cxnLst/>
              <a:rect l="l" t="t" r="r" b="b"/>
              <a:pathLst>
                <a:path w="1026795" h="908050">
                  <a:moveTo>
                    <a:pt x="637066" y="803910"/>
                  </a:moveTo>
                  <a:lnTo>
                    <a:pt x="569721" y="803910"/>
                  </a:lnTo>
                  <a:lnTo>
                    <a:pt x="583360" y="812800"/>
                  </a:lnTo>
                  <a:lnTo>
                    <a:pt x="597963" y="821690"/>
                  </a:lnTo>
                  <a:lnTo>
                    <a:pt x="613209" y="829310"/>
                  </a:lnTo>
                  <a:lnTo>
                    <a:pt x="628776" y="836930"/>
                  </a:lnTo>
                  <a:lnTo>
                    <a:pt x="628776" y="881380"/>
                  </a:lnTo>
                  <a:lnTo>
                    <a:pt x="631176" y="891540"/>
                  </a:lnTo>
                  <a:lnTo>
                    <a:pt x="637587" y="900430"/>
                  </a:lnTo>
                  <a:lnTo>
                    <a:pt x="646832" y="906780"/>
                  </a:lnTo>
                  <a:lnTo>
                    <a:pt x="657733" y="908050"/>
                  </a:lnTo>
                  <a:lnTo>
                    <a:pt x="788542" y="908050"/>
                  </a:lnTo>
                  <a:lnTo>
                    <a:pt x="799925" y="906780"/>
                  </a:lnTo>
                  <a:lnTo>
                    <a:pt x="809116" y="900430"/>
                  </a:lnTo>
                  <a:lnTo>
                    <a:pt x="815260" y="891540"/>
                  </a:lnTo>
                  <a:lnTo>
                    <a:pt x="817498" y="881380"/>
                  </a:lnTo>
                  <a:lnTo>
                    <a:pt x="817498" y="876300"/>
                  </a:lnTo>
                  <a:lnTo>
                    <a:pt x="658875" y="876300"/>
                  </a:lnTo>
                  <a:lnTo>
                    <a:pt x="658875" y="816610"/>
                  </a:lnTo>
                  <a:lnTo>
                    <a:pt x="655319" y="811530"/>
                  </a:lnTo>
                  <a:lnTo>
                    <a:pt x="637066" y="803910"/>
                  </a:lnTo>
                  <a:close/>
                </a:path>
                <a:path w="1026795" h="908050">
                  <a:moveTo>
                    <a:pt x="876681" y="768350"/>
                  </a:moveTo>
                  <a:lnTo>
                    <a:pt x="870585" y="768350"/>
                  </a:lnTo>
                  <a:lnTo>
                    <a:pt x="867537" y="769620"/>
                  </a:lnTo>
                  <a:lnTo>
                    <a:pt x="864996" y="772160"/>
                  </a:lnTo>
                  <a:lnTo>
                    <a:pt x="848963" y="783590"/>
                  </a:lnTo>
                  <a:lnTo>
                    <a:pt x="832167" y="793750"/>
                  </a:lnTo>
                  <a:lnTo>
                    <a:pt x="814704" y="801370"/>
                  </a:lnTo>
                  <a:lnTo>
                    <a:pt x="796670" y="808990"/>
                  </a:lnTo>
                  <a:lnTo>
                    <a:pt x="790828" y="810260"/>
                  </a:lnTo>
                  <a:lnTo>
                    <a:pt x="786129" y="815340"/>
                  </a:lnTo>
                  <a:lnTo>
                    <a:pt x="786129" y="876300"/>
                  </a:lnTo>
                  <a:lnTo>
                    <a:pt x="817498" y="876300"/>
                  </a:lnTo>
                  <a:lnTo>
                    <a:pt x="817498" y="836930"/>
                  </a:lnTo>
                  <a:lnTo>
                    <a:pt x="833387" y="829310"/>
                  </a:lnTo>
                  <a:lnTo>
                    <a:pt x="848312" y="821690"/>
                  </a:lnTo>
                  <a:lnTo>
                    <a:pt x="862593" y="812800"/>
                  </a:lnTo>
                  <a:lnTo>
                    <a:pt x="876553" y="803910"/>
                  </a:lnTo>
                  <a:lnTo>
                    <a:pt x="965290" y="803910"/>
                  </a:lnTo>
                  <a:lnTo>
                    <a:pt x="969146" y="797560"/>
                  </a:lnTo>
                  <a:lnTo>
                    <a:pt x="931037" y="797560"/>
                  </a:lnTo>
                  <a:lnTo>
                    <a:pt x="879601" y="769620"/>
                  </a:lnTo>
                  <a:lnTo>
                    <a:pt x="876681" y="768350"/>
                  </a:lnTo>
                  <a:close/>
                </a:path>
                <a:path w="1026795" h="908050">
                  <a:moveTo>
                    <a:pt x="500129" y="774700"/>
                  </a:moveTo>
                  <a:lnTo>
                    <a:pt x="463168" y="774700"/>
                  </a:lnTo>
                  <a:lnTo>
                    <a:pt x="488695" y="816610"/>
                  </a:lnTo>
                  <a:lnTo>
                    <a:pt x="493267" y="824230"/>
                  </a:lnTo>
                  <a:lnTo>
                    <a:pt x="499110" y="828040"/>
                  </a:lnTo>
                  <a:lnTo>
                    <a:pt x="505967" y="829310"/>
                  </a:lnTo>
                  <a:lnTo>
                    <a:pt x="508381" y="830580"/>
                  </a:lnTo>
                  <a:lnTo>
                    <a:pt x="518287" y="830580"/>
                  </a:lnTo>
                  <a:lnTo>
                    <a:pt x="523366" y="829310"/>
                  </a:lnTo>
                  <a:lnTo>
                    <a:pt x="569721" y="803910"/>
                  </a:lnTo>
                  <a:lnTo>
                    <a:pt x="637066" y="803910"/>
                  </a:lnTo>
                  <a:lnTo>
                    <a:pt x="630981" y="801370"/>
                  </a:lnTo>
                  <a:lnTo>
                    <a:pt x="622140" y="797560"/>
                  </a:lnTo>
                  <a:lnTo>
                    <a:pt x="514095" y="797560"/>
                  </a:lnTo>
                  <a:lnTo>
                    <a:pt x="500129" y="774700"/>
                  </a:lnTo>
                  <a:close/>
                </a:path>
                <a:path w="1026795" h="908050">
                  <a:moveTo>
                    <a:pt x="965290" y="803910"/>
                  </a:moveTo>
                  <a:lnTo>
                    <a:pt x="876553" y="803910"/>
                  </a:lnTo>
                  <a:lnTo>
                    <a:pt x="923543" y="829310"/>
                  </a:lnTo>
                  <a:lnTo>
                    <a:pt x="928623" y="830580"/>
                  </a:lnTo>
                  <a:lnTo>
                    <a:pt x="937894" y="830580"/>
                  </a:lnTo>
                  <a:lnTo>
                    <a:pt x="940181" y="829310"/>
                  </a:lnTo>
                  <a:lnTo>
                    <a:pt x="947165" y="828040"/>
                  </a:lnTo>
                  <a:lnTo>
                    <a:pt x="953008" y="821690"/>
                  </a:lnTo>
                  <a:lnTo>
                    <a:pt x="957579" y="816610"/>
                  </a:lnTo>
                  <a:lnTo>
                    <a:pt x="965290" y="803910"/>
                  </a:lnTo>
                  <a:close/>
                </a:path>
                <a:path w="1026795" h="908050">
                  <a:moveTo>
                    <a:pt x="575690" y="768350"/>
                  </a:moveTo>
                  <a:lnTo>
                    <a:pt x="569467" y="768350"/>
                  </a:lnTo>
                  <a:lnTo>
                    <a:pt x="566546" y="769620"/>
                  </a:lnTo>
                  <a:lnTo>
                    <a:pt x="563879" y="770890"/>
                  </a:lnTo>
                  <a:lnTo>
                    <a:pt x="514095" y="797560"/>
                  </a:lnTo>
                  <a:lnTo>
                    <a:pt x="622140" y="797560"/>
                  </a:lnTo>
                  <a:lnTo>
                    <a:pt x="613298" y="793750"/>
                  </a:lnTo>
                  <a:lnTo>
                    <a:pt x="596687" y="783590"/>
                  </a:lnTo>
                  <a:lnTo>
                    <a:pt x="581278" y="772160"/>
                  </a:lnTo>
                  <a:lnTo>
                    <a:pt x="578738" y="769620"/>
                  </a:lnTo>
                  <a:lnTo>
                    <a:pt x="575690" y="768350"/>
                  </a:lnTo>
                  <a:close/>
                </a:path>
                <a:path w="1026795" h="908050">
                  <a:moveTo>
                    <a:pt x="994663" y="482600"/>
                  </a:moveTo>
                  <a:lnTo>
                    <a:pt x="984249" y="482600"/>
                  </a:lnTo>
                  <a:lnTo>
                    <a:pt x="981963" y="485140"/>
                  </a:lnTo>
                  <a:lnTo>
                    <a:pt x="974978" y="487680"/>
                  </a:lnTo>
                  <a:lnTo>
                    <a:pt x="971422" y="496570"/>
                  </a:lnTo>
                  <a:lnTo>
                    <a:pt x="976121" y="502920"/>
                  </a:lnTo>
                  <a:lnTo>
                    <a:pt x="994663" y="534670"/>
                  </a:lnTo>
                  <a:lnTo>
                    <a:pt x="946022" y="562610"/>
                  </a:lnTo>
                  <a:lnTo>
                    <a:pt x="940181" y="565150"/>
                  </a:lnTo>
                  <a:lnTo>
                    <a:pt x="936751" y="572770"/>
                  </a:lnTo>
                  <a:lnTo>
                    <a:pt x="941396" y="615950"/>
                  </a:lnTo>
                  <a:lnTo>
                    <a:pt x="941234" y="623570"/>
                  </a:lnTo>
                  <a:lnTo>
                    <a:pt x="940673" y="632460"/>
                  </a:lnTo>
                  <a:lnTo>
                    <a:pt x="939897" y="642620"/>
                  </a:lnTo>
                  <a:lnTo>
                    <a:pt x="939038" y="651510"/>
                  </a:lnTo>
                  <a:lnTo>
                    <a:pt x="936751" y="656590"/>
                  </a:lnTo>
                  <a:lnTo>
                    <a:pt x="940181" y="662940"/>
                  </a:lnTo>
                  <a:lnTo>
                    <a:pt x="946022" y="666750"/>
                  </a:lnTo>
                  <a:lnTo>
                    <a:pt x="994663" y="693420"/>
                  </a:lnTo>
                  <a:lnTo>
                    <a:pt x="931037" y="797560"/>
                  </a:lnTo>
                  <a:lnTo>
                    <a:pt x="969146" y="797560"/>
                  </a:lnTo>
                  <a:lnTo>
                    <a:pt x="1022349" y="709930"/>
                  </a:lnTo>
                  <a:lnTo>
                    <a:pt x="1025048" y="702310"/>
                  </a:lnTo>
                  <a:lnTo>
                    <a:pt x="1026318" y="695960"/>
                  </a:lnTo>
                  <a:lnTo>
                    <a:pt x="1026493" y="690880"/>
                  </a:lnTo>
                  <a:lnTo>
                    <a:pt x="1025906" y="685800"/>
                  </a:lnTo>
                  <a:lnTo>
                    <a:pt x="1024763" y="678180"/>
                  </a:lnTo>
                  <a:lnTo>
                    <a:pt x="1019047" y="673100"/>
                  </a:lnTo>
                  <a:lnTo>
                    <a:pt x="1012063" y="669290"/>
                  </a:lnTo>
                  <a:lnTo>
                    <a:pt x="970407" y="645160"/>
                  </a:lnTo>
                  <a:lnTo>
                    <a:pt x="971371" y="637540"/>
                  </a:lnTo>
                  <a:lnTo>
                    <a:pt x="972502" y="629920"/>
                  </a:lnTo>
                  <a:lnTo>
                    <a:pt x="973443" y="621030"/>
                  </a:lnTo>
                  <a:lnTo>
                    <a:pt x="973836" y="613410"/>
                  </a:lnTo>
                  <a:lnTo>
                    <a:pt x="973603" y="605790"/>
                  </a:lnTo>
                  <a:lnTo>
                    <a:pt x="972931" y="598170"/>
                  </a:lnTo>
                  <a:lnTo>
                    <a:pt x="971853" y="590550"/>
                  </a:lnTo>
                  <a:lnTo>
                    <a:pt x="970407" y="582930"/>
                  </a:lnTo>
                  <a:lnTo>
                    <a:pt x="1012063" y="558800"/>
                  </a:lnTo>
                  <a:lnTo>
                    <a:pt x="1020831" y="552450"/>
                  </a:lnTo>
                  <a:lnTo>
                    <a:pt x="1025921" y="543560"/>
                  </a:lnTo>
                  <a:lnTo>
                    <a:pt x="1026654" y="533400"/>
                  </a:lnTo>
                  <a:lnTo>
                    <a:pt x="1022349" y="523240"/>
                  </a:lnTo>
                  <a:lnTo>
                    <a:pt x="1002791" y="490220"/>
                  </a:lnTo>
                  <a:lnTo>
                    <a:pt x="999743" y="485140"/>
                  </a:lnTo>
                  <a:lnTo>
                    <a:pt x="994663" y="482600"/>
                  </a:lnTo>
                  <a:close/>
                </a:path>
                <a:path w="1026795" h="908050">
                  <a:moveTo>
                    <a:pt x="401827" y="0"/>
                  </a:moveTo>
                  <a:lnTo>
                    <a:pt x="349779" y="1269"/>
                  </a:lnTo>
                  <a:lnTo>
                    <a:pt x="299343" y="5080"/>
                  </a:lnTo>
                  <a:lnTo>
                    <a:pt x="250967" y="11430"/>
                  </a:lnTo>
                  <a:lnTo>
                    <a:pt x="205100" y="20319"/>
                  </a:lnTo>
                  <a:lnTo>
                    <a:pt x="162188" y="30480"/>
                  </a:lnTo>
                  <a:lnTo>
                    <a:pt x="122681" y="43180"/>
                  </a:lnTo>
                  <a:lnTo>
                    <a:pt x="69865" y="66040"/>
                  </a:lnTo>
                  <a:lnTo>
                    <a:pt x="31432" y="93980"/>
                  </a:lnTo>
                  <a:lnTo>
                    <a:pt x="7953" y="124460"/>
                  </a:lnTo>
                  <a:lnTo>
                    <a:pt x="0" y="156210"/>
                  </a:lnTo>
                  <a:lnTo>
                    <a:pt x="0" y="621030"/>
                  </a:lnTo>
                  <a:lnTo>
                    <a:pt x="31432" y="683260"/>
                  </a:lnTo>
                  <a:lnTo>
                    <a:pt x="69865" y="709930"/>
                  </a:lnTo>
                  <a:lnTo>
                    <a:pt x="122681" y="732790"/>
                  </a:lnTo>
                  <a:lnTo>
                    <a:pt x="162188" y="745490"/>
                  </a:lnTo>
                  <a:lnTo>
                    <a:pt x="205100" y="756920"/>
                  </a:lnTo>
                  <a:lnTo>
                    <a:pt x="250967" y="764540"/>
                  </a:lnTo>
                  <a:lnTo>
                    <a:pt x="299343" y="770890"/>
                  </a:lnTo>
                  <a:lnTo>
                    <a:pt x="349779" y="774700"/>
                  </a:lnTo>
                  <a:lnTo>
                    <a:pt x="401827" y="775970"/>
                  </a:lnTo>
                  <a:lnTo>
                    <a:pt x="447726" y="775970"/>
                  </a:lnTo>
                  <a:lnTo>
                    <a:pt x="463168" y="774700"/>
                  </a:lnTo>
                  <a:lnTo>
                    <a:pt x="500129" y="774700"/>
                  </a:lnTo>
                  <a:lnTo>
                    <a:pt x="481506" y="744220"/>
                  </a:lnTo>
                  <a:lnTo>
                    <a:pt x="405256" y="744220"/>
                  </a:lnTo>
                  <a:lnTo>
                    <a:pt x="345089" y="742950"/>
                  </a:lnTo>
                  <a:lnTo>
                    <a:pt x="287299" y="737870"/>
                  </a:lnTo>
                  <a:lnTo>
                    <a:pt x="232618" y="730250"/>
                  </a:lnTo>
                  <a:lnTo>
                    <a:pt x="181777" y="718820"/>
                  </a:lnTo>
                  <a:lnTo>
                    <a:pt x="135508" y="704850"/>
                  </a:lnTo>
                  <a:lnTo>
                    <a:pt x="91376" y="685800"/>
                  </a:lnTo>
                  <a:lnTo>
                    <a:pt x="58674" y="665480"/>
                  </a:lnTo>
                  <a:lnTo>
                    <a:pt x="31368" y="619760"/>
                  </a:lnTo>
                  <a:lnTo>
                    <a:pt x="31368" y="462280"/>
                  </a:lnTo>
                  <a:lnTo>
                    <a:pt x="77652" y="462280"/>
                  </a:lnTo>
                  <a:lnTo>
                    <a:pt x="55165" y="448310"/>
                  </a:lnTo>
                  <a:lnTo>
                    <a:pt x="34815" y="425450"/>
                  </a:lnTo>
                  <a:lnTo>
                    <a:pt x="27812" y="403860"/>
                  </a:lnTo>
                  <a:lnTo>
                    <a:pt x="27812" y="213360"/>
                  </a:lnTo>
                  <a:lnTo>
                    <a:pt x="77332" y="213360"/>
                  </a:lnTo>
                  <a:lnTo>
                    <a:pt x="61480" y="204470"/>
                  </a:lnTo>
                  <a:lnTo>
                    <a:pt x="37326" y="179070"/>
                  </a:lnTo>
                  <a:lnTo>
                    <a:pt x="28955" y="153670"/>
                  </a:lnTo>
                  <a:lnTo>
                    <a:pt x="35798" y="130810"/>
                  </a:lnTo>
                  <a:lnTo>
                    <a:pt x="88534" y="87630"/>
                  </a:lnTo>
                  <a:lnTo>
                    <a:pt x="133095" y="69850"/>
                  </a:lnTo>
                  <a:lnTo>
                    <a:pt x="178307" y="55880"/>
                  </a:lnTo>
                  <a:lnTo>
                    <a:pt x="228549" y="44450"/>
                  </a:lnTo>
                  <a:lnTo>
                    <a:pt x="283057" y="36830"/>
                  </a:lnTo>
                  <a:lnTo>
                    <a:pt x="341071" y="31750"/>
                  </a:lnTo>
                  <a:lnTo>
                    <a:pt x="401827" y="30480"/>
                  </a:lnTo>
                  <a:lnTo>
                    <a:pt x="569340" y="30480"/>
                  </a:lnTo>
                  <a:lnTo>
                    <a:pt x="570864" y="20319"/>
                  </a:lnTo>
                  <a:lnTo>
                    <a:pt x="565022" y="13969"/>
                  </a:lnTo>
                  <a:lnTo>
                    <a:pt x="557021" y="11430"/>
                  </a:lnTo>
                  <a:lnTo>
                    <a:pt x="519199" y="6350"/>
                  </a:lnTo>
                  <a:lnTo>
                    <a:pt x="480663" y="2540"/>
                  </a:lnTo>
                  <a:lnTo>
                    <a:pt x="401827" y="0"/>
                  </a:lnTo>
                  <a:close/>
                </a:path>
                <a:path w="1026795" h="908050">
                  <a:moveTo>
                    <a:pt x="77652" y="462280"/>
                  </a:moveTo>
                  <a:lnTo>
                    <a:pt x="31368" y="462280"/>
                  </a:lnTo>
                  <a:lnTo>
                    <a:pt x="48853" y="476250"/>
                  </a:lnTo>
                  <a:lnTo>
                    <a:pt x="95251" y="502920"/>
                  </a:lnTo>
                  <a:lnTo>
                    <a:pt x="163405" y="527050"/>
                  </a:lnTo>
                  <a:lnTo>
                    <a:pt x="206280" y="537210"/>
                  </a:lnTo>
                  <a:lnTo>
                    <a:pt x="252126" y="546100"/>
                  </a:lnTo>
                  <a:lnTo>
                    <a:pt x="300491" y="552450"/>
                  </a:lnTo>
                  <a:lnTo>
                    <a:pt x="350923" y="556260"/>
                  </a:lnTo>
                  <a:lnTo>
                    <a:pt x="402970" y="557530"/>
                  </a:lnTo>
                  <a:lnTo>
                    <a:pt x="430783" y="557530"/>
                  </a:lnTo>
                  <a:lnTo>
                    <a:pt x="434213" y="558800"/>
                  </a:lnTo>
                  <a:lnTo>
                    <a:pt x="435355" y="561340"/>
                  </a:lnTo>
                  <a:lnTo>
                    <a:pt x="477012" y="584200"/>
                  </a:lnTo>
                  <a:lnTo>
                    <a:pt x="476226" y="593090"/>
                  </a:lnTo>
                  <a:lnTo>
                    <a:pt x="475488" y="600710"/>
                  </a:lnTo>
                  <a:lnTo>
                    <a:pt x="474940" y="608330"/>
                  </a:lnTo>
                  <a:lnTo>
                    <a:pt x="474817" y="619760"/>
                  </a:lnTo>
                  <a:lnTo>
                    <a:pt x="474940" y="624840"/>
                  </a:lnTo>
                  <a:lnTo>
                    <a:pt x="475488" y="632460"/>
                  </a:lnTo>
                  <a:lnTo>
                    <a:pt x="476226" y="640080"/>
                  </a:lnTo>
                  <a:lnTo>
                    <a:pt x="477012" y="646430"/>
                  </a:lnTo>
                  <a:lnTo>
                    <a:pt x="435355" y="670560"/>
                  </a:lnTo>
                  <a:lnTo>
                    <a:pt x="428370" y="674370"/>
                  </a:lnTo>
                  <a:lnTo>
                    <a:pt x="423798" y="679450"/>
                  </a:lnTo>
                  <a:lnTo>
                    <a:pt x="422655" y="687070"/>
                  </a:lnTo>
                  <a:lnTo>
                    <a:pt x="420369" y="693420"/>
                  </a:lnTo>
                  <a:lnTo>
                    <a:pt x="420369" y="701040"/>
                  </a:lnTo>
                  <a:lnTo>
                    <a:pt x="424941" y="707390"/>
                  </a:lnTo>
                  <a:lnTo>
                    <a:pt x="448182" y="744220"/>
                  </a:lnTo>
                  <a:lnTo>
                    <a:pt x="481506" y="744220"/>
                  </a:lnTo>
                  <a:lnTo>
                    <a:pt x="450468" y="693420"/>
                  </a:lnTo>
                  <a:lnTo>
                    <a:pt x="500252" y="666750"/>
                  </a:lnTo>
                  <a:lnTo>
                    <a:pt x="505967" y="662940"/>
                  </a:lnTo>
                  <a:lnTo>
                    <a:pt x="508381" y="656590"/>
                  </a:lnTo>
                  <a:lnTo>
                    <a:pt x="507111" y="651510"/>
                  </a:lnTo>
                  <a:lnTo>
                    <a:pt x="505789" y="642620"/>
                  </a:lnTo>
                  <a:lnTo>
                    <a:pt x="505110" y="632460"/>
                  </a:lnTo>
                  <a:lnTo>
                    <a:pt x="504896" y="624840"/>
                  </a:lnTo>
                  <a:lnTo>
                    <a:pt x="505021" y="604520"/>
                  </a:lnTo>
                  <a:lnTo>
                    <a:pt x="505539" y="595630"/>
                  </a:lnTo>
                  <a:lnTo>
                    <a:pt x="506271" y="586740"/>
                  </a:lnTo>
                  <a:lnTo>
                    <a:pt x="507111" y="577850"/>
                  </a:lnTo>
                  <a:lnTo>
                    <a:pt x="508381" y="572770"/>
                  </a:lnTo>
                  <a:lnTo>
                    <a:pt x="505967" y="565150"/>
                  </a:lnTo>
                  <a:lnTo>
                    <a:pt x="500252" y="562610"/>
                  </a:lnTo>
                  <a:lnTo>
                    <a:pt x="450468" y="534670"/>
                  </a:lnTo>
                  <a:lnTo>
                    <a:pt x="455124" y="527050"/>
                  </a:lnTo>
                  <a:lnTo>
                    <a:pt x="401827" y="527050"/>
                  </a:lnTo>
                  <a:lnTo>
                    <a:pt x="341647" y="525780"/>
                  </a:lnTo>
                  <a:lnTo>
                    <a:pt x="283825" y="520700"/>
                  </a:lnTo>
                  <a:lnTo>
                    <a:pt x="229106" y="513080"/>
                  </a:lnTo>
                  <a:lnTo>
                    <a:pt x="178234" y="501650"/>
                  </a:lnTo>
                  <a:lnTo>
                    <a:pt x="131952" y="487680"/>
                  </a:lnTo>
                  <a:lnTo>
                    <a:pt x="87874" y="468630"/>
                  </a:lnTo>
                  <a:lnTo>
                    <a:pt x="77652" y="462280"/>
                  </a:lnTo>
                  <a:close/>
                </a:path>
                <a:path w="1026795" h="908050">
                  <a:moveTo>
                    <a:pt x="516889" y="403860"/>
                  </a:moveTo>
                  <a:lnTo>
                    <a:pt x="507364" y="403860"/>
                  </a:lnTo>
                  <a:lnTo>
                    <a:pt x="504824" y="405130"/>
                  </a:lnTo>
                  <a:lnTo>
                    <a:pt x="496823" y="406400"/>
                  </a:lnTo>
                  <a:lnTo>
                    <a:pt x="490982" y="411480"/>
                  </a:lnTo>
                  <a:lnTo>
                    <a:pt x="487552" y="416560"/>
                  </a:lnTo>
                  <a:lnTo>
                    <a:pt x="421513" y="524510"/>
                  </a:lnTo>
                  <a:lnTo>
                    <a:pt x="420369" y="525780"/>
                  </a:lnTo>
                  <a:lnTo>
                    <a:pt x="420369" y="527050"/>
                  </a:lnTo>
                  <a:lnTo>
                    <a:pt x="455124" y="527050"/>
                  </a:lnTo>
                  <a:lnTo>
                    <a:pt x="514095" y="430530"/>
                  </a:lnTo>
                  <a:lnTo>
                    <a:pt x="568578" y="430530"/>
                  </a:lnTo>
                  <a:lnTo>
                    <a:pt x="525779" y="406400"/>
                  </a:lnTo>
                  <a:lnTo>
                    <a:pt x="521208" y="405130"/>
                  </a:lnTo>
                  <a:lnTo>
                    <a:pt x="516889" y="403860"/>
                  </a:lnTo>
                  <a:close/>
                </a:path>
                <a:path w="1026795" h="908050">
                  <a:moveTo>
                    <a:pt x="807085" y="213360"/>
                  </a:moveTo>
                  <a:lnTo>
                    <a:pt x="774572" y="213360"/>
                  </a:lnTo>
                  <a:lnTo>
                    <a:pt x="774572" y="325120"/>
                  </a:lnTo>
                  <a:lnTo>
                    <a:pt x="656589" y="325120"/>
                  </a:lnTo>
                  <a:lnTo>
                    <a:pt x="645187" y="326390"/>
                  </a:lnTo>
                  <a:lnTo>
                    <a:pt x="635952" y="332740"/>
                  </a:lnTo>
                  <a:lnTo>
                    <a:pt x="629765" y="341630"/>
                  </a:lnTo>
                  <a:lnTo>
                    <a:pt x="627507" y="351790"/>
                  </a:lnTo>
                  <a:lnTo>
                    <a:pt x="627507" y="398780"/>
                  </a:lnTo>
                  <a:lnTo>
                    <a:pt x="611637" y="405130"/>
                  </a:lnTo>
                  <a:lnTo>
                    <a:pt x="596757" y="412750"/>
                  </a:lnTo>
                  <a:lnTo>
                    <a:pt x="582519" y="420370"/>
                  </a:lnTo>
                  <a:lnTo>
                    <a:pt x="568578" y="430530"/>
                  </a:lnTo>
                  <a:lnTo>
                    <a:pt x="514095" y="430530"/>
                  </a:lnTo>
                  <a:lnTo>
                    <a:pt x="563879" y="458470"/>
                  </a:lnTo>
                  <a:lnTo>
                    <a:pt x="566546" y="459740"/>
                  </a:lnTo>
                  <a:lnTo>
                    <a:pt x="575437" y="459740"/>
                  </a:lnTo>
                  <a:lnTo>
                    <a:pt x="578738" y="458470"/>
                  </a:lnTo>
                  <a:lnTo>
                    <a:pt x="581278" y="457200"/>
                  </a:lnTo>
                  <a:lnTo>
                    <a:pt x="596687" y="445770"/>
                  </a:lnTo>
                  <a:lnTo>
                    <a:pt x="613298" y="435610"/>
                  </a:lnTo>
                  <a:lnTo>
                    <a:pt x="630981" y="426720"/>
                  </a:lnTo>
                  <a:lnTo>
                    <a:pt x="649604" y="420370"/>
                  </a:lnTo>
                  <a:lnTo>
                    <a:pt x="655319" y="419100"/>
                  </a:lnTo>
                  <a:lnTo>
                    <a:pt x="658875" y="414020"/>
                  </a:lnTo>
                  <a:lnTo>
                    <a:pt x="658875" y="353060"/>
                  </a:lnTo>
                  <a:lnTo>
                    <a:pt x="817498" y="353060"/>
                  </a:lnTo>
                  <a:lnTo>
                    <a:pt x="817498" y="342900"/>
                  </a:lnTo>
                  <a:lnTo>
                    <a:pt x="812799" y="334010"/>
                  </a:lnTo>
                  <a:lnTo>
                    <a:pt x="807085" y="331470"/>
                  </a:lnTo>
                  <a:lnTo>
                    <a:pt x="807085" y="213360"/>
                  </a:lnTo>
                  <a:close/>
                </a:path>
                <a:path w="1026795" h="908050">
                  <a:moveTo>
                    <a:pt x="817498" y="353060"/>
                  </a:moveTo>
                  <a:lnTo>
                    <a:pt x="786129" y="353060"/>
                  </a:lnTo>
                  <a:lnTo>
                    <a:pt x="786129" y="411480"/>
                  </a:lnTo>
                  <a:lnTo>
                    <a:pt x="790828" y="416560"/>
                  </a:lnTo>
                  <a:lnTo>
                    <a:pt x="796670" y="420370"/>
                  </a:lnTo>
                  <a:lnTo>
                    <a:pt x="814704" y="426720"/>
                  </a:lnTo>
                  <a:lnTo>
                    <a:pt x="832167" y="435610"/>
                  </a:lnTo>
                  <a:lnTo>
                    <a:pt x="848963" y="445770"/>
                  </a:lnTo>
                  <a:lnTo>
                    <a:pt x="867537" y="458470"/>
                  </a:lnTo>
                  <a:lnTo>
                    <a:pt x="870838" y="459740"/>
                  </a:lnTo>
                  <a:lnTo>
                    <a:pt x="879728" y="459740"/>
                  </a:lnTo>
                  <a:lnTo>
                    <a:pt x="882395" y="458470"/>
                  </a:lnTo>
                  <a:lnTo>
                    <a:pt x="931037" y="430530"/>
                  </a:lnTo>
                  <a:lnTo>
                    <a:pt x="876553" y="430530"/>
                  </a:lnTo>
                  <a:lnTo>
                    <a:pt x="862968" y="420370"/>
                  </a:lnTo>
                  <a:lnTo>
                    <a:pt x="848359" y="411480"/>
                  </a:lnTo>
                  <a:lnTo>
                    <a:pt x="833084" y="403860"/>
                  </a:lnTo>
                  <a:lnTo>
                    <a:pt x="817498" y="397510"/>
                  </a:lnTo>
                  <a:lnTo>
                    <a:pt x="817498" y="353060"/>
                  </a:lnTo>
                  <a:close/>
                </a:path>
                <a:path w="1026795" h="908050">
                  <a:moveTo>
                    <a:pt x="940417" y="402590"/>
                  </a:moveTo>
                  <a:lnTo>
                    <a:pt x="927988" y="402590"/>
                  </a:lnTo>
                  <a:lnTo>
                    <a:pt x="923036" y="403860"/>
                  </a:lnTo>
                  <a:lnTo>
                    <a:pt x="918210" y="406400"/>
                  </a:lnTo>
                  <a:lnTo>
                    <a:pt x="876553" y="430530"/>
                  </a:lnTo>
                  <a:lnTo>
                    <a:pt x="931037" y="430530"/>
                  </a:lnTo>
                  <a:lnTo>
                    <a:pt x="944879" y="452120"/>
                  </a:lnTo>
                  <a:lnTo>
                    <a:pt x="947292" y="455930"/>
                  </a:lnTo>
                  <a:lnTo>
                    <a:pt x="952372" y="458470"/>
                  </a:lnTo>
                  <a:lnTo>
                    <a:pt x="962406" y="458470"/>
                  </a:lnTo>
                  <a:lnTo>
                    <a:pt x="964564" y="457200"/>
                  </a:lnTo>
                  <a:lnTo>
                    <a:pt x="971422" y="453390"/>
                  </a:lnTo>
                  <a:lnTo>
                    <a:pt x="974978" y="444500"/>
                  </a:lnTo>
                  <a:lnTo>
                    <a:pt x="970407" y="438150"/>
                  </a:lnTo>
                  <a:lnTo>
                    <a:pt x="957579" y="415290"/>
                  </a:lnTo>
                  <a:lnTo>
                    <a:pt x="953192" y="410210"/>
                  </a:lnTo>
                  <a:lnTo>
                    <a:pt x="947340" y="406400"/>
                  </a:lnTo>
                  <a:lnTo>
                    <a:pt x="940417" y="402590"/>
                  </a:lnTo>
                  <a:close/>
                </a:path>
                <a:path w="1026795" h="908050">
                  <a:moveTo>
                    <a:pt x="276732" y="270510"/>
                  </a:moveTo>
                  <a:lnTo>
                    <a:pt x="266700" y="270510"/>
                  </a:lnTo>
                  <a:lnTo>
                    <a:pt x="261365" y="275590"/>
                  </a:lnTo>
                  <a:lnTo>
                    <a:pt x="259333" y="283210"/>
                  </a:lnTo>
                  <a:lnTo>
                    <a:pt x="258190" y="290830"/>
                  </a:lnTo>
                  <a:lnTo>
                    <a:pt x="264032" y="298450"/>
                  </a:lnTo>
                  <a:lnTo>
                    <a:pt x="273303" y="299720"/>
                  </a:lnTo>
                  <a:lnTo>
                    <a:pt x="304780" y="303530"/>
                  </a:lnTo>
                  <a:lnTo>
                    <a:pt x="336803" y="306070"/>
                  </a:lnTo>
                  <a:lnTo>
                    <a:pt x="369494" y="307340"/>
                  </a:lnTo>
                  <a:lnTo>
                    <a:pt x="402970" y="307340"/>
                  </a:lnTo>
                  <a:lnTo>
                    <a:pt x="455018" y="306070"/>
                  </a:lnTo>
                  <a:lnTo>
                    <a:pt x="505450" y="302260"/>
                  </a:lnTo>
                  <a:lnTo>
                    <a:pt x="553815" y="295910"/>
                  </a:lnTo>
                  <a:lnTo>
                    <a:pt x="599661" y="288290"/>
                  </a:lnTo>
                  <a:lnTo>
                    <a:pt x="637772" y="278130"/>
                  </a:lnTo>
                  <a:lnTo>
                    <a:pt x="370887" y="278130"/>
                  </a:lnTo>
                  <a:lnTo>
                    <a:pt x="338994" y="276860"/>
                  </a:lnTo>
                  <a:lnTo>
                    <a:pt x="307530" y="274320"/>
                  </a:lnTo>
                  <a:lnTo>
                    <a:pt x="276732" y="270510"/>
                  </a:lnTo>
                  <a:close/>
                </a:path>
                <a:path w="1026795" h="908050">
                  <a:moveTo>
                    <a:pt x="77332" y="213360"/>
                  </a:moveTo>
                  <a:lnTo>
                    <a:pt x="27812" y="213360"/>
                  </a:lnTo>
                  <a:lnTo>
                    <a:pt x="58763" y="237490"/>
                  </a:lnTo>
                  <a:lnTo>
                    <a:pt x="99298" y="257810"/>
                  </a:lnTo>
                  <a:lnTo>
                    <a:pt x="148953" y="275590"/>
                  </a:lnTo>
                  <a:lnTo>
                    <a:pt x="207263" y="289560"/>
                  </a:lnTo>
                  <a:lnTo>
                    <a:pt x="217677" y="289560"/>
                  </a:lnTo>
                  <a:lnTo>
                    <a:pt x="223519" y="285750"/>
                  </a:lnTo>
                  <a:lnTo>
                    <a:pt x="225805" y="278130"/>
                  </a:lnTo>
                  <a:lnTo>
                    <a:pt x="226948" y="270510"/>
                  </a:lnTo>
                  <a:lnTo>
                    <a:pt x="222376" y="262890"/>
                  </a:lnTo>
                  <a:lnTo>
                    <a:pt x="214248" y="261620"/>
                  </a:lnTo>
                  <a:lnTo>
                    <a:pt x="151379" y="246380"/>
                  </a:lnTo>
                  <a:lnTo>
                    <a:pt x="99977" y="226060"/>
                  </a:lnTo>
                  <a:lnTo>
                    <a:pt x="77332" y="213360"/>
                  </a:lnTo>
                  <a:close/>
                </a:path>
                <a:path w="1026795" h="908050">
                  <a:moveTo>
                    <a:pt x="620902" y="21590"/>
                  </a:moveTo>
                  <a:lnTo>
                    <a:pt x="611123" y="21590"/>
                  </a:lnTo>
                  <a:lnTo>
                    <a:pt x="605409" y="26669"/>
                  </a:lnTo>
                  <a:lnTo>
                    <a:pt x="603249" y="33019"/>
                  </a:lnTo>
                  <a:lnTo>
                    <a:pt x="600963" y="41910"/>
                  </a:lnTo>
                  <a:lnTo>
                    <a:pt x="605536" y="48260"/>
                  </a:lnTo>
                  <a:lnTo>
                    <a:pt x="614807" y="52069"/>
                  </a:lnTo>
                  <a:lnTo>
                    <a:pt x="682152" y="72390"/>
                  </a:lnTo>
                  <a:lnTo>
                    <a:pt x="733234" y="96520"/>
                  </a:lnTo>
                  <a:lnTo>
                    <a:pt x="765647" y="124460"/>
                  </a:lnTo>
                  <a:lnTo>
                    <a:pt x="776986" y="153670"/>
                  </a:lnTo>
                  <a:lnTo>
                    <a:pt x="769983" y="176530"/>
                  </a:lnTo>
                  <a:lnTo>
                    <a:pt x="716924" y="220980"/>
                  </a:lnTo>
                  <a:lnTo>
                    <a:pt x="672845" y="238760"/>
                  </a:lnTo>
                  <a:lnTo>
                    <a:pt x="627064" y="254000"/>
                  </a:lnTo>
                  <a:lnTo>
                    <a:pt x="576460" y="264160"/>
                  </a:lnTo>
                  <a:lnTo>
                    <a:pt x="521759" y="273050"/>
                  </a:lnTo>
                  <a:lnTo>
                    <a:pt x="463688" y="276860"/>
                  </a:lnTo>
                  <a:lnTo>
                    <a:pt x="402970" y="278130"/>
                  </a:lnTo>
                  <a:lnTo>
                    <a:pt x="637772" y="278130"/>
                  </a:lnTo>
                  <a:lnTo>
                    <a:pt x="681989" y="264160"/>
                  </a:lnTo>
                  <a:lnTo>
                    <a:pt x="736187" y="241300"/>
                  </a:lnTo>
                  <a:lnTo>
                    <a:pt x="774572" y="213360"/>
                  </a:lnTo>
                  <a:lnTo>
                    <a:pt x="807085" y="213360"/>
                  </a:lnTo>
                  <a:lnTo>
                    <a:pt x="807085" y="152400"/>
                  </a:lnTo>
                  <a:lnTo>
                    <a:pt x="799043" y="120650"/>
                  </a:lnTo>
                  <a:lnTo>
                    <a:pt x="775548" y="91440"/>
                  </a:lnTo>
                  <a:lnTo>
                    <a:pt x="737544" y="64769"/>
                  </a:lnTo>
                  <a:lnTo>
                    <a:pt x="685977" y="40640"/>
                  </a:lnTo>
                  <a:lnTo>
                    <a:pt x="621791" y="22860"/>
                  </a:lnTo>
                  <a:lnTo>
                    <a:pt x="620902" y="21590"/>
                  </a:lnTo>
                  <a:close/>
                </a:path>
                <a:path w="1026795" h="908050">
                  <a:moveTo>
                    <a:pt x="569340" y="30480"/>
                  </a:moveTo>
                  <a:lnTo>
                    <a:pt x="440630" y="30480"/>
                  </a:lnTo>
                  <a:lnTo>
                    <a:pt x="516092" y="35560"/>
                  </a:lnTo>
                  <a:lnTo>
                    <a:pt x="552322" y="40640"/>
                  </a:lnTo>
                  <a:lnTo>
                    <a:pt x="562737" y="40640"/>
                  </a:lnTo>
                  <a:lnTo>
                    <a:pt x="568578" y="35560"/>
                  </a:lnTo>
                  <a:lnTo>
                    <a:pt x="569340" y="30480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79819" y="4075176"/>
              <a:ext cx="182752" cy="172212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6707251" y="850391"/>
            <a:ext cx="680085" cy="598805"/>
          </a:xfrm>
          <a:custGeom>
            <a:avLst/>
            <a:gdLst/>
            <a:ahLst/>
            <a:cxnLst/>
            <a:rect l="l" t="t" r="r" b="b"/>
            <a:pathLst>
              <a:path w="680084" h="598805">
                <a:moveTo>
                  <a:pt x="679577" y="351155"/>
                </a:moveTo>
                <a:lnTo>
                  <a:pt x="677164" y="346087"/>
                </a:lnTo>
                <a:lnTo>
                  <a:pt x="675259" y="343535"/>
                </a:lnTo>
                <a:lnTo>
                  <a:pt x="671703" y="342265"/>
                </a:lnTo>
                <a:lnTo>
                  <a:pt x="664464" y="342265"/>
                </a:lnTo>
                <a:lnTo>
                  <a:pt x="663067" y="343535"/>
                </a:lnTo>
                <a:lnTo>
                  <a:pt x="643382" y="360045"/>
                </a:lnTo>
                <a:lnTo>
                  <a:pt x="610997" y="316217"/>
                </a:lnTo>
                <a:lnTo>
                  <a:pt x="610997" y="351155"/>
                </a:lnTo>
                <a:lnTo>
                  <a:pt x="593725" y="366395"/>
                </a:lnTo>
                <a:lnTo>
                  <a:pt x="592963" y="365137"/>
                </a:lnTo>
                <a:lnTo>
                  <a:pt x="591832" y="364261"/>
                </a:lnTo>
                <a:lnTo>
                  <a:pt x="591832" y="403237"/>
                </a:lnTo>
                <a:lnTo>
                  <a:pt x="589026" y="412115"/>
                </a:lnTo>
                <a:lnTo>
                  <a:pt x="585216" y="419735"/>
                </a:lnTo>
                <a:lnTo>
                  <a:pt x="578358" y="423545"/>
                </a:lnTo>
                <a:lnTo>
                  <a:pt x="563372" y="423545"/>
                </a:lnTo>
                <a:lnTo>
                  <a:pt x="559816" y="421005"/>
                </a:lnTo>
                <a:lnTo>
                  <a:pt x="445643" y="357505"/>
                </a:lnTo>
                <a:lnTo>
                  <a:pt x="443738" y="356235"/>
                </a:lnTo>
                <a:lnTo>
                  <a:pt x="436626" y="356235"/>
                </a:lnTo>
                <a:lnTo>
                  <a:pt x="433578" y="357505"/>
                </a:lnTo>
                <a:lnTo>
                  <a:pt x="431419" y="361315"/>
                </a:lnTo>
                <a:lnTo>
                  <a:pt x="429133" y="366395"/>
                </a:lnTo>
                <a:lnTo>
                  <a:pt x="430657" y="371487"/>
                </a:lnTo>
                <a:lnTo>
                  <a:pt x="435483" y="375285"/>
                </a:lnTo>
                <a:lnTo>
                  <a:pt x="531495" y="428637"/>
                </a:lnTo>
                <a:lnTo>
                  <a:pt x="537959" y="434987"/>
                </a:lnTo>
                <a:lnTo>
                  <a:pt x="541756" y="442595"/>
                </a:lnTo>
                <a:lnTo>
                  <a:pt x="542582" y="451485"/>
                </a:lnTo>
                <a:lnTo>
                  <a:pt x="540131" y="460387"/>
                </a:lnTo>
                <a:lnTo>
                  <a:pt x="535940" y="467995"/>
                </a:lnTo>
                <a:lnTo>
                  <a:pt x="528828" y="471805"/>
                </a:lnTo>
                <a:lnTo>
                  <a:pt x="517525" y="471805"/>
                </a:lnTo>
                <a:lnTo>
                  <a:pt x="513842" y="470535"/>
                </a:lnTo>
                <a:lnTo>
                  <a:pt x="510286" y="469265"/>
                </a:lnTo>
                <a:lnTo>
                  <a:pt x="413385" y="413385"/>
                </a:lnTo>
                <a:lnTo>
                  <a:pt x="411734" y="413385"/>
                </a:lnTo>
                <a:lnTo>
                  <a:pt x="409956" y="412115"/>
                </a:lnTo>
                <a:lnTo>
                  <a:pt x="404622" y="412115"/>
                </a:lnTo>
                <a:lnTo>
                  <a:pt x="401320" y="414655"/>
                </a:lnTo>
                <a:lnTo>
                  <a:pt x="399161" y="417195"/>
                </a:lnTo>
                <a:lnTo>
                  <a:pt x="396113" y="423545"/>
                </a:lnTo>
                <a:lnTo>
                  <a:pt x="398399" y="428637"/>
                </a:lnTo>
                <a:lnTo>
                  <a:pt x="403098" y="432435"/>
                </a:lnTo>
                <a:lnTo>
                  <a:pt x="481838" y="476885"/>
                </a:lnTo>
                <a:lnTo>
                  <a:pt x="488734" y="483235"/>
                </a:lnTo>
                <a:lnTo>
                  <a:pt x="492671" y="490855"/>
                </a:lnTo>
                <a:lnTo>
                  <a:pt x="493356" y="499745"/>
                </a:lnTo>
                <a:lnTo>
                  <a:pt x="490474" y="507365"/>
                </a:lnTo>
                <a:lnTo>
                  <a:pt x="486664" y="516255"/>
                </a:lnTo>
                <a:lnTo>
                  <a:pt x="479425" y="520065"/>
                </a:lnTo>
                <a:lnTo>
                  <a:pt x="468249" y="520065"/>
                </a:lnTo>
                <a:lnTo>
                  <a:pt x="464693" y="518795"/>
                </a:lnTo>
                <a:lnTo>
                  <a:pt x="461391" y="517537"/>
                </a:lnTo>
                <a:lnTo>
                  <a:pt x="378714" y="470535"/>
                </a:lnTo>
                <a:lnTo>
                  <a:pt x="377190" y="469265"/>
                </a:lnTo>
                <a:lnTo>
                  <a:pt x="370332" y="469265"/>
                </a:lnTo>
                <a:lnTo>
                  <a:pt x="366649" y="470535"/>
                </a:lnTo>
                <a:lnTo>
                  <a:pt x="364490" y="474345"/>
                </a:lnTo>
                <a:lnTo>
                  <a:pt x="362204" y="479437"/>
                </a:lnTo>
                <a:lnTo>
                  <a:pt x="363728" y="485787"/>
                </a:lnTo>
                <a:lnTo>
                  <a:pt x="368554" y="489585"/>
                </a:lnTo>
                <a:lnTo>
                  <a:pt x="433070" y="523887"/>
                </a:lnTo>
                <a:lnTo>
                  <a:pt x="439521" y="530237"/>
                </a:lnTo>
                <a:lnTo>
                  <a:pt x="443293" y="537845"/>
                </a:lnTo>
                <a:lnTo>
                  <a:pt x="444106" y="546735"/>
                </a:lnTo>
                <a:lnTo>
                  <a:pt x="441706" y="555637"/>
                </a:lnTo>
                <a:lnTo>
                  <a:pt x="437515" y="563245"/>
                </a:lnTo>
                <a:lnTo>
                  <a:pt x="430403" y="567055"/>
                </a:lnTo>
                <a:lnTo>
                  <a:pt x="419100" y="567055"/>
                </a:lnTo>
                <a:lnTo>
                  <a:pt x="366903" y="539115"/>
                </a:lnTo>
                <a:lnTo>
                  <a:pt x="366306" y="531495"/>
                </a:lnTo>
                <a:lnTo>
                  <a:pt x="364528" y="525145"/>
                </a:lnTo>
                <a:lnTo>
                  <a:pt x="361594" y="517537"/>
                </a:lnTo>
                <a:lnTo>
                  <a:pt x="358521" y="513715"/>
                </a:lnTo>
                <a:lnTo>
                  <a:pt x="357505" y="512445"/>
                </a:lnTo>
                <a:lnTo>
                  <a:pt x="351472" y="504837"/>
                </a:lnTo>
                <a:lnTo>
                  <a:pt x="348742" y="502907"/>
                </a:lnTo>
                <a:lnTo>
                  <a:pt x="348742" y="534035"/>
                </a:lnTo>
                <a:lnTo>
                  <a:pt x="347218" y="546735"/>
                </a:lnTo>
                <a:lnTo>
                  <a:pt x="344043" y="550545"/>
                </a:lnTo>
                <a:lnTo>
                  <a:pt x="339344" y="555637"/>
                </a:lnTo>
                <a:lnTo>
                  <a:pt x="316484" y="572135"/>
                </a:lnTo>
                <a:lnTo>
                  <a:pt x="312674" y="575945"/>
                </a:lnTo>
                <a:lnTo>
                  <a:pt x="307975" y="577215"/>
                </a:lnTo>
                <a:lnTo>
                  <a:pt x="296672" y="577215"/>
                </a:lnTo>
                <a:lnTo>
                  <a:pt x="289941" y="573405"/>
                </a:lnTo>
                <a:lnTo>
                  <a:pt x="285877" y="567055"/>
                </a:lnTo>
                <a:lnTo>
                  <a:pt x="282219" y="559435"/>
                </a:lnTo>
                <a:lnTo>
                  <a:pt x="282143" y="555637"/>
                </a:lnTo>
                <a:lnTo>
                  <a:pt x="282028" y="550545"/>
                </a:lnTo>
                <a:lnTo>
                  <a:pt x="285115" y="542937"/>
                </a:lnTo>
                <a:lnTo>
                  <a:pt x="290296" y="536587"/>
                </a:lnTo>
                <a:lnTo>
                  <a:pt x="291338" y="535305"/>
                </a:lnTo>
                <a:lnTo>
                  <a:pt x="312547" y="518795"/>
                </a:lnTo>
                <a:lnTo>
                  <a:pt x="313309" y="518795"/>
                </a:lnTo>
                <a:lnTo>
                  <a:pt x="317500" y="514985"/>
                </a:lnTo>
                <a:lnTo>
                  <a:pt x="321945" y="513715"/>
                </a:lnTo>
                <a:lnTo>
                  <a:pt x="332994" y="513715"/>
                </a:lnTo>
                <a:lnTo>
                  <a:pt x="339344" y="517537"/>
                </a:lnTo>
                <a:lnTo>
                  <a:pt x="344043" y="522605"/>
                </a:lnTo>
                <a:lnTo>
                  <a:pt x="347218" y="528955"/>
                </a:lnTo>
                <a:lnTo>
                  <a:pt x="348742" y="534035"/>
                </a:lnTo>
                <a:lnTo>
                  <a:pt x="348742" y="502907"/>
                </a:lnTo>
                <a:lnTo>
                  <a:pt x="344271" y="499745"/>
                </a:lnTo>
                <a:lnTo>
                  <a:pt x="336194" y="495935"/>
                </a:lnTo>
                <a:lnTo>
                  <a:pt x="327533" y="494665"/>
                </a:lnTo>
                <a:lnTo>
                  <a:pt x="327634" y="488315"/>
                </a:lnTo>
                <a:lnTo>
                  <a:pt x="313194" y="451485"/>
                </a:lnTo>
                <a:lnTo>
                  <a:pt x="309892" y="449237"/>
                </a:lnTo>
                <a:lnTo>
                  <a:pt x="309892" y="488315"/>
                </a:lnTo>
                <a:lnTo>
                  <a:pt x="306908" y="495935"/>
                </a:lnTo>
                <a:lnTo>
                  <a:pt x="300736" y="502285"/>
                </a:lnTo>
                <a:lnTo>
                  <a:pt x="261366" y="532765"/>
                </a:lnTo>
                <a:lnTo>
                  <a:pt x="257683" y="535305"/>
                </a:lnTo>
                <a:lnTo>
                  <a:pt x="253111" y="536587"/>
                </a:lnTo>
                <a:lnTo>
                  <a:pt x="245618" y="536587"/>
                </a:lnTo>
                <a:lnTo>
                  <a:pt x="228333" y="514985"/>
                </a:lnTo>
                <a:lnTo>
                  <a:pt x="228104" y="511187"/>
                </a:lnTo>
                <a:lnTo>
                  <a:pt x="230898" y="502285"/>
                </a:lnTo>
                <a:lnTo>
                  <a:pt x="236982" y="495935"/>
                </a:lnTo>
                <a:lnTo>
                  <a:pt x="273939" y="467995"/>
                </a:lnTo>
                <a:lnTo>
                  <a:pt x="275590" y="466737"/>
                </a:lnTo>
                <a:lnTo>
                  <a:pt x="279400" y="464185"/>
                </a:lnTo>
                <a:lnTo>
                  <a:pt x="283718" y="462915"/>
                </a:lnTo>
                <a:lnTo>
                  <a:pt x="294513" y="462915"/>
                </a:lnTo>
                <a:lnTo>
                  <a:pt x="300863" y="465455"/>
                </a:lnTo>
                <a:lnTo>
                  <a:pt x="305435" y="470535"/>
                </a:lnTo>
                <a:lnTo>
                  <a:pt x="309460" y="479437"/>
                </a:lnTo>
                <a:lnTo>
                  <a:pt x="309892" y="488315"/>
                </a:lnTo>
                <a:lnTo>
                  <a:pt x="309892" y="449237"/>
                </a:lnTo>
                <a:lnTo>
                  <a:pt x="305765" y="446405"/>
                </a:lnTo>
                <a:lnTo>
                  <a:pt x="297599" y="442595"/>
                </a:lnTo>
                <a:lnTo>
                  <a:pt x="288925" y="441337"/>
                </a:lnTo>
                <a:lnTo>
                  <a:pt x="289026" y="437515"/>
                </a:lnTo>
                <a:lnTo>
                  <a:pt x="289712" y="429895"/>
                </a:lnTo>
                <a:lnTo>
                  <a:pt x="288556" y="421005"/>
                </a:lnTo>
                <a:lnTo>
                  <a:pt x="285610" y="413385"/>
                </a:lnTo>
                <a:lnTo>
                  <a:pt x="282562" y="408305"/>
                </a:lnTo>
                <a:lnTo>
                  <a:pt x="281051" y="405765"/>
                </a:lnTo>
                <a:lnTo>
                  <a:pt x="274586" y="399415"/>
                </a:lnTo>
                <a:lnTo>
                  <a:pt x="269468" y="395046"/>
                </a:lnTo>
                <a:lnTo>
                  <a:pt x="269468" y="434987"/>
                </a:lnTo>
                <a:lnTo>
                  <a:pt x="266458" y="443865"/>
                </a:lnTo>
                <a:lnTo>
                  <a:pt x="260604" y="450215"/>
                </a:lnTo>
                <a:lnTo>
                  <a:pt x="207010" y="492137"/>
                </a:lnTo>
                <a:lnTo>
                  <a:pt x="203327" y="494665"/>
                </a:lnTo>
                <a:lnTo>
                  <a:pt x="199136" y="495935"/>
                </a:lnTo>
                <a:lnTo>
                  <a:pt x="188468" y="495935"/>
                </a:lnTo>
                <a:lnTo>
                  <a:pt x="181864" y="493395"/>
                </a:lnTo>
                <a:lnTo>
                  <a:pt x="177165" y="487045"/>
                </a:lnTo>
                <a:lnTo>
                  <a:pt x="173443" y="478155"/>
                </a:lnTo>
                <a:lnTo>
                  <a:pt x="173253" y="474345"/>
                </a:lnTo>
                <a:lnTo>
                  <a:pt x="172986" y="469265"/>
                </a:lnTo>
                <a:lnTo>
                  <a:pt x="175780" y="460387"/>
                </a:lnTo>
                <a:lnTo>
                  <a:pt x="180644" y="455295"/>
                </a:lnTo>
                <a:lnTo>
                  <a:pt x="181864" y="454037"/>
                </a:lnTo>
                <a:lnTo>
                  <a:pt x="233807" y="415937"/>
                </a:lnTo>
                <a:lnTo>
                  <a:pt x="236220" y="413385"/>
                </a:lnTo>
                <a:lnTo>
                  <a:pt x="239268" y="410845"/>
                </a:lnTo>
                <a:lnTo>
                  <a:pt x="242443" y="410845"/>
                </a:lnTo>
                <a:lnTo>
                  <a:pt x="245618" y="408305"/>
                </a:lnTo>
                <a:lnTo>
                  <a:pt x="255905" y="408305"/>
                </a:lnTo>
                <a:lnTo>
                  <a:pt x="261366" y="413385"/>
                </a:lnTo>
                <a:lnTo>
                  <a:pt x="265303" y="418465"/>
                </a:lnTo>
                <a:lnTo>
                  <a:pt x="269227" y="426085"/>
                </a:lnTo>
                <a:lnTo>
                  <a:pt x="269468" y="434987"/>
                </a:lnTo>
                <a:lnTo>
                  <a:pt x="269468" y="395046"/>
                </a:lnTo>
                <a:lnTo>
                  <a:pt x="267157" y="393065"/>
                </a:lnTo>
                <a:lnTo>
                  <a:pt x="258991" y="390537"/>
                </a:lnTo>
                <a:lnTo>
                  <a:pt x="250317" y="387985"/>
                </a:lnTo>
                <a:lnTo>
                  <a:pt x="250418" y="384187"/>
                </a:lnTo>
                <a:lnTo>
                  <a:pt x="251104" y="376555"/>
                </a:lnTo>
                <a:lnTo>
                  <a:pt x="249948" y="368935"/>
                </a:lnTo>
                <a:lnTo>
                  <a:pt x="247002" y="360045"/>
                </a:lnTo>
                <a:lnTo>
                  <a:pt x="245478" y="357505"/>
                </a:lnTo>
                <a:lnTo>
                  <a:pt x="242443" y="352437"/>
                </a:lnTo>
                <a:lnTo>
                  <a:pt x="235673" y="344805"/>
                </a:lnTo>
                <a:lnTo>
                  <a:pt x="231978" y="342468"/>
                </a:lnTo>
                <a:lnTo>
                  <a:pt x="231978" y="382905"/>
                </a:lnTo>
                <a:lnTo>
                  <a:pt x="228955" y="391795"/>
                </a:lnTo>
                <a:lnTo>
                  <a:pt x="222758" y="398145"/>
                </a:lnTo>
                <a:lnTo>
                  <a:pt x="153416" y="451485"/>
                </a:lnTo>
                <a:lnTo>
                  <a:pt x="149479" y="454037"/>
                </a:lnTo>
                <a:lnTo>
                  <a:pt x="145034" y="455295"/>
                </a:lnTo>
                <a:lnTo>
                  <a:pt x="133731" y="455295"/>
                </a:lnTo>
                <a:lnTo>
                  <a:pt x="127127" y="451485"/>
                </a:lnTo>
                <a:lnTo>
                  <a:pt x="122809" y="445135"/>
                </a:lnTo>
                <a:lnTo>
                  <a:pt x="119214" y="437515"/>
                </a:lnTo>
                <a:lnTo>
                  <a:pt x="118960" y="428637"/>
                </a:lnTo>
                <a:lnTo>
                  <a:pt x="121805" y="421005"/>
                </a:lnTo>
                <a:lnTo>
                  <a:pt x="127508" y="413385"/>
                </a:lnTo>
                <a:lnTo>
                  <a:pt x="142887" y="401955"/>
                </a:lnTo>
                <a:lnTo>
                  <a:pt x="149733" y="396887"/>
                </a:lnTo>
                <a:lnTo>
                  <a:pt x="197612" y="361315"/>
                </a:lnTo>
                <a:lnTo>
                  <a:pt x="201549" y="357505"/>
                </a:lnTo>
                <a:lnTo>
                  <a:pt x="217297" y="357505"/>
                </a:lnTo>
                <a:lnTo>
                  <a:pt x="222758" y="360045"/>
                </a:lnTo>
                <a:lnTo>
                  <a:pt x="227584" y="366395"/>
                </a:lnTo>
                <a:lnTo>
                  <a:pt x="231597" y="374015"/>
                </a:lnTo>
                <a:lnTo>
                  <a:pt x="231978" y="382905"/>
                </a:lnTo>
                <a:lnTo>
                  <a:pt x="231978" y="342468"/>
                </a:lnTo>
                <a:lnTo>
                  <a:pt x="227672" y="339737"/>
                </a:lnTo>
                <a:lnTo>
                  <a:pt x="218859" y="337185"/>
                </a:lnTo>
                <a:lnTo>
                  <a:pt x="209677" y="335915"/>
                </a:lnTo>
                <a:lnTo>
                  <a:pt x="201168" y="335915"/>
                </a:lnTo>
                <a:lnTo>
                  <a:pt x="192786" y="338455"/>
                </a:lnTo>
                <a:lnTo>
                  <a:pt x="185801" y="343535"/>
                </a:lnTo>
                <a:lnTo>
                  <a:pt x="116459" y="396887"/>
                </a:lnTo>
                <a:lnTo>
                  <a:pt x="114236" y="395605"/>
                </a:lnTo>
                <a:lnTo>
                  <a:pt x="92075" y="382905"/>
                </a:lnTo>
                <a:lnTo>
                  <a:pt x="189738" y="206387"/>
                </a:lnTo>
                <a:lnTo>
                  <a:pt x="208661" y="216535"/>
                </a:lnTo>
                <a:lnTo>
                  <a:pt x="209804" y="217805"/>
                </a:lnTo>
                <a:lnTo>
                  <a:pt x="211328" y="219087"/>
                </a:lnTo>
                <a:lnTo>
                  <a:pt x="214122" y="219087"/>
                </a:lnTo>
                <a:lnTo>
                  <a:pt x="260604" y="212737"/>
                </a:lnTo>
                <a:lnTo>
                  <a:pt x="277114" y="219087"/>
                </a:lnTo>
                <a:lnTo>
                  <a:pt x="267716" y="260985"/>
                </a:lnTo>
                <a:lnTo>
                  <a:pt x="267716" y="351155"/>
                </a:lnTo>
                <a:lnTo>
                  <a:pt x="271843" y="371487"/>
                </a:lnTo>
                <a:lnTo>
                  <a:pt x="283057" y="389255"/>
                </a:lnTo>
                <a:lnTo>
                  <a:pt x="299593" y="400685"/>
                </a:lnTo>
                <a:lnTo>
                  <a:pt x="319659" y="404495"/>
                </a:lnTo>
                <a:lnTo>
                  <a:pt x="339712" y="400685"/>
                </a:lnTo>
                <a:lnTo>
                  <a:pt x="356247" y="389255"/>
                </a:lnTo>
                <a:lnTo>
                  <a:pt x="357847" y="386715"/>
                </a:lnTo>
                <a:lnTo>
                  <a:pt x="367461" y="371487"/>
                </a:lnTo>
                <a:lnTo>
                  <a:pt x="371602" y="351155"/>
                </a:lnTo>
                <a:lnTo>
                  <a:pt x="371602" y="266065"/>
                </a:lnTo>
                <a:lnTo>
                  <a:pt x="374015" y="262255"/>
                </a:lnTo>
                <a:lnTo>
                  <a:pt x="580390" y="379095"/>
                </a:lnTo>
                <a:lnTo>
                  <a:pt x="587209" y="386715"/>
                </a:lnTo>
                <a:lnTo>
                  <a:pt x="591134" y="394335"/>
                </a:lnTo>
                <a:lnTo>
                  <a:pt x="591832" y="403237"/>
                </a:lnTo>
                <a:lnTo>
                  <a:pt x="591832" y="364261"/>
                </a:lnTo>
                <a:lnTo>
                  <a:pt x="591312" y="363855"/>
                </a:lnTo>
                <a:lnTo>
                  <a:pt x="590550" y="363855"/>
                </a:lnTo>
                <a:lnTo>
                  <a:pt x="411200" y="262255"/>
                </a:lnTo>
                <a:lnTo>
                  <a:pt x="384302" y="247015"/>
                </a:lnTo>
                <a:lnTo>
                  <a:pt x="392049" y="235585"/>
                </a:lnTo>
                <a:lnTo>
                  <a:pt x="395224" y="230505"/>
                </a:lnTo>
                <a:lnTo>
                  <a:pt x="394462" y="224155"/>
                </a:lnTo>
                <a:lnTo>
                  <a:pt x="389763" y="220345"/>
                </a:lnTo>
                <a:lnTo>
                  <a:pt x="387731" y="219087"/>
                </a:lnTo>
                <a:lnTo>
                  <a:pt x="380619" y="219087"/>
                </a:lnTo>
                <a:lnTo>
                  <a:pt x="377571" y="220345"/>
                </a:lnTo>
                <a:lnTo>
                  <a:pt x="375539" y="224155"/>
                </a:lnTo>
                <a:lnTo>
                  <a:pt x="354330" y="259715"/>
                </a:lnTo>
                <a:lnTo>
                  <a:pt x="352806" y="260985"/>
                </a:lnTo>
                <a:lnTo>
                  <a:pt x="351917" y="263537"/>
                </a:lnTo>
                <a:lnTo>
                  <a:pt x="351917" y="353695"/>
                </a:lnTo>
                <a:lnTo>
                  <a:pt x="349313" y="366395"/>
                </a:lnTo>
                <a:lnTo>
                  <a:pt x="342303" y="376555"/>
                </a:lnTo>
                <a:lnTo>
                  <a:pt x="332028" y="384187"/>
                </a:lnTo>
                <a:lnTo>
                  <a:pt x="319659" y="386715"/>
                </a:lnTo>
                <a:lnTo>
                  <a:pt x="306946" y="384187"/>
                </a:lnTo>
                <a:lnTo>
                  <a:pt x="296710" y="376555"/>
                </a:lnTo>
                <a:lnTo>
                  <a:pt x="289877" y="366395"/>
                </a:lnTo>
                <a:lnTo>
                  <a:pt x="287401" y="353695"/>
                </a:lnTo>
                <a:lnTo>
                  <a:pt x="287401" y="266065"/>
                </a:lnTo>
                <a:lnTo>
                  <a:pt x="299605" y="212737"/>
                </a:lnTo>
                <a:lnTo>
                  <a:pt x="301066" y="206387"/>
                </a:lnTo>
                <a:lnTo>
                  <a:pt x="302234" y="201295"/>
                </a:lnTo>
                <a:lnTo>
                  <a:pt x="305435" y="187337"/>
                </a:lnTo>
                <a:lnTo>
                  <a:pt x="413385" y="187337"/>
                </a:lnTo>
                <a:lnTo>
                  <a:pt x="466979" y="206387"/>
                </a:lnTo>
                <a:lnTo>
                  <a:pt x="471932" y="206387"/>
                </a:lnTo>
                <a:lnTo>
                  <a:pt x="474345" y="205105"/>
                </a:lnTo>
                <a:lnTo>
                  <a:pt x="475615" y="203835"/>
                </a:lnTo>
                <a:lnTo>
                  <a:pt x="492887" y="189865"/>
                </a:lnTo>
                <a:lnTo>
                  <a:pt x="610997" y="351155"/>
                </a:lnTo>
                <a:lnTo>
                  <a:pt x="610997" y="316217"/>
                </a:lnTo>
                <a:lnTo>
                  <a:pt x="517664" y="189865"/>
                </a:lnTo>
                <a:lnTo>
                  <a:pt x="515785" y="187337"/>
                </a:lnTo>
                <a:lnTo>
                  <a:pt x="512978" y="183515"/>
                </a:lnTo>
                <a:lnTo>
                  <a:pt x="485775" y="146685"/>
                </a:lnTo>
                <a:lnTo>
                  <a:pt x="575564" y="85737"/>
                </a:lnTo>
                <a:lnTo>
                  <a:pt x="580390" y="83185"/>
                </a:lnTo>
                <a:lnTo>
                  <a:pt x="581025" y="76835"/>
                </a:lnTo>
                <a:lnTo>
                  <a:pt x="578739" y="71755"/>
                </a:lnTo>
                <a:lnTo>
                  <a:pt x="576707" y="67945"/>
                </a:lnTo>
                <a:lnTo>
                  <a:pt x="573405" y="66687"/>
                </a:lnTo>
                <a:lnTo>
                  <a:pt x="566293" y="66687"/>
                </a:lnTo>
                <a:lnTo>
                  <a:pt x="564515" y="67945"/>
                </a:lnTo>
                <a:lnTo>
                  <a:pt x="466090" y="133985"/>
                </a:lnTo>
                <a:lnTo>
                  <a:pt x="461391" y="136537"/>
                </a:lnTo>
                <a:lnTo>
                  <a:pt x="460629" y="144145"/>
                </a:lnTo>
                <a:lnTo>
                  <a:pt x="463042" y="149237"/>
                </a:lnTo>
                <a:lnTo>
                  <a:pt x="481076" y="173355"/>
                </a:lnTo>
                <a:lnTo>
                  <a:pt x="468503" y="183515"/>
                </a:lnTo>
                <a:lnTo>
                  <a:pt x="417322" y="167005"/>
                </a:lnTo>
                <a:lnTo>
                  <a:pt x="415671" y="167005"/>
                </a:lnTo>
                <a:lnTo>
                  <a:pt x="414909" y="165735"/>
                </a:lnTo>
                <a:lnTo>
                  <a:pt x="292862" y="165735"/>
                </a:lnTo>
                <a:lnTo>
                  <a:pt x="288925" y="168287"/>
                </a:lnTo>
                <a:lnTo>
                  <a:pt x="288163" y="173355"/>
                </a:lnTo>
                <a:lnTo>
                  <a:pt x="281051" y="201295"/>
                </a:lnTo>
                <a:lnTo>
                  <a:pt x="275539" y="198755"/>
                </a:lnTo>
                <a:lnTo>
                  <a:pt x="264541" y="193687"/>
                </a:lnTo>
                <a:lnTo>
                  <a:pt x="259842" y="193687"/>
                </a:lnTo>
                <a:lnTo>
                  <a:pt x="213360" y="198755"/>
                </a:lnTo>
                <a:lnTo>
                  <a:pt x="197612" y="189865"/>
                </a:lnTo>
                <a:lnTo>
                  <a:pt x="212471" y="161937"/>
                </a:lnTo>
                <a:lnTo>
                  <a:pt x="214884" y="156845"/>
                </a:lnTo>
                <a:lnTo>
                  <a:pt x="213969" y="153035"/>
                </a:lnTo>
                <a:lnTo>
                  <a:pt x="213360" y="150495"/>
                </a:lnTo>
                <a:lnTo>
                  <a:pt x="208661" y="147955"/>
                </a:lnTo>
                <a:lnTo>
                  <a:pt x="192913" y="138493"/>
                </a:lnTo>
                <a:lnTo>
                  <a:pt x="192913" y="161937"/>
                </a:lnTo>
                <a:lnTo>
                  <a:pt x="62103" y="395605"/>
                </a:lnTo>
                <a:lnTo>
                  <a:pt x="46355" y="386715"/>
                </a:lnTo>
                <a:lnTo>
                  <a:pt x="52743" y="375285"/>
                </a:lnTo>
                <a:lnTo>
                  <a:pt x="177165" y="153035"/>
                </a:lnTo>
                <a:lnTo>
                  <a:pt x="192913" y="161937"/>
                </a:lnTo>
                <a:lnTo>
                  <a:pt x="192913" y="138493"/>
                </a:lnTo>
                <a:lnTo>
                  <a:pt x="16510" y="32385"/>
                </a:lnTo>
                <a:lnTo>
                  <a:pt x="14986" y="31115"/>
                </a:lnTo>
                <a:lnTo>
                  <a:pt x="8128" y="31115"/>
                </a:lnTo>
                <a:lnTo>
                  <a:pt x="4445" y="32385"/>
                </a:lnTo>
                <a:lnTo>
                  <a:pt x="2286" y="36195"/>
                </a:lnTo>
                <a:lnTo>
                  <a:pt x="0" y="42545"/>
                </a:lnTo>
                <a:lnTo>
                  <a:pt x="1397" y="47637"/>
                </a:lnTo>
                <a:lnTo>
                  <a:pt x="6223" y="51435"/>
                </a:lnTo>
                <a:lnTo>
                  <a:pt x="157480" y="141605"/>
                </a:lnTo>
                <a:lnTo>
                  <a:pt x="26670" y="375285"/>
                </a:lnTo>
                <a:lnTo>
                  <a:pt x="16510" y="368935"/>
                </a:lnTo>
                <a:lnTo>
                  <a:pt x="14478" y="368935"/>
                </a:lnTo>
                <a:lnTo>
                  <a:pt x="12573" y="367665"/>
                </a:lnTo>
                <a:lnTo>
                  <a:pt x="7366" y="367665"/>
                </a:lnTo>
                <a:lnTo>
                  <a:pt x="4318" y="368935"/>
                </a:lnTo>
                <a:lnTo>
                  <a:pt x="2286" y="372745"/>
                </a:lnTo>
                <a:lnTo>
                  <a:pt x="0" y="379095"/>
                </a:lnTo>
                <a:lnTo>
                  <a:pt x="1397" y="384187"/>
                </a:lnTo>
                <a:lnTo>
                  <a:pt x="6223" y="387985"/>
                </a:lnTo>
                <a:lnTo>
                  <a:pt x="58166" y="419735"/>
                </a:lnTo>
                <a:lnTo>
                  <a:pt x="59944" y="421005"/>
                </a:lnTo>
                <a:lnTo>
                  <a:pt x="66929" y="421005"/>
                </a:lnTo>
                <a:lnTo>
                  <a:pt x="70231" y="418465"/>
                </a:lnTo>
                <a:lnTo>
                  <a:pt x="72390" y="415937"/>
                </a:lnTo>
                <a:lnTo>
                  <a:pt x="80264" y="401955"/>
                </a:lnTo>
                <a:lnTo>
                  <a:pt x="101600" y="413385"/>
                </a:lnTo>
                <a:lnTo>
                  <a:pt x="98171" y="424815"/>
                </a:lnTo>
                <a:lnTo>
                  <a:pt x="97497" y="436245"/>
                </a:lnTo>
                <a:lnTo>
                  <a:pt x="99631" y="447687"/>
                </a:lnTo>
                <a:lnTo>
                  <a:pt x="128676" y="475615"/>
                </a:lnTo>
                <a:lnTo>
                  <a:pt x="138557" y="476885"/>
                </a:lnTo>
                <a:lnTo>
                  <a:pt x="142494" y="476885"/>
                </a:lnTo>
                <a:lnTo>
                  <a:pt x="147193" y="475615"/>
                </a:lnTo>
                <a:lnTo>
                  <a:pt x="151130" y="474345"/>
                </a:lnTo>
                <a:lnTo>
                  <a:pt x="151688" y="480695"/>
                </a:lnTo>
                <a:lnTo>
                  <a:pt x="173761" y="512445"/>
                </a:lnTo>
                <a:lnTo>
                  <a:pt x="192151" y="517537"/>
                </a:lnTo>
                <a:lnTo>
                  <a:pt x="195961" y="517537"/>
                </a:lnTo>
                <a:lnTo>
                  <a:pt x="201549" y="516255"/>
                </a:lnTo>
                <a:lnTo>
                  <a:pt x="205486" y="514985"/>
                </a:lnTo>
                <a:lnTo>
                  <a:pt x="205917" y="521335"/>
                </a:lnTo>
                <a:lnTo>
                  <a:pt x="232511" y="554355"/>
                </a:lnTo>
                <a:lnTo>
                  <a:pt x="240919" y="556895"/>
                </a:lnTo>
                <a:lnTo>
                  <a:pt x="242443" y="556895"/>
                </a:lnTo>
                <a:lnTo>
                  <a:pt x="245618" y="558165"/>
                </a:lnTo>
                <a:lnTo>
                  <a:pt x="251206" y="558165"/>
                </a:lnTo>
                <a:lnTo>
                  <a:pt x="256667" y="556895"/>
                </a:lnTo>
                <a:lnTo>
                  <a:pt x="260604" y="555637"/>
                </a:lnTo>
                <a:lnTo>
                  <a:pt x="261048" y="563245"/>
                </a:lnTo>
                <a:lnTo>
                  <a:pt x="287629" y="596265"/>
                </a:lnTo>
                <a:lnTo>
                  <a:pt x="296037" y="597535"/>
                </a:lnTo>
                <a:lnTo>
                  <a:pt x="297561" y="597535"/>
                </a:lnTo>
                <a:lnTo>
                  <a:pt x="300736" y="598805"/>
                </a:lnTo>
                <a:lnTo>
                  <a:pt x="309168" y="598805"/>
                </a:lnTo>
                <a:lnTo>
                  <a:pt x="315531" y="597535"/>
                </a:lnTo>
                <a:lnTo>
                  <a:pt x="321602" y="594995"/>
                </a:lnTo>
                <a:lnTo>
                  <a:pt x="327533" y="591185"/>
                </a:lnTo>
                <a:lnTo>
                  <a:pt x="344893" y="577215"/>
                </a:lnTo>
                <a:lnTo>
                  <a:pt x="349631" y="573405"/>
                </a:lnTo>
                <a:lnTo>
                  <a:pt x="355092" y="569595"/>
                </a:lnTo>
                <a:lnTo>
                  <a:pt x="359029" y="565785"/>
                </a:lnTo>
                <a:lnTo>
                  <a:pt x="361442" y="559435"/>
                </a:lnTo>
                <a:lnTo>
                  <a:pt x="402336" y="583565"/>
                </a:lnTo>
                <a:lnTo>
                  <a:pt x="407797" y="586105"/>
                </a:lnTo>
                <a:lnTo>
                  <a:pt x="414909" y="588645"/>
                </a:lnTo>
                <a:lnTo>
                  <a:pt x="425958" y="588645"/>
                </a:lnTo>
                <a:lnTo>
                  <a:pt x="457479" y="567055"/>
                </a:lnTo>
                <a:lnTo>
                  <a:pt x="458216" y="565785"/>
                </a:lnTo>
                <a:lnTo>
                  <a:pt x="460781" y="559435"/>
                </a:lnTo>
                <a:lnTo>
                  <a:pt x="462432" y="553085"/>
                </a:lnTo>
                <a:lnTo>
                  <a:pt x="463169" y="546735"/>
                </a:lnTo>
                <a:lnTo>
                  <a:pt x="463042" y="540385"/>
                </a:lnTo>
                <a:lnTo>
                  <a:pt x="466090" y="540385"/>
                </a:lnTo>
                <a:lnTo>
                  <a:pt x="467741" y="541655"/>
                </a:lnTo>
                <a:lnTo>
                  <a:pt x="470916" y="541655"/>
                </a:lnTo>
                <a:lnTo>
                  <a:pt x="481939" y="540385"/>
                </a:lnTo>
                <a:lnTo>
                  <a:pt x="492201" y="535305"/>
                </a:lnTo>
                <a:lnTo>
                  <a:pt x="500862" y="528955"/>
                </a:lnTo>
                <a:lnTo>
                  <a:pt x="506323" y="520065"/>
                </a:lnTo>
                <a:lnTo>
                  <a:pt x="507111" y="518795"/>
                </a:lnTo>
                <a:lnTo>
                  <a:pt x="509739" y="512445"/>
                </a:lnTo>
                <a:lnTo>
                  <a:pt x="511644" y="506095"/>
                </a:lnTo>
                <a:lnTo>
                  <a:pt x="512635" y="499745"/>
                </a:lnTo>
                <a:lnTo>
                  <a:pt x="512572" y="493395"/>
                </a:lnTo>
                <a:lnTo>
                  <a:pt x="520446" y="493395"/>
                </a:lnTo>
                <a:lnTo>
                  <a:pt x="556641" y="471805"/>
                </a:lnTo>
                <a:lnTo>
                  <a:pt x="561594" y="452755"/>
                </a:lnTo>
                <a:lnTo>
                  <a:pt x="561467" y="445135"/>
                </a:lnTo>
                <a:lnTo>
                  <a:pt x="564515" y="445135"/>
                </a:lnTo>
                <a:lnTo>
                  <a:pt x="566166" y="447687"/>
                </a:lnTo>
                <a:lnTo>
                  <a:pt x="573278" y="447687"/>
                </a:lnTo>
                <a:lnTo>
                  <a:pt x="577215" y="445135"/>
                </a:lnTo>
                <a:lnTo>
                  <a:pt x="581025" y="445135"/>
                </a:lnTo>
                <a:lnTo>
                  <a:pt x="606094" y="423545"/>
                </a:lnTo>
                <a:lnTo>
                  <a:pt x="608888" y="417195"/>
                </a:lnTo>
                <a:lnTo>
                  <a:pt x="610641" y="408305"/>
                </a:lnTo>
                <a:lnTo>
                  <a:pt x="610641" y="400685"/>
                </a:lnTo>
                <a:lnTo>
                  <a:pt x="608711" y="391795"/>
                </a:lnTo>
                <a:lnTo>
                  <a:pt x="607822" y="387985"/>
                </a:lnTo>
                <a:lnTo>
                  <a:pt x="605536" y="384187"/>
                </a:lnTo>
                <a:lnTo>
                  <a:pt x="623570" y="371487"/>
                </a:lnTo>
                <a:lnTo>
                  <a:pt x="632333" y="382905"/>
                </a:lnTo>
                <a:lnTo>
                  <a:pt x="634238" y="385445"/>
                </a:lnTo>
                <a:lnTo>
                  <a:pt x="637794" y="386715"/>
                </a:lnTo>
                <a:lnTo>
                  <a:pt x="645033" y="386715"/>
                </a:lnTo>
                <a:lnTo>
                  <a:pt x="663321" y="371487"/>
                </a:lnTo>
                <a:lnTo>
                  <a:pt x="669417" y="366395"/>
                </a:lnTo>
                <a:lnTo>
                  <a:pt x="673989" y="362585"/>
                </a:lnTo>
                <a:lnTo>
                  <a:pt x="676402" y="360045"/>
                </a:lnTo>
                <a:lnTo>
                  <a:pt x="678815" y="357505"/>
                </a:lnTo>
                <a:lnTo>
                  <a:pt x="679577" y="351155"/>
                </a:lnTo>
                <a:close/>
              </a:path>
              <a:path w="680084" h="598805">
                <a:moveTo>
                  <a:pt x="679577" y="9906"/>
                </a:moveTo>
                <a:lnTo>
                  <a:pt x="677164" y="4953"/>
                </a:lnTo>
                <a:lnTo>
                  <a:pt x="675132" y="1778"/>
                </a:lnTo>
                <a:lnTo>
                  <a:pt x="671830" y="0"/>
                </a:lnTo>
                <a:lnTo>
                  <a:pt x="668274" y="0"/>
                </a:lnTo>
                <a:lnTo>
                  <a:pt x="666496" y="0"/>
                </a:lnTo>
                <a:lnTo>
                  <a:pt x="664591" y="508"/>
                </a:lnTo>
                <a:lnTo>
                  <a:pt x="602742" y="41529"/>
                </a:lnTo>
                <a:lnTo>
                  <a:pt x="601980" y="47371"/>
                </a:lnTo>
                <a:lnTo>
                  <a:pt x="604266" y="52959"/>
                </a:lnTo>
                <a:lnTo>
                  <a:pt x="606679" y="55499"/>
                </a:lnTo>
                <a:lnTo>
                  <a:pt x="609854" y="57785"/>
                </a:lnTo>
                <a:lnTo>
                  <a:pt x="614553" y="57785"/>
                </a:lnTo>
                <a:lnTo>
                  <a:pt x="616204" y="56261"/>
                </a:lnTo>
                <a:lnTo>
                  <a:pt x="617728" y="55499"/>
                </a:lnTo>
                <a:lnTo>
                  <a:pt x="673227" y="18796"/>
                </a:lnTo>
                <a:lnTo>
                  <a:pt x="678815" y="16383"/>
                </a:lnTo>
                <a:lnTo>
                  <a:pt x="679577" y="9906"/>
                </a:lnTo>
                <a:close/>
              </a:path>
            </a:pathLst>
          </a:custGeom>
          <a:solidFill>
            <a:srgbClr val="647D9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8033204" y="1290955"/>
            <a:ext cx="672465" cy="875030"/>
            <a:chOff x="8033204" y="1290955"/>
            <a:chExt cx="672465" cy="875030"/>
          </a:xfrm>
        </p:grpSpPr>
        <p:sp>
          <p:nvSpPr>
            <p:cNvPr id="32" name="object 32"/>
            <p:cNvSpPr/>
            <p:nvPr/>
          </p:nvSpPr>
          <p:spPr>
            <a:xfrm>
              <a:off x="8313419" y="1469263"/>
              <a:ext cx="54610" cy="133985"/>
            </a:xfrm>
            <a:custGeom>
              <a:avLst/>
              <a:gdLst/>
              <a:ahLst/>
              <a:cxnLst/>
              <a:rect l="l" t="t" r="r" b="b"/>
              <a:pathLst>
                <a:path w="54609" h="133984">
                  <a:moveTo>
                    <a:pt x="8381" y="93979"/>
                  </a:moveTo>
                  <a:lnTo>
                    <a:pt x="5587" y="93979"/>
                  </a:lnTo>
                  <a:lnTo>
                    <a:pt x="4190" y="95250"/>
                  </a:lnTo>
                  <a:lnTo>
                    <a:pt x="2921" y="98171"/>
                  </a:lnTo>
                  <a:lnTo>
                    <a:pt x="0" y="103250"/>
                  </a:lnTo>
                  <a:lnTo>
                    <a:pt x="0" y="108331"/>
                  </a:lnTo>
                  <a:lnTo>
                    <a:pt x="2921" y="112395"/>
                  </a:lnTo>
                  <a:lnTo>
                    <a:pt x="7127" y="118389"/>
                  </a:lnTo>
                  <a:lnTo>
                    <a:pt x="12763" y="122539"/>
                  </a:lnTo>
                  <a:lnTo>
                    <a:pt x="19065" y="124950"/>
                  </a:lnTo>
                  <a:lnTo>
                    <a:pt x="25273" y="125729"/>
                  </a:lnTo>
                  <a:lnTo>
                    <a:pt x="25273" y="132969"/>
                  </a:lnTo>
                  <a:lnTo>
                    <a:pt x="26670" y="133858"/>
                  </a:lnTo>
                  <a:lnTo>
                    <a:pt x="30352" y="133858"/>
                  </a:lnTo>
                  <a:lnTo>
                    <a:pt x="32511" y="132969"/>
                  </a:lnTo>
                  <a:lnTo>
                    <a:pt x="32511" y="122682"/>
                  </a:lnTo>
                  <a:lnTo>
                    <a:pt x="40761" y="119262"/>
                  </a:lnTo>
                  <a:lnTo>
                    <a:pt x="47640" y="112188"/>
                  </a:lnTo>
                  <a:lnTo>
                    <a:pt x="50277" y="106299"/>
                  </a:lnTo>
                  <a:lnTo>
                    <a:pt x="25273" y="106299"/>
                  </a:lnTo>
                  <a:lnTo>
                    <a:pt x="18796" y="104266"/>
                  </a:lnTo>
                  <a:lnTo>
                    <a:pt x="15875" y="102235"/>
                  </a:lnTo>
                  <a:lnTo>
                    <a:pt x="10795" y="96138"/>
                  </a:lnTo>
                  <a:lnTo>
                    <a:pt x="9651" y="94741"/>
                  </a:lnTo>
                  <a:lnTo>
                    <a:pt x="8381" y="93979"/>
                  </a:lnTo>
                  <a:close/>
                </a:path>
                <a:path w="54609" h="133984">
                  <a:moveTo>
                    <a:pt x="30352" y="0"/>
                  </a:moveTo>
                  <a:lnTo>
                    <a:pt x="26670" y="0"/>
                  </a:lnTo>
                  <a:lnTo>
                    <a:pt x="25273" y="1015"/>
                  </a:lnTo>
                  <a:lnTo>
                    <a:pt x="25273" y="9144"/>
                  </a:lnTo>
                  <a:lnTo>
                    <a:pt x="15994" y="12229"/>
                  </a:lnTo>
                  <a:lnTo>
                    <a:pt x="8953" y="18494"/>
                  </a:lnTo>
                  <a:lnTo>
                    <a:pt x="4484" y="28021"/>
                  </a:lnTo>
                  <a:lnTo>
                    <a:pt x="2921" y="40894"/>
                  </a:lnTo>
                  <a:lnTo>
                    <a:pt x="4788" y="53780"/>
                  </a:lnTo>
                  <a:lnTo>
                    <a:pt x="9763" y="62737"/>
                  </a:lnTo>
                  <a:lnTo>
                    <a:pt x="16904" y="69218"/>
                  </a:lnTo>
                  <a:lnTo>
                    <a:pt x="25273" y="74675"/>
                  </a:lnTo>
                  <a:lnTo>
                    <a:pt x="25273" y="106299"/>
                  </a:lnTo>
                  <a:lnTo>
                    <a:pt x="50277" y="106299"/>
                  </a:lnTo>
                  <a:lnTo>
                    <a:pt x="51642" y="103250"/>
                  </a:lnTo>
                  <a:lnTo>
                    <a:pt x="32511" y="103250"/>
                  </a:lnTo>
                  <a:lnTo>
                    <a:pt x="32511" y="75691"/>
                  </a:lnTo>
                  <a:lnTo>
                    <a:pt x="53062" y="75691"/>
                  </a:lnTo>
                  <a:lnTo>
                    <a:pt x="52990" y="74856"/>
                  </a:lnTo>
                  <a:lnTo>
                    <a:pt x="48831" y="65674"/>
                  </a:lnTo>
                  <a:lnTo>
                    <a:pt x="42100" y="59183"/>
                  </a:lnTo>
                  <a:lnTo>
                    <a:pt x="33274" y="54228"/>
                  </a:lnTo>
                  <a:lnTo>
                    <a:pt x="33274" y="50037"/>
                  </a:lnTo>
                  <a:lnTo>
                    <a:pt x="26034" y="50037"/>
                  </a:lnTo>
                  <a:lnTo>
                    <a:pt x="18796" y="45974"/>
                  </a:lnTo>
                  <a:lnTo>
                    <a:pt x="17399" y="41910"/>
                  </a:lnTo>
                  <a:lnTo>
                    <a:pt x="17399" y="29590"/>
                  </a:lnTo>
                  <a:lnTo>
                    <a:pt x="21716" y="26542"/>
                  </a:lnTo>
                  <a:lnTo>
                    <a:pt x="26034" y="25526"/>
                  </a:lnTo>
                  <a:lnTo>
                    <a:pt x="33274" y="25526"/>
                  </a:lnTo>
                  <a:lnTo>
                    <a:pt x="33274" y="24384"/>
                  </a:lnTo>
                  <a:lnTo>
                    <a:pt x="52800" y="24384"/>
                  </a:lnTo>
                  <a:lnTo>
                    <a:pt x="53466" y="23495"/>
                  </a:lnTo>
                  <a:lnTo>
                    <a:pt x="54101" y="18287"/>
                  </a:lnTo>
                  <a:lnTo>
                    <a:pt x="50546" y="14224"/>
                  </a:lnTo>
                  <a:lnTo>
                    <a:pt x="46227" y="9144"/>
                  </a:lnTo>
                  <a:lnTo>
                    <a:pt x="38988" y="8127"/>
                  </a:lnTo>
                  <a:lnTo>
                    <a:pt x="32511" y="8127"/>
                  </a:lnTo>
                  <a:lnTo>
                    <a:pt x="32511" y="1015"/>
                  </a:lnTo>
                  <a:lnTo>
                    <a:pt x="30352" y="0"/>
                  </a:lnTo>
                  <a:close/>
                </a:path>
                <a:path w="54609" h="133984">
                  <a:moveTo>
                    <a:pt x="53062" y="75691"/>
                  </a:moveTo>
                  <a:lnTo>
                    <a:pt x="32511" y="75691"/>
                  </a:lnTo>
                  <a:lnTo>
                    <a:pt x="39750" y="79628"/>
                  </a:lnTo>
                  <a:lnTo>
                    <a:pt x="41148" y="84836"/>
                  </a:lnTo>
                  <a:lnTo>
                    <a:pt x="41148" y="97154"/>
                  </a:lnTo>
                  <a:lnTo>
                    <a:pt x="37591" y="102235"/>
                  </a:lnTo>
                  <a:lnTo>
                    <a:pt x="32511" y="103250"/>
                  </a:lnTo>
                  <a:lnTo>
                    <a:pt x="51642" y="103250"/>
                  </a:lnTo>
                  <a:lnTo>
                    <a:pt x="52353" y="101661"/>
                  </a:lnTo>
                  <a:lnTo>
                    <a:pt x="54101" y="87884"/>
                  </a:lnTo>
                  <a:lnTo>
                    <a:pt x="53062" y="75691"/>
                  </a:lnTo>
                  <a:close/>
                </a:path>
                <a:path w="54609" h="133984">
                  <a:moveTo>
                    <a:pt x="33274" y="25526"/>
                  </a:moveTo>
                  <a:lnTo>
                    <a:pt x="26034" y="25526"/>
                  </a:lnTo>
                  <a:lnTo>
                    <a:pt x="26034" y="50037"/>
                  </a:lnTo>
                  <a:lnTo>
                    <a:pt x="33274" y="50037"/>
                  </a:lnTo>
                  <a:lnTo>
                    <a:pt x="33274" y="25526"/>
                  </a:lnTo>
                  <a:close/>
                </a:path>
                <a:path w="54609" h="133984">
                  <a:moveTo>
                    <a:pt x="52800" y="24384"/>
                  </a:moveTo>
                  <a:lnTo>
                    <a:pt x="36068" y="24384"/>
                  </a:lnTo>
                  <a:lnTo>
                    <a:pt x="38988" y="25526"/>
                  </a:lnTo>
                  <a:lnTo>
                    <a:pt x="41148" y="28575"/>
                  </a:lnTo>
                  <a:lnTo>
                    <a:pt x="42799" y="29210"/>
                  </a:lnTo>
                  <a:lnTo>
                    <a:pt x="44703" y="31114"/>
                  </a:lnTo>
                  <a:lnTo>
                    <a:pt x="48132" y="31114"/>
                  </a:lnTo>
                  <a:lnTo>
                    <a:pt x="49656" y="29972"/>
                  </a:lnTo>
                  <a:lnTo>
                    <a:pt x="51180" y="26542"/>
                  </a:lnTo>
                  <a:lnTo>
                    <a:pt x="52800" y="24384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21623" y="1335151"/>
              <a:ext cx="156972" cy="22529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033194" y="1290954"/>
              <a:ext cx="672465" cy="875030"/>
            </a:xfrm>
            <a:custGeom>
              <a:avLst/>
              <a:gdLst/>
              <a:ahLst/>
              <a:cxnLst/>
              <a:rect l="l" t="t" r="r" b="b"/>
              <a:pathLst>
                <a:path w="672465" h="875030">
                  <a:moveTo>
                    <a:pt x="491299" y="109855"/>
                  </a:moveTo>
                  <a:lnTo>
                    <a:pt x="483425" y="100584"/>
                  </a:lnTo>
                  <a:lnTo>
                    <a:pt x="476186" y="99568"/>
                  </a:lnTo>
                  <a:lnTo>
                    <a:pt x="469709" y="99568"/>
                  </a:lnTo>
                  <a:lnTo>
                    <a:pt x="469709" y="93345"/>
                  </a:lnTo>
                  <a:lnTo>
                    <a:pt x="468312" y="91440"/>
                  </a:lnTo>
                  <a:lnTo>
                    <a:pt x="464756" y="91440"/>
                  </a:lnTo>
                  <a:lnTo>
                    <a:pt x="464756" y="119126"/>
                  </a:lnTo>
                  <a:lnTo>
                    <a:pt x="464756" y="142748"/>
                  </a:lnTo>
                  <a:lnTo>
                    <a:pt x="457517" y="138557"/>
                  </a:lnTo>
                  <a:lnTo>
                    <a:pt x="455358" y="135509"/>
                  </a:lnTo>
                  <a:lnTo>
                    <a:pt x="455358" y="122174"/>
                  </a:lnTo>
                  <a:lnTo>
                    <a:pt x="460438" y="120142"/>
                  </a:lnTo>
                  <a:lnTo>
                    <a:pt x="464756" y="119126"/>
                  </a:lnTo>
                  <a:lnTo>
                    <a:pt x="464756" y="91440"/>
                  </a:lnTo>
                  <a:lnTo>
                    <a:pt x="462470" y="93345"/>
                  </a:lnTo>
                  <a:lnTo>
                    <a:pt x="462470" y="100584"/>
                  </a:lnTo>
                  <a:lnTo>
                    <a:pt x="453237" y="103733"/>
                  </a:lnTo>
                  <a:lnTo>
                    <a:pt x="446189" y="110007"/>
                  </a:lnTo>
                  <a:lnTo>
                    <a:pt x="441693" y="119545"/>
                  </a:lnTo>
                  <a:lnTo>
                    <a:pt x="440118" y="132461"/>
                  </a:lnTo>
                  <a:lnTo>
                    <a:pt x="441998" y="145516"/>
                  </a:lnTo>
                  <a:lnTo>
                    <a:pt x="447001" y="154762"/>
                  </a:lnTo>
                  <a:lnTo>
                    <a:pt x="454152" y="161328"/>
                  </a:lnTo>
                  <a:lnTo>
                    <a:pt x="462470" y="166370"/>
                  </a:lnTo>
                  <a:lnTo>
                    <a:pt x="462470" y="198120"/>
                  </a:lnTo>
                  <a:lnTo>
                    <a:pt x="455993" y="197104"/>
                  </a:lnTo>
                  <a:lnTo>
                    <a:pt x="453834" y="192913"/>
                  </a:lnTo>
                  <a:lnTo>
                    <a:pt x="448119" y="187833"/>
                  </a:lnTo>
                  <a:lnTo>
                    <a:pt x="447103" y="186817"/>
                  </a:lnTo>
                  <a:lnTo>
                    <a:pt x="446087" y="186309"/>
                  </a:lnTo>
                  <a:lnTo>
                    <a:pt x="441515" y="186309"/>
                  </a:lnTo>
                  <a:lnTo>
                    <a:pt x="438721" y="193294"/>
                  </a:lnTo>
                  <a:lnTo>
                    <a:pt x="438721" y="201295"/>
                  </a:lnTo>
                  <a:lnTo>
                    <a:pt x="462470" y="217678"/>
                  </a:lnTo>
                  <a:lnTo>
                    <a:pt x="462470" y="224790"/>
                  </a:lnTo>
                  <a:lnTo>
                    <a:pt x="464756" y="226822"/>
                  </a:lnTo>
                  <a:lnTo>
                    <a:pt x="468312" y="226822"/>
                  </a:lnTo>
                  <a:lnTo>
                    <a:pt x="469709" y="224790"/>
                  </a:lnTo>
                  <a:lnTo>
                    <a:pt x="469709" y="217678"/>
                  </a:lnTo>
                  <a:lnTo>
                    <a:pt x="478269" y="213766"/>
                  </a:lnTo>
                  <a:lnTo>
                    <a:pt x="485114" y="206692"/>
                  </a:lnTo>
                  <a:lnTo>
                    <a:pt x="488886" y="198120"/>
                  </a:lnTo>
                  <a:lnTo>
                    <a:pt x="489343" y="197104"/>
                  </a:lnTo>
                  <a:lnTo>
                    <a:pt x="489648" y="196392"/>
                  </a:lnTo>
                  <a:lnTo>
                    <a:pt x="491299" y="182753"/>
                  </a:lnTo>
                  <a:lnTo>
                    <a:pt x="490842" y="168897"/>
                  </a:lnTo>
                  <a:lnTo>
                    <a:pt x="490639" y="168402"/>
                  </a:lnTo>
                  <a:lnTo>
                    <a:pt x="486689" y="158978"/>
                  </a:lnTo>
                  <a:lnTo>
                    <a:pt x="479831" y="151968"/>
                  </a:lnTo>
                  <a:lnTo>
                    <a:pt x="479107" y="151536"/>
                  </a:lnTo>
                  <a:lnTo>
                    <a:pt x="479107" y="177673"/>
                  </a:lnTo>
                  <a:lnTo>
                    <a:pt x="479107" y="191897"/>
                  </a:lnTo>
                  <a:lnTo>
                    <a:pt x="475551" y="196088"/>
                  </a:lnTo>
                  <a:lnTo>
                    <a:pt x="469709" y="197104"/>
                  </a:lnTo>
                  <a:lnTo>
                    <a:pt x="469709" y="168402"/>
                  </a:lnTo>
                  <a:lnTo>
                    <a:pt x="476948" y="172466"/>
                  </a:lnTo>
                  <a:lnTo>
                    <a:pt x="479107" y="177673"/>
                  </a:lnTo>
                  <a:lnTo>
                    <a:pt x="479107" y="151536"/>
                  </a:lnTo>
                  <a:lnTo>
                    <a:pt x="471233" y="146812"/>
                  </a:lnTo>
                  <a:lnTo>
                    <a:pt x="471233" y="142748"/>
                  </a:lnTo>
                  <a:lnTo>
                    <a:pt x="471233" y="119126"/>
                  </a:lnTo>
                  <a:lnTo>
                    <a:pt x="471233" y="116967"/>
                  </a:lnTo>
                  <a:lnTo>
                    <a:pt x="475551" y="116967"/>
                  </a:lnTo>
                  <a:lnTo>
                    <a:pt x="476948" y="119126"/>
                  </a:lnTo>
                  <a:lnTo>
                    <a:pt x="482028" y="122174"/>
                  </a:lnTo>
                  <a:lnTo>
                    <a:pt x="482790" y="122936"/>
                  </a:lnTo>
                  <a:lnTo>
                    <a:pt x="483679" y="123444"/>
                  </a:lnTo>
                  <a:lnTo>
                    <a:pt x="486219" y="123444"/>
                  </a:lnTo>
                  <a:lnTo>
                    <a:pt x="487870" y="121920"/>
                  </a:lnTo>
                  <a:lnTo>
                    <a:pt x="489267" y="117983"/>
                  </a:lnTo>
                  <a:lnTo>
                    <a:pt x="489724" y="116967"/>
                  </a:lnTo>
                  <a:lnTo>
                    <a:pt x="490664" y="114935"/>
                  </a:lnTo>
                  <a:lnTo>
                    <a:pt x="491299" y="109855"/>
                  </a:lnTo>
                  <a:close/>
                </a:path>
                <a:path w="672465" h="875030">
                  <a:moveTo>
                    <a:pt x="577405" y="129921"/>
                  </a:moveTo>
                  <a:lnTo>
                    <a:pt x="575246" y="121666"/>
                  </a:lnTo>
                  <a:lnTo>
                    <a:pt x="569785" y="96799"/>
                  </a:lnTo>
                  <a:lnTo>
                    <a:pt x="561378" y="73571"/>
                  </a:lnTo>
                  <a:lnTo>
                    <a:pt x="536765" y="34036"/>
                  </a:lnTo>
                  <a:lnTo>
                    <a:pt x="503440" y="8496"/>
                  </a:lnTo>
                  <a:lnTo>
                    <a:pt x="466407" y="0"/>
                  </a:lnTo>
                  <a:lnTo>
                    <a:pt x="432092" y="7721"/>
                  </a:lnTo>
                  <a:lnTo>
                    <a:pt x="402043" y="29248"/>
                  </a:lnTo>
                  <a:lnTo>
                    <a:pt x="377850" y="62153"/>
                  </a:lnTo>
                  <a:lnTo>
                    <a:pt x="367728" y="87490"/>
                  </a:lnTo>
                  <a:lnTo>
                    <a:pt x="367728" y="238125"/>
                  </a:lnTo>
                  <a:lnTo>
                    <a:pt x="367728" y="241300"/>
                  </a:lnTo>
                  <a:lnTo>
                    <a:pt x="363118" y="274713"/>
                  </a:lnTo>
                  <a:lnTo>
                    <a:pt x="350469" y="301917"/>
                  </a:lnTo>
                  <a:lnTo>
                    <a:pt x="331558" y="320205"/>
                  </a:lnTo>
                  <a:lnTo>
                    <a:pt x="308165" y="326898"/>
                  </a:lnTo>
                  <a:lnTo>
                    <a:pt x="284988" y="320357"/>
                  </a:lnTo>
                  <a:lnTo>
                    <a:pt x="265823" y="302298"/>
                  </a:lnTo>
                  <a:lnTo>
                    <a:pt x="252780" y="275145"/>
                  </a:lnTo>
                  <a:lnTo>
                    <a:pt x="247967" y="241300"/>
                  </a:lnTo>
                  <a:lnTo>
                    <a:pt x="252577" y="208483"/>
                  </a:lnTo>
                  <a:lnTo>
                    <a:pt x="265303" y="181584"/>
                  </a:lnTo>
                  <a:lnTo>
                    <a:pt x="284391" y="163398"/>
                  </a:lnTo>
                  <a:lnTo>
                    <a:pt x="308165" y="156718"/>
                  </a:lnTo>
                  <a:lnTo>
                    <a:pt x="322910" y="159486"/>
                  </a:lnTo>
                  <a:lnTo>
                    <a:pt x="336384" y="167170"/>
                  </a:lnTo>
                  <a:lnTo>
                    <a:pt x="348094" y="178904"/>
                  </a:lnTo>
                  <a:lnTo>
                    <a:pt x="357568" y="193802"/>
                  </a:lnTo>
                  <a:lnTo>
                    <a:pt x="359422" y="203530"/>
                  </a:lnTo>
                  <a:lnTo>
                    <a:pt x="361696" y="212648"/>
                  </a:lnTo>
                  <a:lnTo>
                    <a:pt x="364363" y="221742"/>
                  </a:lnTo>
                  <a:lnTo>
                    <a:pt x="366966" y="229870"/>
                  </a:lnTo>
                  <a:lnTo>
                    <a:pt x="366966" y="234061"/>
                  </a:lnTo>
                  <a:lnTo>
                    <a:pt x="367728" y="238125"/>
                  </a:lnTo>
                  <a:lnTo>
                    <a:pt x="367728" y="87490"/>
                  </a:lnTo>
                  <a:lnTo>
                    <a:pt x="361124" y="104013"/>
                  </a:lnTo>
                  <a:lnTo>
                    <a:pt x="348754" y="95338"/>
                  </a:lnTo>
                  <a:lnTo>
                    <a:pt x="335737" y="89242"/>
                  </a:lnTo>
                  <a:lnTo>
                    <a:pt x="322160" y="85636"/>
                  </a:lnTo>
                  <a:lnTo>
                    <a:pt x="308165" y="84455"/>
                  </a:lnTo>
                  <a:lnTo>
                    <a:pt x="272834" y="92570"/>
                  </a:lnTo>
                  <a:lnTo>
                    <a:pt x="242150" y="115150"/>
                  </a:lnTo>
                  <a:lnTo>
                    <a:pt x="217957" y="149555"/>
                  </a:lnTo>
                  <a:lnTo>
                    <a:pt x="202095" y="193167"/>
                  </a:lnTo>
                  <a:lnTo>
                    <a:pt x="196405" y="243332"/>
                  </a:lnTo>
                  <a:lnTo>
                    <a:pt x="202095" y="293497"/>
                  </a:lnTo>
                  <a:lnTo>
                    <a:pt x="217957" y="337070"/>
                  </a:lnTo>
                  <a:lnTo>
                    <a:pt x="242150" y="371449"/>
                  </a:lnTo>
                  <a:lnTo>
                    <a:pt x="272834" y="393992"/>
                  </a:lnTo>
                  <a:lnTo>
                    <a:pt x="308165" y="402082"/>
                  </a:lnTo>
                  <a:lnTo>
                    <a:pt x="342125" y="394652"/>
                  </a:lnTo>
                  <a:lnTo>
                    <a:pt x="372186" y="373507"/>
                  </a:lnTo>
                  <a:lnTo>
                    <a:pt x="373113" y="372237"/>
                  </a:lnTo>
                  <a:lnTo>
                    <a:pt x="396544" y="340360"/>
                  </a:lnTo>
                  <a:lnTo>
                    <a:pt x="413448" y="296926"/>
                  </a:lnTo>
                  <a:lnTo>
                    <a:pt x="425373" y="305244"/>
                  </a:lnTo>
                  <a:lnTo>
                    <a:pt x="438251" y="311378"/>
                  </a:lnTo>
                  <a:lnTo>
                    <a:pt x="451967" y="315188"/>
                  </a:lnTo>
                  <a:lnTo>
                    <a:pt x="466407" y="316484"/>
                  </a:lnTo>
                  <a:lnTo>
                    <a:pt x="485203" y="314210"/>
                  </a:lnTo>
                  <a:lnTo>
                    <a:pt x="503440" y="307492"/>
                  </a:lnTo>
                  <a:lnTo>
                    <a:pt x="520077" y="296926"/>
                  </a:lnTo>
                  <a:lnTo>
                    <a:pt x="520750" y="296506"/>
                  </a:lnTo>
                  <a:lnTo>
                    <a:pt x="528929" y="288798"/>
                  </a:lnTo>
                  <a:lnTo>
                    <a:pt x="536765" y="281432"/>
                  </a:lnTo>
                  <a:lnTo>
                    <a:pt x="549973" y="263423"/>
                  </a:lnTo>
                  <a:lnTo>
                    <a:pt x="561098" y="242290"/>
                  </a:lnTo>
                  <a:lnTo>
                    <a:pt x="569671" y="218821"/>
                  </a:lnTo>
                  <a:lnTo>
                    <a:pt x="575246" y="193802"/>
                  </a:lnTo>
                  <a:lnTo>
                    <a:pt x="575881" y="185547"/>
                  </a:lnTo>
                  <a:lnTo>
                    <a:pt x="573722" y="177292"/>
                  </a:lnTo>
                  <a:lnTo>
                    <a:pt x="567245" y="176149"/>
                  </a:lnTo>
                  <a:lnTo>
                    <a:pt x="561530" y="176149"/>
                  </a:lnTo>
                  <a:lnTo>
                    <a:pt x="556958" y="179324"/>
                  </a:lnTo>
                  <a:lnTo>
                    <a:pt x="556323" y="186563"/>
                  </a:lnTo>
                  <a:lnTo>
                    <a:pt x="544093" y="227406"/>
                  </a:lnTo>
                  <a:lnTo>
                    <a:pt x="523836" y="259778"/>
                  </a:lnTo>
                  <a:lnTo>
                    <a:pt x="497344" y="281114"/>
                  </a:lnTo>
                  <a:lnTo>
                    <a:pt x="466407" y="288798"/>
                  </a:lnTo>
                  <a:lnTo>
                    <a:pt x="442188" y="284111"/>
                  </a:lnTo>
                  <a:lnTo>
                    <a:pt x="420217" y="270713"/>
                  </a:lnTo>
                  <a:lnTo>
                    <a:pt x="414159" y="263906"/>
                  </a:lnTo>
                  <a:lnTo>
                    <a:pt x="401370" y="249580"/>
                  </a:lnTo>
                  <a:lnTo>
                    <a:pt x="395922" y="239369"/>
                  </a:lnTo>
                  <a:lnTo>
                    <a:pt x="395922" y="278384"/>
                  </a:lnTo>
                  <a:lnTo>
                    <a:pt x="383044" y="316953"/>
                  </a:lnTo>
                  <a:lnTo>
                    <a:pt x="362940" y="346557"/>
                  </a:lnTo>
                  <a:lnTo>
                    <a:pt x="337388" y="365544"/>
                  </a:lnTo>
                  <a:lnTo>
                    <a:pt x="308165" y="372237"/>
                  </a:lnTo>
                  <a:lnTo>
                    <a:pt x="272224" y="361772"/>
                  </a:lnTo>
                  <a:lnTo>
                    <a:pt x="242697" y="333311"/>
                  </a:lnTo>
                  <a:lnTo>
                    <a:pt x="222681" y="291338"/>
                  </a:lnTo>
                  <a:lnTo>
                    <a:pt x="215328" y="240284"/>
                  </a:lnTo>
                  <a:lnTo>
                    <a:pt x="222681" y="189331"/>
                  </a:lnTo>
                  <a:lnTo>
                    <a:pt x="242697" y="147662"/>
                  </a:lnTo>
                  <a:lnTo>
                    <a:pt x="272224" y="119545"/>
                  </a:lnTo>
                  <a:lnTo>
                    <a:pt x="308165" y="109220"/>
                  </a:lnTo>
                  <a:lnTo>
                    <a:pt x="320675" y="110413"/>
                  </a:lnTo>
                  <a:lnTo>
                    <a:pt x="332955" y="114020"/>
                  </a:lnTo>
                  <a:lnTo>
                    <a:pt x="344805" y="120154"/>
                  </a:lnTo>
                  <a:lnTo>
                    <a:pt x="356044" y="128905"/>
                  </a:lnTo>
                  <a:lnTo>
                    <a:pt x="355295" y="135001"/>
                  </a:lnTo>
                  <a:lnTo>
                    <a:pt x="355282" y="142240"/>
                  </a:lnTo>
                  <a:lnTo>
                    <a:pt x="353885" y="149479"/>
                  </a:lnTo>
                  <a:lnTo>
                    <a:pt x="343877" y="140258"/>
                  </a:lnTo>
                  <a:lnTo>
                    <a:pt x="332587" y="133070"/>
                  </a:lnTo>
                  <a:lnTo>
                    <a:pt x="320319" y="128409"/>
                  </a:lnTo>
                  <a:lnTo>
                    <a:pt x="307403" y="126746"/>
                  </a:lnTo>
                  <a:lnTo>
                    <a:pt x="277101" y="135610"/>
                  </a:lnTo>
                  <a:lnTo>
                    <a:pt x="252171" y="159753"/>
                  </a:lnTo>
                  <a:lnTo>
                    <a:pt x="235267" y="195491"/>
                  </a:lnTo>
                  <a:lnTo>
                    <a:pt x="229044" y="239141"/>
                  </a:lnTo>
                  <a:lnTo>
                    <a:pt x="235178" y="282816"/>
                  </a:lnTo>
                  <a:lnTo>
                    <a:pt x="251929" y="318604"/>
                  </a:lnTo>
                  <a:lnTo>
                    <a:pt x="276834" y="342785"/>
                  </a:lnTo>
                  <a:lnTo>
                    <a:pt x="307403" y="351663"/>
                  </a:lnTo>
                  <a:lnTo>
                    <a:pt x="334543" y="345059"/>
                  </a:lnTo>
                  <a:lnTo>
                    <a:pt x="357200" y="326898"/>
                  </a:lnTo>
                  <a:lnTo>
                    <a:pt x="357403" y="326745"/>
                  </a:lnTo>
                  <a:lnTo>
                    <a:pt x="374688" y="298945"/>
                  </a:lnTo>
                  <a:lnTo>
                    <a:pt x="385127" y="263906"/>
                  </a:lnTo>
                  <a:lnTo>
                    <a:pt x="388683" y="269113"/>
                  </a:lnTo>
                  <a:lnTo>
                    <a:pt x="392366" y="273177"/>
                  </a:lnTo>
                  <a:lnTo>
                    <a:pt x="395922" y="278384"/>
                  </a:lnTo>
                  <a:lnTo>
                    <a:pt x="395922" y="239369"/>
                  </a:lnTo>
                  <a:lnTo>
                    <a:pt x="386524" y="221742"/>
                  </a:lnTo>
                  <a:lnTo>
                    <a:pt x="385064" y="211823"/>
                  </a:lnTo>
                  <a:lnTo>
                    <a:pt x="382917" y="202209"/>
                  </a:lnTo>
                  <a:lnTo>
                    <a:pt x="380212" y="192798"/>
                  </a:lnTo>
                  <a:lnTo>
                    <a:pt x="377126" y="183515"/>
                  </a:lnTo>
                  <a:lnTo>
                    <a:pt x="377380" y="156718"/>
                  </a:lnTo>
                  <a:lnTo>
                    <a:pt x="377456" y="149479"/>
                  </a:lnTo>
                  <a:lnTo>
                    <a:pt x="377698" y="125044"/>
                  </a:lnTo>
                  <a:lnTo>
                    <a:pt x="383260" y="109220"/>
                  </a:lnTo>
                  <a:lnTo>
                    <a:pt x="385089" y="104013"/>
                  </a:lnTo>
                  <a:lnTo>
                    <a:pt x="395325" y="74904"/>
                  </a:lnTo>
                  <a:lnTo>
                    <a:pt x="426173" y="39865"/>
                  </a:lnTo>
                  <a:lnTo>
                    <a:pt x="466407" y="26670"/>
                  </a:lnTo>
                  <a:lnTo>
                    <a:pt x="497344" y="34099"/>
                  </a:lnTo>
                  <a:lnTo>
                    <a:pt x="523836" y="54978"/>
                  </a:lnTo>
                  <a:lnTo>
                    <a:pt x="544093" y="87274"/>
                  </a:lnTo>
                  <a:lnTo>
                    <a:pt x="556323" y="128905"/>
                  </a:lnTo>
                  <a:lnTo>
                    <a:pt x="556958" y="135001"/>
                  </a:lnTo>
                  <a:lnTo>
                    <a:pt x="561149" y="139573"/>
                  </a:lnTo>
                  <a:lnTo>
                    <a:pt x="566356" y="139573"/>
                  </a:lnTo>
                  <a:lnTo>
                    <a:pt x="567118" y="139446"/>
                  </a:lnTo>
                  <a:lnTo>
                    <a:pt x="568007" y="139192"/>
                  </a:lnTo>
                  <a:lnTo>
                    <a:pt x="573722" y="137033"/>
                  </a:lnTo>
                  <a:lnTo>
                    <a:pt x="577405" y="129921"/>
                  </a:lnTo>
                  <a:close/>
                </a:path>
                <a:path w="672465" h="875030">
                  <a:moveTo>
                    <a:pt x="671855" y="389877"/>
                  </a:moveTo>
                  <a:lnTo>
                    <a:pt x="670623" y="361861"/>
                  </a:lnTo>
                  <a:lnTo>
                    <a:pt x="660882" y="340106"/>
                  </a:lnTo>
                  <a:lnTo>
                    <a:pt x="658050" y="333756"/>
                  </a:lnTo>
                  <a:lnTo>
                    <a:pt x="650392" y="325386"/>
                  </a:lnTo>
                  <a:lnTo>
                    <a:pt x="642569" y="319709"/>
                  </a:lnTo>
                  <a:lnTo>
                    <a:pt x="634669" y="316496"/>
                  </a:lnTo>
                  <a:lnTo>
                    <a:pt x="626808" y="315468"/>
                  </a:lnTo>
                  <a:lnTo>
                    <a:pt x="615556" y="317461"/>
                  </a:lnTo>
                  <a:lnTo>
                    <a:pt x="604875" y="322961"/>
                  </a:lnTo>
                  <a:lnTo>
                    <a:pt x="595033" y="331330"/>
                  </a:lnTo>
                  <a:lnTo>
                    <a:pt x="586295" y="341884"/>
                  </a:lnTo>
                  <a:lnTo>
                    <a:pt x="481266" y="465328"/>
                  </a:lnTo>
                  <a:lnTo>
                    <a:pt x="454875" y="431431"/>
                  </a:lnTo>
                  <a:lnTo>
                    <a:pt x="368236" y="427990"/>
                  </a:lnTo>
                  <a:lnTo>
                    <a:pt x="344982" y="428358"/>
                  </a:lnTo>
                  <a:lnTo>
                    <a:pt x="328422" y="429831"/>
                  </a:lnTo>
                  <a:lnTo>
                    <a:pt x="315658" y="433031"/>
                  </a:lnTo>
                  <a:lnTo>
                    <a:pt x="303847" y="438531"/>
                  </a:lnTo>
                  <a:lnTo>
                    <a:pt x="237172" y="476631"/>
                  </a:lnTo>
                  <a:lnTo>
                    <a:pt x="235775" y="472440"/>
                  </a:lnTo>
                  <a:lnTo>
                    <a:pt x="232486" y="464121"/>
                  </a:lnTo>
                  <a:lnTo>
                    <a:pt x="227812" y="457936"/>
                  </a:lnTo>
                  <a:lnTo>
                    <a:pt x="222072" y="454088"/>
                  </a:lnTo>
                  <a:lnTo>
                    <a:pt x="215582" y="452755"/>
                  </a:lnTo>
                  <a:lnTo>
                    <a:pt x="212661" y="452755"/>
                  </a:lnTo>
                  <a:lnTo>
                    <a:pt x="209740" y="453517"/>
                  </a:lnTo>
                  <a:lnTo>
                    <a:pt x="131521" y="494766"/>
                  </a:lnTo>
                  <a:lnTo>
                    <a:pt x="54610" y="536676"/>
                  </a:lnTo>
                  <a:lnTo>
                    <a:pt x="14922" y="557784"/>
                  </a:lnTo>
                  <a:lnTo>
                    <a:pt x="6959" y="564718"/>
                  </a:lnTo>
                  <a:lnTo>
                    <a:pt x="1854" y="575195"/>
                  </a:lnTo>
                  <a:lnTo>
                    <a:pt x="0" y="587756"/>
                  </a:lnTo>
                  <a:lnTo>
                    <a:pt x="1841" y="600976"/>
                  </a:lnTo>
                  <a:lnTo>
                    <a:pt x="68516" y="852932"/>
                  </a:lnTo>
                  <a:lnTo>
                    <a:pt x="90487" y="874522"/>
                  </a:lnTo>
                  <a:lnTo>
                    <a:pt x="93535" y="874522"/>
                  </a:lnTo>
                  <a:lnTo>
                    <a:pt x="144741" y="848614"/>
                  </a:lnTo>
                  <a:lnTo>
                    <a:pt x="209626" y="813777"/>
                  </a:lnTo>
                  <a:lnTo>
                    <a:pt x="238696" y="798449"/>
                  </a:lnTo>
                  <a:lnTo>
                    <a:pt x="292290" y="769620"/>
                  </a:lnTo>
                  <a:lnTo>
                    <a:pt x="299796" y="762889"/>
                  </a:lnTo>
                  <a:lnTo>
                    <a:pt x="304685" y="752919"/>
                  </a:lnTo>
                  <a:lnTo>
                    <a:pt x="306451" y="741045"/>
                  </a:lnTo>
                  <a:lnTo>
                    <a:pt x="304609" y="728599"/>
                  </a:lnTo>
                  <a:lnTo>
                    <a:pt x="303847" y="724408"/>
                  </a:lnTo>
                  <a:lnTo>
                    <a:pt x="324624" y="712203"/>
                  </a:lnTo>
                  <a:lnTo>
                    <a:pt x="339153" y="705396"/>
                  </a:lnTo>
                  <a:lnTo>
                    <a:pt x="353949" y="702449"/>
                  </a:lnTo>
                  <a:lnTo>
                    <a:pt x="375602" y="701802"/>
                  </a:lnTo>
                  <a:lnTo>
                    <a:pt x="380682" y="701802"/>
                  </a:lnTo>
                  <a:lnTo>
                    <a:pt x="383197" y="698627"/>
                  </a:lnTo>
                  <a:lnTo>
                    <a:pt x="385635" y="695579"/>
                  </a:lnTo>
                  <a:lnTo>
                    <a:pt x="385635" y="680212"/>
                  </a:lnTo>
                  <a:lnTo>
                    <a:pt x="380682" y="672973"/>
                  </a:lnTo>
                  <a:lnTo>
                    <a:pt x="375602" y="672973"/>
                  </a:lnTo>
                  <a:lnTo>
                    <a:pt x="351840" y="673950"/>
                  </a:lnTo>
                  <a:lnTo>
                    <a:pt x="335000" y="677710"/>
                  </a:lnTo>
                  <a:lnTo>
                    <a:pt x="318719" y="685520"/>
                  </a:lnTo>
                  <a:lnTo>
                    <a:pt x="296608" y="698627"/>
                  </a:lnTo>
                  <a:lnTo>
                    <a:pt x="287210" y="663016"/>
                  </a:lnTo>
                  <a:lnTo>
                    <a:pt x="287210" y="742823"/>
                  </a:lnTo>
                  <a:lnTo>
                    <a:pt x="285686" y="744982"/>
                  </a:lnTo>
                  <a:lnTo>
                    <a:pt x="284289" y="745998"/>
                  </a:lnTo>
                  <a:lnTo>
                    <a:pt x="240855" y="769620"/>
                  </a:lnTo>
                  <a:lnTo>
                    <a:pt x="232918" y="739495"/>
                  </a:lnTo>
                  <a:lnTo>
                    <a:pt x="223456" y="703668"/>
                  </a:lnTo>
                  <a:lnTo>
                    <a:pt x="223456" y="778891"/>
                  </a:lnTo>
                  <a:lnTo>
                    <a:pt x="93154" y="847852"/>
                  </a:lnTo>
                  <a:lnTo>
                    <a:pt x="92646" y="848360"/>
                  </a:lnTo>
                  <a:lnTo>
                    <a:pt x="92138" y="848614"/>
                  </a:lnTo>
                  <a:lnTo>
                    <a:pt x="90233" y="848614"/>
                  </a:lnTo>
                  <a:lnTo>
                    <a:pt x="88582" y="846963"/>
                  </a:lnTo>
                  <a:lnTo>
                    <a:pt x="88074" y="844677"/>
                  </a:lnTo>
                  <a:lnTo>
                    <a:pt x="20764" y="591693"/>
                  </a:lnTo>
                  <a:lnTo>
                    <a:pt x="20002" y="589661"/>
                  </a:lnTo>
                  <a:lnTo>
                    <a:pt x="20764" y="585597"/>
                  </a:lnTo>
                  <a:lnTo>
                    <a:pt x="23558" y="584581"/>
                  </a:lnTo>
                  <a:lnTo>
                    <a:pt x="127088" y="528764"/>
                  </a:lnTo>
                  <a:lnTo>
                    <a:pt x="153987" y="514604"/>
                  </a:lnTo>
                  <a:lnTo>
                    <a:pt x="223456" y="778891"/>
                  </a:lnTo>
                  <a:lnTo>
                    <a:pt x="223456" y="703668"/>
                  </a:lnTo>
                  <a:lnTo>
                    <a:pt x="173532" y="514604"/>
                  </a:lnTo>
                  <a:lnTo>
                    <a:pt x="171386" y="506476"/>
                  </a:lnTo>
                  <a:lnTo>
                    <a:pt x="214058" y="482727"/>
                  </a:lnTo>
                  <a:lnTo>
                    <a:pt x="214439" y="482473"/>
                  </a:lnTo>
                  <a:lnTo>
                    <a:pt x="216217" y="482473"/>
                  </a:lnTo>
                  <a:lnTo>
                    <a:pt x="217106" y="483616"/>
                  </a:lnTo>
                  <a:lnTo>
                    <a:pt x="217614" y="485902"/>
                  </a:lnTo>
                  <a:lnTo>
                    <a:pt x="226504" y="516750"/>
                  </a:lnTo>
                  <a:lnTo>
                    <a:pt x="243357" y="579081"/>
                  </a:lnTo>
                  <a:lnTo>
                    <a:pt x="262572" y="651573"/>
                  </a:lnTo>
                  <a:lnTo>
                    <a:pt x="278549" y="712914"/>
                  </a:lnTo>
                  <a:lnTo>
                    <a:pt x="285686" y="741807"/>
                  </a:lnTo>
                  <a:lnTo>
                    <a:pt x="287210" y="742823"/>
                  </a:lnTo>
                  <a:lnTo>
                    <a:pt x="287210" y="663016"/>
                  </a:lnTo>
                  <a:lnTo>
                    <a:pt x="244538" y="501269"/>
                  </a:lnTo>
                  <a:lnTo>
                    <a:pt x="275704" y="482473"/>
                  </a:lnTo>
                  <a:lnTo>
                    <a:pt x="311086" y="461137"/>
                  </a:lnTo>
                  <a:lnTo>
                    <a:pt x="360870" y="453644"/>
                  </a:lnTo>
                  <a:lnTo>
                    <a:pt x="438594" y="454025"/>
                  </a:lnTo>
                  <a:lnTo>
                    <a:pt x="465391" y="476631"/>
                  </a:lnTo>
                  <a:lnTo>
                    <a:pt x="465391" y="484886"/>
                  </a:lnTo>
                  <a:lnTo>
                    <a:pt x="466026" y="486918"/>
                  </a:lnTo>
                  <a:lnTo>
                    <a:pt x="445833" y="521843"/>
                  </a:lnTo>
                  <a:lnTo>
                    <a:pt x="360362" y="539369"/>
                  </a:lnTo>
                  <a:lnTo>
                    <a:pt x="354520" y="540385"/>
                  </a:lnTo>
                  <a:lnTo>
                    <a:pt x="350964" y="547497"/>
                  </a:lnTo>
                  <a:lnTo>
                    <a:pt x="351726" y="554736"/>
                  </a:lnTo>
                  <a:lnTo>
                    <a:pt x="353123" y="560959"/>
                  </a:lnTo>
                  <a:lnTo>
                    <a:pt x="356679" y="566051"/>
                  </a:lnTo>
                  <a:lnTo>
                    <a:pt x="363918" y="566051"/>
                  </a:lnTo>
                  <a:lnTo>
                    <a:pt x="424827" y="553935"/>
                  </a:lnTo>
                  <a:lnTo>
                    <a:pt x="465556" y="540067"/>
                  </a:lnTo>
                  <a:lnTo>
                    <a:pt x="485584" y="491998"/>
                  </a:lnTo>
                  <a:lnTo>
                    <a:pt x="508444" y="465328"/>
                  </a:lnTo>
                  <a:lnTo>
                    <a:pt x="600138" y="358394"/>
                  </a:lnTo>
                  <a:lnTo>
                    <a:pt x="605942" y="351421"/>
                  </a:lnTo>
                  <a:lnTo>
                    <a:pt x="612406" y="345592"/>
                  </a:lnTo>
                  <a:lnTo>
                    <a:pt x="619366" y="341591"/>
                  </a:lnTo>
                  <a:lnTo>
                    <a:pt x="626681" y="340106"/>
                  </a:lnTo>
                  <a:lnTo>
                    <a:pt x="632396" y="340106"/>
                  </a:lnTo>
                  <a:lnTo>
                    <a:pt x="638365" y="343027"/>
                  </a:lnTo>
                  <a:lnTo>
                    <a:pt x="644207" y="350139"/>
                  </a:lnTo>
                  <a:lnTo>
                    <a:pt x="652145" y="369963"/>
                  </a:lnTo>
                  <a:lnTo>
                    <a:pt x="651510" y="388975"/>
                  </a:lnTo>
                  <a:lnTo>
                    <a:pt x="646493" y="404507"/>
                  </a:lnTo>
                  <a:lnTo>
                    <a:pt x="641286" y="413893"/>
                  </a:lnTo>
                  <a:lnTo>
                    <a:pt x="612343" y="457936"/>
                  </a:lnTo>
                  <a:lnTo>
                    <a:pt x="541591" y="566051"/>
                  </a:lnTo>
                  <a:lnTo>
                    <a:pt x="497903" y="632841"/>
                  </a:lnTo>
                  <a:lnTo>
                    <a:pt x="465239" y="665124"/>
                  </a:lnTo>
                  <a:lnTo>
                    <a:pt x="438594" y="671957"/>
                  </a:lnTo>
                  <a:lnTo>
                    <a:pt x="415353" y="671957"/>
                  </a:lnTo>
                  <a:lnTo>
                    <a:pt x="411035" y="678053"/>
                  </a:lnTo>
                  <a:lnTo>
                    <a:pt x="411035" y="693547"/>
                  </a:lnTo>
                  <a:lnTo>
                    <a:pt x="415353" y="700786"/>
                  </a:lnTo>
                  <a:lnTo>
                    <a:pt x="439991" y="700786"/>
                  </a:lnTo>
                  <a:lnTo>
                    <a:pt x="453263" y="697953"/>
                  </a:lnTo>
                  <a:lnTo>
                    <a:pt x="492239" y="676160"/>
                  </a:lnTo>
                  <a:lnTo>
                    <a:pt x="655764" y="431419"/>
                  </a:lnTo>
                  <a:lnTo>
                    <a:pt x="665619" y="414248"/>
                  </a:lnTo>
                  <a:lnTo>
                    <a:pt x="671855" y="389877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3935095" y="495426"/>
            <a:ext cx="1420495" cy="847090"/>
            <a:chOff x="3935095" y="495426"/>
            <a:chExt cx="1420495" cy="847090"/>
          </a:xfrm>
        </p:grpSpPr>
        <p:sp>
          <p:nvSpPr>
            <p:cNvPr id="36" name="object 36"/>
            <p:cNvSpPr/>
            <p:nvPr/>
          </p:nvSpPr>
          <p:spPr>
            <a:xfrm>
              <a:off x="3935095" y="495426"/>
              <a:ext cx="1420495" cy="847090"/>
            </a:xfrm>
            <a:custGeom>
              <a:avLst/>
              <a:gdLst/>
              <a:ahLst/>
              <a:cxnLst/>
              <a:rect l="l" t="t" r="r" b="b"/>
              <a:pathLst>
                <a:path w="1420495" h="847090">
                  <a:moveTo>
                    <a:pt x="195833" y="380492"/>
                  </a:moveTo>
                  <a:lnTo>
                    <a:pt x="187850" y="382073"/>
                  </a:lnTo>
                  <a:lnTo>
                    <a:pt x="181308" y="386381"/>
                  </a:lnTo>
                  <a:lnTo>
                    <a:pt x="176885" y="392761"/>
                  </a:lnTo>
                  <a:lnTo>
                    <a:pt x="175259" y="400558"/>
                  </a:lnTo>
                  <a:lnTo>
                    <a:pt x="175259" y="636905"/>
                  </a:lnTo>
                  <a:lnTo>
                    <a:pt x="5079" y="700913"/>
                  </a:lnTo>
                  <a:lnTo>
                    <a:pt x="0" y="708913"/>
                  </a:lnTo>
                  <a:lnTo>
                    <a:pt x="0" y="741045"/>
                  </a:lnTo>
                  <a:lnTo>
                    <a:pt x="8608" y="782099"/>
                  </a:lnTo>
                  <a:lnTo>
                    <a:pt x="32004" y="815832"/>
                  </a:lnTo>
                  <a:lnTo>
                    <a:pt x="66544" y="838682"/>
                  </a:lnTo>
                  <a:lnTo>
                    <a:pt x="108584" y="847089"/>
                  </a:lnTo>
                  <a:lnTo>
                    <a:pt x="1310385" y="847089"/>
                  </a:lnTo>
                  <a:lnTo>
                    <a:pt x="1352500" y="838682"/>
                  </a:lnTo>
                  <a:lnTo>
                    <a:pt x="1387078" y="815832"/>
                  </a:lnTo>
                  <a:lnTo>
                    <a:pt x="1392443" y="808101"/>
                  </a:lnTo>
                  <a:lnTo>
                    <a:pt x="110743" y="808101"/>
                  </a:lnTo>
                  <a:lnTo>
                    <a:pt x="83988" y="802852"/>
                  </a:lnTo>
                  <a:lnTo>
                    <a:pt x="62150" y="788590"/>
                  </a:lnTo>
                  <a:lnTo>
                    <a:pt x="47432" y="767542"/>
                  </a:lnTo>
                  <a:lnTo>
                    <a:pt x="42037" y="741934"/>
                  </a:lnTo>
                  <a:lnTo>
                    <a:pt x="42037" y="737997"/>
                  </a:lnTo>
                  <a:lnTo>
                    <a:pt x="1419097" y="737997"/>
                  </a:lnTo>
                  <a:lnTo>
                    <a:pt x="1419097" y="717042"/>
                  </a:lnTo>
                  <a:lnTo>
                    <a:pt x="1420114" y="708913"/>
                  </a:lnTo>
                  <a:lnTo>
                    <a:pt x="1415033" y="701928"/>
                  </a:lnTo>
                  <a:lnTo>
                    <a:pt x="1407794" y="699897"/>
                  </a:lnTo>
                  <a:lnTo>
                    <a:pt x="1399831" y="696849"/>
                  </a:lnTo>
                  <a:lnTo>
                    <a:pt x="132206" y="696849"/>
                  </a:lnTo>
                  <a:lnTo>
                    <a:pt x="199897" y="671957"/>
                  </a:lnTo>
                  <a:lnTo>
                    <a:pt x="1334796" y="671957"/>
                  </a:lnTo>
                  <a:lnTo>
                    <a:pt x="1245869" y="637921"/>
                  </a:lnTo>
                  <a:lnTo>
                    <a:pt x="1245869" y="631951"/>
                  </a:lnTo>
                  <a:lnTo>
                    <a:pt x="218312" y="631951"/>
                  </a:lnTo>
                  <a:lnTo>
                    <a:pt x="218312" y="608838"/>
                  </a:lnTo>
                  <a:lnTo>
                    <a:pt x="890015" y="608838"/>
                  </a:lnTo>
                  <a:lnTo>
                    <a:pt x="897945" y="607399"/>
                  </a:lnTo>
                  <a:lnTo>
                    <a:pt x="904493" y="603329"/>
                  </a:lnTo>
                  <a:lnTo>
                    <a:pt x="908946" y="596997"/>
                  </a:lnTo>
                  <a:lnTo>
                    <a:pt x="910589" y="588772"/>
                  </a:lnTo>
                  <a:lnTo>
                    <a:pt x="908946" y="581048"/>
                  </a:lnTo>
                  <a:lnTo>
                    <a:pt x="904494" y="574706"/>
                  </a:lnTo>
                  <a:lnTo>
                    <a:pt x="897945" y="570412"/>
                  </a:lnTo>
                  <a:lnTo>
                    <a:pt x="890015" y="568833"/>
                  </a:lnTo>
                  <a:lnTo>
                    <a:pt x="604012" y="568833"/>
                  </a:lnTo>
                  <a:lnTo>
                    <a:pt x="604012" y="567817"/>
                  </a:lnTo>
                  <a:lnTo>
                    <a:pt x="216280" y="567817"/>
                  </a:lnTo>
                  <a:lnTo>
                    <a:pt x="216280" y="400558"/>
                  </a:lnTo>
                  <a:lnTo>
                    <a:pt x="214818" y="392761"/>
                  </a:lnTo>
                  <a:lnTo>
                    <a:pt x="210677" y="386381"/>
                  </a:lnTo>
                  <a:lnTo>
                    <a:pt x="204225" y="382073"/>
                  </a:lnTo>
                  <a:lnTo>
                    <a:pt x="195833" y="380492"/>
                  </a:lnTo>
                  <a:close/>
                </a:path>
                <a:path w="1420495" h="847090">
                  <a:moveTo>
                    <a:pt x="1419097" y="737997"/>
                  </a:moveTo>
                  <a:lnTo>
                    <a:pt x="1378077" y="737997"/>
                  </a:lnTo>
                  <a:lnTo>
                    <a:pt x="1378077" y="741934"/>
                  </a:lnTo>
                  <a:lnTo>
                    <a:pt x="1379219" y="741934"/>
                  </a:lnTo>
                  <a:lnTo>
                    <a:pt x="1373820" y="767542"/>
                  </a:lnTo>
                  <a:lnTo>
                    <a:pt x="1359169" y="788590"/>
                  </a:lnTo>
                  <a:lnTo>
                    <a:pt x="1337589" y="802852"/>
                  </a:lnTo>
                  <a:lnTo>
                    <a:pt x="1311402" y="808101"/>
                  </a:lnTo>
                  <a:lnTo>
                    <a:pt x="1392443" y="808101"/>
                  </a:lnTo>
                  <a:lnTo>
                    <a:pt x="1410487" y="782099"/>
                  </a:lnTo>
                  <a:lnTo>
                    <a:pt x="1419097" y="741045"/>
                  </a:lnTo>
                  <a:lnTo>
                    <a:pt x="1419097" y="737997"/>
                  </a:lnTo>
                  <a:close/>
                </a:path>
                <a:path w="1420495" h="847090">
                  <a:moveTo>
                    <a:pt x="542416" y="737997"/>
                  </a:moveTo>
                  <a:lnTo>
                    <a:pt x="485013" y="737997"/>
                  </a:lnTo>
                  <a:lnTo>
                    <a:pt x="538352" y="791083"/>
                  </a:lnTo>
                  <a:lnTo>
                    <a:pt x="542416" y="795020"/>
                  </a:lnTo>
                  <a:lnTo>
                    <a:pt x="547496" y="797051"/>
                  </a:lnTo>
                  <a:lnTo>
                    <a:pt x="876680" y="797051"/>
                  </a:lnTo>
                  <a:lnTo>
                    <a:pt x="881760" y="795020"/>
                  </a:lnTo>
                  <a:lnTo>
                    <a:pt x="885951" y="791083"/>
                  </a:lnTo>
                  <a:lnTo>
                    <a:pt x="920150" y="757047"/>
                  </a:lnTo>
                  <a:lnTo>
                    <a:pt x="561975" y="757047"/>
                  </a:lnTo>
                  <a:lnTo>
                    <a:pt x="542416" y="737997"/>
                  </a:lnTo>
                  <a:close/>
                </a:path>
                <a:path w="1420495" h="847090">
                  <a:moveTo>
                    <a:pt x="939291" y="737997"/>
                  </a:moveTo>
                  <a:lnTo>
                    <a:pt x="881760" y="737997"/>
                  </a:lnTo>
                  <a:lnTo>
                    <a:pt x="862329" y="757047"/>
                  </a:lnTo>
                  <a:lnTo>
                    <a:pt x="920150" y="757047"/>
                  </a:lnTo>
                  <a:lnTo>
                    <a:pt x="939291" y="737997"/>
                  </a:lnTo>
                  <a:close/>
                </a:path>
                <a:path w="1420495" h="847090">
                  <a:moveTo>
                    <a:pt x="1334796" y="671957"/>
                  </a:moveTo>
                  <a:lnTo>
                    <a:pt x="1220215" y="671957"/>
                  </a:lnTo>
                  <a:lnTo>
                    <a:pt x="1286890" y="696849"/>
                  </a:lnTo>
                  <a:lnTo>
                    <a:pt x="1399831" y="696849"/>
                  </a:lnTo>
                  <a:lnTo>
                    <a:pt x="1334796" y="671957"/>
                  </a:lnTo>
                  <a:close/>
                </a:path>
                <a:path w="1420495" h="847090">
                  <a:moveTo>
                    <a:pt x="1245869" y="103124"/>
                  </a:moveTo>
                  <a:lnTo>
                    <a:pt x="1203832" y="103124"/>
                  </a:lnTo>
                  <a:lnTo>
                    <a:pt x="1203832" y="568833"/>
                  </a:lnTo>
                  <a:lnTo>
                    <a:pt x="977264" y="568833"/>
                  </a:lnTo>
                  <a:lnTo>
                    <a:pt x="968853" y="570412"/>
                  </a:lnTo>
                  <a:lnTo>
                    <a:pt x="962358" y="574706"/>
                  </a:lnTo>
                  <a:lnTo>
                    <a:pt x="958173" y="581048"/>
                  </a:lnTo>
                  <a:lnTo>
                    <a:pt x="956690" y="588772"/>
                  </a:lnTo>
                  <a:lnTo>
                    <a:pt x="958173" y="596997"/>
                  </a:lnTo>
                  <a:lnTo>
                    <a:pt x="962358" y="603329"/>
                  </a:lnTo>
                  <a:lnTo>
                    <a:pt x="968853" y="607399"/>
                  </a:lnTo>
                  <a:lnTo>
                    <a:pt x="977264" y="608838"/>
                  </a:lnTo>
                  <a:lnTo>
                    <a:pt x="1203832" y="608838"/>
                  </a:lnTo>
                  <a:lnTo>
                    <a:pt x="1203832" y="631951"/>
                  </a:lnTo>
                  <a:lnTo>
                    <a:pt x="1245869" y="631951"/>
                  </a:lnTo>
                  <a:lnTo>
                    <a:pt x="1245869" y="103124"/>
                  </a:lnTo>
                  <a:close/>
                </a:path>
                <a:path w="1420495" h="847090">
                  <a:moveTo>
                    <a:pt x="1245869" y="102108"/>
                  </a:moveTo>
                  <a:lnTo>
                    <a:pt x="561975" y="102108"/>
                  </a:lnTo>
                  <a:lnTo>
                    <a:pt x="561975" y="567817"/>
                  </a:lnTo>
                  <a:lnTo>
                    <a:pt x="604012" y="567817"/>
                  </a:lnTo>
                  <a:lnTo>
                    <a:pt x="604012" y="103124"/>
                  </a:lnTo>
                  <a:lnTo>
                    <a:pt x="1245869" y="103124"/>
                  </a:lnTo>
                  <a:lnTo>
                    <a:pt x="1245869" y="102108"/>
                  </a:lnTo>
                  <a:close/>
                </a:path>
                <a:path w="1420495" h="847090">
                  <a:moveTo>
                    <a:pt x="911605" y="0"/>
                  </a:moveTo>
                  <a:lnTo>
                    <a:pt x="241934" y="0"/>
                  </a:lnTo>
                  <a:lnTo>
                    <a:pt x="215925" y="5087"/>
                  </a:lnTo>
                  <a:lnTo>
                    <a:pt x="194738" y="18986"/>
                  </a:lnTo>
                  <a:lnTo>
                    <a:pt x="180480" y="39647"/>
                  </a:lnTo>
                  <a:lnTo>
                    <a:pt x="175259" y="65024"/>
                  </a:lnTo>
                  <a:lnTo>
                    <a:pt x="175259" y="319405"/>
                  </a:lnTo>
                  <a:lnTo>
                    <a:pt x="176885" y="327201"/>
                  </a:lnTo>
                  <a:lnTo>
                    <a:pt x="181308" y="333581"/>
                  </a:lnTo>
                  <a:lnTo>
                    <a:pt x="187850" y="337889"/>
                  </a:lnTo>
                  <a:lnTo>
                    <a:pt x="195833" y="339471"/>
                  </a:lnTo>
                  <a:lnTo>
                    <a:pt x="204225" y="337889"/>
                  </a:lnTo>
                  <a:lnTo>
                    <a:pt x="210677" y="333581"/>
                  </a:lnTo>
                  <a:lnTo>
                    <a:pt x="214818" y="327201"/>
                  </a:lnTo>
                  <a:lnTo>
                    <a:pt x="216280" y="319405"/>
                  </a:lnTo>
                  <a:lnTo>
                    <a:pt x="216280" y="102108"/>
                  </a:lnTo>
                  <a:lnTo>
                    <a:pt x="1245869" y="102108"/>
                  </a:lnTo>
                  <a:lnTo>
                    <a:pt x="1245869" y="65024"/>
                  </a:lnTo>
                  <a:lnTo>
                    <a:pt x="1245242" y="61975"/>
                  </a:lnTo>
                  <a:lnTo>
                    <a:pt x="218312" y="61975"/>
                  </a:lnTo>
                  <a:lnTo>
                    <a:pt x="220753" y="53506"/>
                  </a:lnTo>
                  <a:lnTo>
                    <a:pt x="225932" y="46513"/>
                  </a:lnTo>
                  <a:lnTo>
                    <a:pt x="233207" y="41759"/>
                  </a:lnTo>
                  <a:lnTo>
                    <a:pt x="241934" y="40005"/>
                  </a:lnTo>
                  <a:lnTo>
                    <a:pt x="911605" y="40005"/>
                  </a:lnTo>
                  <a:lnTo>
                    <a:pt x="919569" y="38423"/>
                  </a:lnTo>
                  <a:lnTo>
                    <a:pt x="926068" y="34115"/>
                  </a:lnTo>
                  <a:lnTo>
                    <a:pt x="930447" y="27735"/>
                  </a:lnTo>
                  <a:lnTo>
                    <a:pt x="932052" y="19938"/>
                  </a:lnTo>
                  <a:lnTo>
                    <a:pt x="930447" y="12215"/>
                  </a:lnTo>
                  <a:lnTo>
                    <a:pt x="926068" y="5873"/>
                  </a:lnTo>
                  <a:lnTo>
                    <a:pt x="919569" y="1579"/>
                  </a:lnTo>
                  <a:lnTo>
                    <a:pt x="911605" y="0"/>
                  </a:lnTo>
                  <a:close/>
                </a:path>
                <a:path w="1420495" h="847090">
                  <a:moveTo>
                    <a:pt x="1179194" y="0"/>
                  </a:moveTo>
                  <a:lnTo>
                    <a:pt x="994663" y="0"/>
                  </a:lnTo>
                  <a:lnTo>
                    <a:pt x="986680" y="1579"/>
                  </a:lnTo>
                  <a:lnTo>
                    <a:pt x="980138" y="5873"/>
                  </a:lnTo>
                  <a:lnTo>
                    <a:pt x="975715" y="12215"/>
                  </a:lnTo>
                  <a:lnTo>
                    <a:pt x="974089" y="19938"/>
                  </a:lnTo>
                  <a:lnTo>
                    <a:pt x="975715" y="27735"/>
                  </a:lnTo>
                  <a:lnTo>
                    <a:pt x="980138" y="34115"/>
                  </a:lnTo>
                  <a:lnTo>
                    <a:pt x="986680" y="38423"/>
                  </a:lnTo>
                  <a:lnTo>
                    <a:pt x="994663" y="40005"/>
                  </a:lnTo>
                  <a:lnTo>
                    <a:pt x="1179194" y="40005"/>
                  </a:lnTo>
                  <a:lnTo>
                    <a:pt x="1188527" y="41759"/>
                  </a:lnTo>
                  <a:lnTo>
                    <a:pt x="1196133" y="46513"/>
                  </a:lnTo>
                  <a:lnTo>
                    <a:pt x="1201429" y="53506"/>
                  </a:lnTo>
                  <a:lnTo>
                    <a:pt x="1203832" y="61975"/>
                  </a:lnTo>
                  <a:lnTo>
                    <a:pt x="1245242" y="61975"/>
                  </a:lnTo>
                  <a:lnTo>
                    <a:pt x="1240649" y="39647"/>
                  </a:lnTo>
                  <a:lnTo>
                    <a:pt x="1226391" y="18986"/>
                  </a:lnTo>
                  <a:lnTo>
                    <a:pt x="1205204" y="5087"/>
                  </a:lnTo>
                  <a:lnTo>
                    <a:pt x="1179194" y="0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06240" y="661415"/>
              <a:ext cx="165608" cy="10972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207891" y="794130"/>
              <a:ext cx="260350" cy="41275"/>
            </a:xfrm>
            <a:custGeom>
              <a:avLst/>
              <a:gdLst/>
              <a:ahLst/>
              <a:cxnLst/>
              <a:rect l="l" t="t" r="r" b="b"/>
              <a:pathLst>
                <a:path w="260350" h="41275">
                  <a:moveTo>
                    <a:pt x="240030" y="0"/>
                  </a:moveTo>
                  <a:lnTo>
                    <a:pt x="20320" y="0"/>
                  </a:lnTo>
                  <a:lnTo>
                    <a:pt x="12430" y="1462"/>
                  </a:lnTo>
                  <a:lnTo>
                    <a:pt x="5969" y="5603"/>
                  </a:lnTo>
                  <a:lnTo>
                    <a:pt x="1603" y="12055"/>
                  </a:lnTo>
                  <a:lnTo>
                    <a:pt x="0" y="20447"/>
                  </a:lnTo>
                  <a:lnTo>
                    <a:pt x="1603" y="28430"/>
                  </a:lnTo>
                  <a:lnTo>
                    <a:pt x="5969" y="34972"/>
                  </a:lnTo>
                  <a:lnTo>
                    <a:pt x="12430" y="39395"/>
                  </a:lnTo>
                  <a:lnTo>
                    <a:pt x="20320" y="41021"/>
                  </a:lnTo>
                  <a:lnTo>
                    <a:pt x="240030" y="41021"/>
                  </a:lnTo>
                  <a:lnTo>
                    <a:pt x="248348" y="39395"/>
                  </a:lnTo>
                  <a:lnTo>
                    <a:pt x="254762" y="34972"/>
                  </a:lnTo>
                  <a:lnTo>
                    <a:pt x="258889" y="28430"/>
                  </a:lnTo>
                  <a:lnTo>
                    <a:pt x="260350" y="20447"/>
                  </a:lnTo>
                  <a:lnTo>
                    <a:pt x="258889" y="12055"/>
                  </a:lnTo>
                  <a:lnTo>
                    <a:pt x="254762" y="5603"/>
                  </a:lnTo>
                  <a:lnTo>
                    <a:pt x="248348" y="1462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03776" y="851915"/>
              <a:ext cx="164464" cy="10960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207891" y="982979"/>
              <a:ext cx="260350" cy="40005"/>
            </a:xfrm>
            <a:custGeom>
              <a:avLst/>
              <a:gdLst/>
              <a:ahLst/>
              <a:cxnLst/>
              <a:rect l="l" t="t" r="r" b="b"/>
              <a:pathLst>
                <a:path w="260350" h="40005">
                  <a:moveTo>
                    <a:pt x="240030" y="0"/>
                  </a:moveTo>
                  <a:lnTo>
                    <a:pt x="20320" y="0"/>
                  </a:lnTo>
                  <a:lnTo>
                    <a:pt x="12430" y="1559"/>
                  </a:lnTo>
                  <a:lnTo>
                    <a:pt x="5969" y="5810"/>
                  </a:lnTo>
                  <a:lnTo>
                    <a:pt x="1603" y="12108"/>
                  </a:lnTo>
                  <a:lnTo>
                    <a:pt x="0" y="19812"/>
                  </a:lnTo>
                  <a:lnTo>
                    <a:pt x="1603" y="27870"/>
                  </a:lnTo>
                  <a:lnTo>
                    <a:pt x="5969" y="34083"/>
                  </a:lnTo>
                  <a:lnTo>
                    <a:pt x="12430" y="38082"/>
                  </a:lnTo>
                  <a:lnTo>
                    <a:pt x="20320" y="39497"/>
                  </a:lnTo>
                  <a:lnTo>
                    <a:pt x="240030" y="39497"/>
                  </a:lnTo>
                  <a:lnTo>
                    <a:pt x="248348" y="38082"/>
                  </a:lnTo>
                  <a:lnTo>
                    <a:pt x="254762" y="34083"/>
                  </a:lnTo>
                  <a:lnTo>
                    <a:pt x="258889" y="27870"/>
                  </a:lnTo>
                  <a:lnTo>
                    <a:pt x="260350" y="19812"/>
                  </a:lnTo>
                  <a:lnTo>
                    <a:pt x="258889" y="12108"/>
                  </a:lnTo>
                  <a:lnTo>
                    <a:pt x="254762" y="5810"/>
                  </a:lnTo>
                  <a:lnTo>
                    <a:pt x="248348" y="1559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19244" y="745235"/>
              <a:ext cx="129158" cy="21323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41062" y="745235"/>
              <a:ext cx="129286" cy="21183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782075" y="719327"/>
              <a:ext cx="127000" cy="263525"/>
            </a:xfrm>
            <a:custGeom>
              <a:avLst/>
              <a:gdLst/>
              <a:ahLst/>
              <a:cxnLst/>
              <a:rect l="l" t="t" r="r" b="b"/>
              <a:pathLst>
                <a:path w="127000" h="263525">
                  <a:moveTo>
                    <a:pt x="107424" y="0"/>
                  </a:moveTo>
                  <a:lnTo>
                    <a:pt x="104884" y="0"/>
                  </a:lnTo>
                  <a:lnTo>
                    <a:pt x="96756" y="0"/>
                  </a:lnTo>
                  <a:lnTo>
                    <a:pt x="88755" y="4952"/>
                  </a:lnTo>
                  <a:lnTo>
                    <a:pt x="1379" y="236600"/>
                  </a:lnTo>
                  <a:lnTo>
                    <a:pt x="0" y="244328"/>
                  </a:lnTo>
                  <a:lnTo>
                    <a:pt x="1776" y="251841"/>
                  </a:lnTo>
                  <a:lnTo>
                    <a:pt x="6433" y="258210"/>
                  </a:lnTo>
                  <a:lnTo>
                    <a:pt x="13698" y="262509"/>
                  </a:lnTo>
                  <a:lnTo>
                    <a:pt x="16746" y="263525"/>
                  </a:lnTo>
                  <a:lnTo>
                    <a:pt x="30081" y="263525"/>
                  </a:lnTo>
                  <a:lnTo>
                    <a:pt x="38336" y="258572"/>
                  </a:lnTo>
                  <a:lnTo>
                    <a:pt x="40368" y="250571"/>
                  </a:lnTo>
                  <a:lnTo>
                    <a:pt x="125585" y="27432"/>
                  </a:lnTo>
                  <a:lnTo>
                    <a:pt x="109964" y="508"/>
                  </a:lnTo>
                  <a:lnTo>
                    <a:pt x="107424" y="0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object 4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18071" y="271345"/>
            <a:ext cx="1077153" cy="5409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905" y="233298"/>
            <a:ext cx="18535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solidFill>
                  <a:srgbClr val="FD4643"/>
                </a:solidFill>
                <a:latin typeface="Calibri"/>
                <a:cs typeface="Calibri"/>
              </a:rPr>
              <a:t>Abstract Class</a:t>
            </a:r>
            <a:endParaRPr spc="-5" dirty="0">
              <a:solidFill>
                <a:srgbClr val="FD4643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7210" y="882522"/>
            <a:ext cx="8730590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b="1" i="1" dirty="0"/>
              <a:t>Abstract</a:t>
            </a:r>
            <a:r>
              <a:rPr lang="en-US" dirty="0"/>
              <a:t> </a:t>
            </a:r>
            <a:r>
              <a:rPr lang="en-US" b="1" i="1" dirty="0"/>
              <a:t>Class</a:t>
            </a:r>
            <a:r>
              <a:rPr lang="en-US" dirty="0"/>
              <a:t> 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 </a:t>
            </a:r>
            <a:r>
              <a:rPr lang="en-US" i="1" dirty="0"/>
              <a:t>class</a:t>
            </a:r>
            <a:r>
              <a:rPr lang="en-US" dirty="0"/>
              <a:t> 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abstrak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diinstansi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 </a:t>
            </a:r>
            <a:r>
              <a:rPr lang="en-US" b="1" i="1" dirty="0"/>
              <a:t>Abstract Class</a:t>
            </a:r>
            <a:r>
              <a:rPr lang="en-US" dirty="0"/>
              <a:t>, </a:t>
            </a:r>
            <a:r>
              <a:rPr lang="en-US" i="1" dirty="0"/>
              <a:t>class</a:t>
            </a:r>
            <a:r>
              <a:rPr lang="en-US" dirty="0"/>
              <a:t> 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 </a:t>
            </a:r>
            <a:r>
              <a:rPr lang="en-US" b="1" i="1" dirty="0"/>
              <a:t>Abstract Method</a:t>
            </a:r>
            <a:r>
              <a:rPr lang="en-US" dirty="0"/>
              <a:t>.</a:t>
            </a:r>
            <a:endParaRPr lang="en-US" sz="1400" dirty="0" smtClean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905" y="233298"/>
            <a:ext cx="18535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solidFill>
                  <a:srgbClr val="FD4643"/>
                </a:solidFill>
                <a:latin typeface="Calibri"/>
                <a:cs typeface="Calibri"/>
              </a:rPr>
              <a:t>Abstract Class</a:t>
            </a:r>
            <a:endParaRPr spc="-5" dirty="0">
              <a:solidFill>
                <a:srgbClr val="FD4643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7210" y="882522"/>
            <a:ext cx="8273390" cy="369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dirty="0" err="1"/>
              <a:t>Pada</a:t>
            </a:r>
            <a:r>
              <a:rPr lang="en-US" dirty="0"/>
              <a:t> program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instansi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class Car.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brand yang </a:t>
            </a:r>
            <a:r>
              <a:rPr lang="en-US" dirty="0" err="1"/>
              <a:t>terdaftar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kompetisi</a:t>
            </a:r>
            <a:r>
              <a:rPr lang="en-US" dirty="0"/>
              <a:t>.</a:t>
            </a:r>
          </a:p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en-US" dirty="0"/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dirty="0"/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Tesla = new Car('Tesla', 250, 250000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endParaRPr lang="en-US" dirty="0"/>
          </a:p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dirty="0"/>
              <a:t>Kita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instansi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tesla </a:t>
            </a:r>
            <a:r>
              <a:rPr lang="en-US" dirty="0" err="1"/>
              <a:t>tersebut</a:t>
            </a:r>
            <a:r>
              <a:rPr lang="en-US" dirty="0"/>
              <a:t>. Abstract class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abstract class, class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diinstansi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abstract </a:t>
            </a:r>
            <a:r>
              <a:rPr lang="en-US" dirty="0" smtClean="0"/>
              <a:t>class.</a:t>
            </a:r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endParaRPr lang="en-US" sz="14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cs typeface="Consolas"/>
              </a:rPr>
              <a:t>export 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abstract class Car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Consolas"/>
                <a:cs typeface="Consolas"/>
              </a:rPr>
              <a:t>   ...</a:t>
            </a:r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endParaRPr lang="en-US" sz="1400" dirty="0" smtClean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7336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905" y="233298"/>
            <a:ext cx="18535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solidFill>
                  <a:srgbClr val="FD4643"/>
                </a:solidFill>
                <a:latin typeface="Calibri"/>
                <a:cs typeface="Calibri"/>
              </a:rPr>
              <a:t>Abstract Class</a:t>
            </a:r>
            <a:endParaRPr spc="-5" dirty="0">
              <a:solidFill>
                <a:srgbClr val="FD4643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7210" y="882522"/>
            <a:ext cx="8273390" cy="15164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menambahkan</a:t>
            </a:r>
            <a:r>
              <a:rPr lang="en-US" sz="1600" dirty="0"/>
              <a:t> keyword abstract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i="1" dirty="0"/>
              <a:t>class Car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mengubanya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i="1" dirty="0"/>
              <a:t>abstract</a:t>
            </a:r>
            <a:r>
              <a:rPr lang="en-US" sz="1600" dirty="0"/>
              <a:t>.</a:t>
            </a:r>
          </a:p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en-US" sz="1600" dirty="0"/>
          </a:p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600" dirty="0" err="1"/>
              <a:t>Sekarang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mengubah</a:t>
            </a:r>
            <a:r>
              <a:rPr lang="en-US" sz="1600" dirty="0"/>
              <a:t> </a:t>
            </a:r>
            <a:r>
              <a:rPr lang="en-US" sz="1600" dirty="0" err="1"/>
              <a:t>salah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method </a:t>
            </a:r>
            <a:r>
              <a:rPr lang="en-US" sz="1600" dirty="0" err="1"/>
              <a:t>pada</a:t>
            </a:r>
            <a:r>
              <a:rPr lang="en-US" sz="1600" dirty="0"/>
              <a:t> class Car </a:t>
            </a:r>
            <a:r>
              <a:rPr lang="en-US" sz="1600" dirty="0" err="1"/>
              <a:t>menjadi</a:t>
            </a:r>
            <a:r>
              <a:rPr lang="en-US" sz="1600" dirty="0"/>
              <a:t> abstract method.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bertujuan</a:t>
            </a:r>
            <a:r>
              <a:rPr lang="en-US" sz="1600" dirty="0"/>
              <a:t> agar subclass </a:t>
            </a:r>
            <a:r>
              <a:rPr lang="en-US" sz="1600" dirty="0" err="1"/>
              <a:t>dari</a:t>
            </a:r>
            <a:r>
              <a:rPr lang="en-US" sz="1600" dirty="0"/>
              <a:t> superclass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lupa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overriding </a:t>
            </a:r>
            <a:r>
              <a:rPr lang="en-US" sz="1600" dirty="0" err="1"/>
              <a:t>pada</a:t>
            </a:r>
            <a:r>
              <a:rPr lang="en-US" sz="1600" dirty="0"/>
              <a:t> method </a:t>
            </a:r>
            <a:r>
              <a:rPr lang="en-US" sz="1600" dirty="0" err="1"/>
              <a:t>tersebut</a:t>
            </a:r>
            <a:r>
              <a:rPr lang="en-US" sz="1600" dirty="0"/>
              <a:t>. </a:t>
            </a:r>
            <a:r>
              <a:rPr lang="en-US" sz="1600" dirty="0" err="1"/>
              <a:t>Aturan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abstract method </a:t>
            </a:r>
            <a:r>
              <a:rPr lang="en-US" sz="1600" dirty="0" err="1"/>
              <a:t>ialah</a:t>
            </a:r>
            <a:r>
              <a:rPr lang="en-US" sz="1600" dirty="0"/>
              <a:t> method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boleh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isi</a:t>
            </a:r>
            <a:r>
              <a:rPr lang="en-US" sz="1600" dirty="0"/>
              <a:t>.</a:t>
            </a:r>
            <a:endParaRPr lang="en-US" sz="1200" dirty="0" smtClean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6905" y="265702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abstract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getName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(): string;</a:t>
            </a:r>
          </a:p>
          <a:p>
            <a:endParaRPr 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abstract move(): void;</a:t>
            </a:r>
          </a:p>
        </p:txBody>
      </p:sp>
    </p:spTree>
    <p:extLst>
      <p:ext uri="{BB962C8B-B14F-4D97-AF65-F5344CB8AC3E}">
        <p14:creationId xmlns:p14="http://schemas.microsoft.com/office/powerpoint/2010/main" val="399212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905" y="233298"/>
            <a:ext cx="4758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 smtClean="0">
                <a:solidFill>
                  <a:srgbClr val="FD4643"/>
                </a:solidFill>
                <a:latin typeface="Calibri"/>
                <a:cs typeface="Calibri"/>
              </a:rPr>
              <a:t>Mengenal</a:t>
            </a:r>
            <a:r>
              <a:rPr lang="en-US" spc="-5" dirty="0" smtClean="0">
                <a:solidFill>
                  <a:srgbClr val="FD4643"/>
                </a:solidFill>
                <a:latin typeface="Calibri"/>
                <a:cs typeface="Calibri"/>
              </a:rPr>
              <a:t> OOP</a:t>
            </a:r>
            <a:endParaRPr spc="-5" dirty="0">
              <a:solidFill>
                <a:srgbClr val="FD4643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7210" y="882522"/>
            <a:ext cx="8145145" cy="22807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299720" algn="l"/>
              </a:tabLst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OOP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Object Oriented Programming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sendiri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merupakan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sebuah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metode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pemrograman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berorientasi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objek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bertujuan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mempermudah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pengembangan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program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mengikuti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model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telah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299720" algn="l"/>
              </a:tabLst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299720" algn="l"/>
              </a:tabLs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merupakan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sebuah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blueprint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nantinya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digunakan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mencipatakan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instance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object.</a:t>
            </a:r>
          </a:p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299720" algn="l"/>
              </a:tabLst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299720" algn="l"/>
              </a:tabLs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Object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sendiri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merupakan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instance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class.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905" y="233298"/>
            <a:ext cx="3050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 smtClean="0">
                <a:solidFill>
                  <a:srgbClr val="FD4643"/>
                </a:solidFill>
                <a:latin typeface="Calibri"/>
                <a:cs typeface="Calibri"/>
              </a:rPr>
              <a:t>Contoh</a:t>
            </a:r>
            <a:r>
              <a:rPr lang="en-US" dirty="0" smtClean="0">
                <a:solidFill>
                  <a:srgbClr val="FD4643"/>
                </a:solidFill>
                <a:latin typeface="Calibri"/>
                <a:cs typeface="Calibri"/>
              </a:rPr>
              <a:t> OOP </a:t>
            </a:r>
            <a:r>
              <a:rPr lang="en-US" dirty="0" err="1" smtClean="0">
                <a:solidFill>
                  <a:srgbClr val="FD4643"/>
                </a:solidFill>
                <a:latin typeface="Calibri"/>
                <a:cs typeface="Calibri"/>
              </a:rPr>
              <a:t>Sederhana</a:t>
            </a:r>
            <a:endParaRPr spc="-5" dirty="0">
              <a:solidFill>
                <a:srgbClr val="FD4643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819150"/>
            <a:ext cx="3581401" cy="43223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class Car {</a:t>
            </a:r>
          </a:p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    brand: string;</a:t>
            </a:r>
          </a:p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    speed: number;</a:t>
            </a:r>
          </a:p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    price: number;</a:t>
            </a:r>
          </a:p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endParaRPr lang="en-US" sz="1000" dirty="0">
              <a:solidFill>
                <a:srgbClr val="171717"/>
              </a:solidFill>
              <a:latin typeface="Consolas" panose="020B0609020204030204" pitchFamily="49" charset="0"/>
              <a:cs typeface="Segoe UI"/>
            </a:endParaRPr>
          </a:p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    </a:t>
            </a:r>
            <a:r>
              <a:rPr lang="en-US" sz="1000" dirty="0" err="1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getBrand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(): string {</a:t>
            </a:r>
          </a:p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        return </a:t>
            </a:r>
            <a:r>
              <a:rPr lang="en-US" sz="1000" dirty="0" err="1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this.brand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;</a:t>
            </a:r>
          </a:p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    };</a:t>
            </a:r>
          </a:p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endParaRPr lang="en-US" sz="1000" dirty="0">
              <a:solidFill>
                <a:srgbClr val="171717"/>
              </a:solidFill>
              <a:latin typeface="Consolas" panose="020B0609020204030204" pitchFamily="49" charset="0"/>
              <a:cs typeface="Segoe UI"/>
            </a:endParaRPr>
          </a:p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    </a:t>
            </a:r>
            <a:r>
              <a:rPr lang="en-US" sz="1000" dirty="0" err="1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getSpeed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(): number {</a:t>
            </a:r>
          </a:p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        return </a:t>
            </a:r>
            <a:r>
              <a:rPr lang="en-US" sz="1000" dirty="0" err="1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this.speed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;</a:t>
            </a:r>
          </a:p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    }</a:t>
            </a:r>
          </a:p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endParaRPr lang="en-US" sz="1000" dirty="0">
              <a:solidFill>
                <a:srgbClr val="171717"/>
              </a:solidFill>
              <a:latin typeface="Consolas" panose="020B0609020204030204" pitchFamily="49" charset="0"/>
              <a:cs typeface="Segoe UI"/>
            </a:endParaRPr>
          </a:p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    </a:t>
            </a:r>
            <a:r>
              <a:rPr lang="en-US" sz="1000" dirty="0" err="1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getPrice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(): string {</a:t>
            </a:r>
          </a:p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        return `$${ </a:t>
            </a:r>
            <a:r>
              <a:rPr lang="en-US" sz="1000" dirty="0" err="1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this.price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 }`;</a:t>
            </a:r>
          </a:p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    }</a:t>
            </a:r>
          </a:p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endParaRPr lang="en-US" sz="1000" dirty="0">
              <a:solidFill>
                <a:srgbClr val="171717"/>
              </a:solidFill>
              <a:latin typeface="Consolas" panose="020B0609020204030204" pitchFamily="49" charset="0"/>
              <a:cs typeface="Segoe UI"/>
            </a:endParaRPr>
          </a:p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    </a:t>
            </a:r>
            <a:r>
              <a:rPr lang="en-US" sz="1000" dirty="0" err="1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getName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(): string {</a:t>
            </a:r>
          </a:p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        return </a:t>
            </a:r>
            <a:r>
              <a:rPr lang="en-US" sz="1000" dirty="0" err="1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this.brand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;</a:t>
            </a:r>
          </a:p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    };</a:t>
            </a:r>
          </a:p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    </a:t>
            </a:r>
          </a:p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    move(): void {</a:t>
            </a:r>
          </a:p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        console.log(`${ </a:t>
            </a:r>
            <a:r>
              <a:rPr lang="en-US" sz="1000" dirty="0" err="1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this.brand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 } </a:t>
            </a:r>
            <a:r>
              <a:rPr lang="en-US" sz="1000" dirty="0" err="1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berjalan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 </a:t>
            </a:r>
            <a:r>
              <a:rPr lang="en-US" sz="1000" dirty="0" err="1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dengan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 </a:t>
            </a:r>
            <a:r>
              <a:rPr lang="en-US" sz="1000" dirty="0" err="1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kencang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`);</a:t>
            </a:r>
          </a:p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    };</a:t>
            </a:r>
          </a:p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  <a:cs typeface="Segoe UI"/>
              </a:rPr>
              <a:t>}</a:t>
            </a:r>
            <a:endParaRPr sz="1000" dirty="0">
              <a:latin typeface="Consolas" panose="020B0609020204030204" pitchFamily="49" charset="0"/>
              <a:cs typeface="Segoe UI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810000" y="819150"/>
            <a:ext cx="4876799" cy="19781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Sesuai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dengan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studi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kasus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b="1" i="1" dirty="0">
                <a:solidFill>
                  <a:srgbClr val="171717"/>
                </a:solidFill>
                <a:latin typeface="Segoe UI"/>
                <a:cs typeface="Segoe UI"/>
              </a:rPr>
              <a:t>class Car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memiliki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properti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b="1" i="1" dirty="0">
                <a:solidFill>
                  <a:srgbClr val="171717"/>
                </a:solidFill>
                <a:latin typeface="Segoe UI"/>
                <a:cs typeface="Segoe UI"/>
              </a:rPr>
              <a:t>brand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dan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b="1" i="1" dirty="0">
                <a:solidFill>
                  <a:srgbClr val="171717"/>
                </a:solidFill>
                <a:latin typeface="Segoe UI"/>
                <a:cs typeface="Segoe UI"/>
              </a:rPr>
              <a:t>speed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.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Untuk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b="1" i="1" dirty="0">
                <a:solidFill>
                  <a:srgbClr val="171717"/>
                </a:solidFill>
                <a:latin typeface="Segoe UI"/>
                <a:cs typeface="Segoe UI"/>
              </a:rPr>
              <a:t>price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hanya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properti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tambahan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saja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.</a:t>
            </a:r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endParaRPr lang="en-US" sz="1400" dirty="0">
              <a:solidFill>
                <a:srgbClr val="171717"/>
              </a:solidFill>
              <a:latin typeface="Segoe UI"/>
              <a:cs typeface="Segoe UI"/>
            </a:endParaRPr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Kita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juga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menyiapkan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sebuah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method getter yang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akan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memanggil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b="1" i="1" dirty="0">
                <a:solidFill>
                  <a:srgbClr val="171717"/>
                </a:solidFill>
                <a:latin typeface="Segoe UI"/>
                <a:cs typeface="Segoe UI"/>
              </a:rPr>
              <a:t>brand, speed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dan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juga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b="1" i="1" dirty="0">
                <a:solidFill>
                  <a:srgbClr val="171717"/>
                </a:solidFill>
                <a:latin typeface="Segoe UI"/>
                <a:cs typeface="Segoe UI"/>
              </a:rPr>
              <a:t>price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.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Fungsi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dari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getter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ini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sendiri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akan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lebih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terlihat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saat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nantinya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kita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membahas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tentang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encasulaption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.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Selain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itu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kita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juga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membuat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sebuah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method </a:t>
            </a:r>
            <a:r>
              <a:rPr lang="en-US" sz="1400" b="1" i="1" dirty="0">
                <a:solidFill>
                  <a:srgbClr val="171717"/>
                </a:solidFill>
                <a:latin typeface="Segoe UI"/>
                <a:cs typeface="Segoe UI"/>
              </a:rPr>
              <a:t>move() 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yang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menunjukan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bahwa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mobil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telah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egoe UI"/>
                <a:cs typeface="Segoe UI"/>
              </a:rPr>
              <a:t>bergerak</a:t>
            </a:r>
            <a:r>
              <a:rPr lang="en-US" sz="1400" dirty="0">
                <a:solidFill>
                  <a:srgbClr val="171717"/>
                </a:solidFill>
                <a:latin typeface="Segoe UI"/>
                <a:cs typeface="Segoe UI"/>
              </a:rPr>
              <a:t>.</a:t>
            </a:r>
            <a:endParaRPr sz="1400" dirty="0">
              <a:latin typeface="Segoe UI"/>
              <a:cs typeface="Segoe UI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3796862" y="2903374"/>
            <a:ext cx="2222937" cy="11855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815" marR="5080" indent="-28575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1200" dirty="0" err="1" smtClean="0">
                <a:latin typeface="Segoe UI"/>
                <a:cs typeface="Segoe UI"/>
              </a:rPr>
              <a:t>Contoh</a:t>
            </a:r>
            <a:r>
              <a:rPr lang="en-US" sz="1200" dirty="0" smtClean="0">
                <a:latin typeface="Segoe UI"/>
                <a:cs typeface="Segoe UI"/>
              </a:rPr>
              <a:t> Input Data</a:t>
            </a:r>
          </a:p>
          <a:p>
            <a:pPr marL="297815" marR="5080" indent="-28575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endParaRPr lang="en-US" sz="1200" dirty="0" smtClean="0">
              <a:latin typeface="Segoe UI"/>
              <a:cs typeface="Segoe UI"/>
            </a:endParaRPr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200" dirty="0" err="1">
                <a:latin typeface="Consolas" panose="020B0609020204030204" pitchFamily="49" charset="0"/>
                <a:cs typeface="Segoe UI"/>
              </a:rPr>
              <a:t>const</a:t>
            </a:r>
            <a:r>
              <a:rPr lang="en-US" sz="1200" dirty="0">
                <a:latin typeface="Consolas" panose="020B0609020204030204" pitchFamily="49" charset="0"/>
                <a:cs typeface="Segoe UI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Segoe UI"/>
              </a:rPr>
              <a:t>ferrari</a:t>
            </a:r>
            <a:r>
              <a:rPr lang="en-US" sz="1200" dirty="0">
                <a:latin typeface="Consolas" panose="020B0609020204030204" pitchFamily="49" charset="0"/>
                <a:cs typeface="Segoe UI"/>
              </a:rPr>
              <a:t> = new Car();</a:t>
            </a:r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200" dirty="0" err="1">
                <a:latin typeface="Consolas" panose="020B0609020204030204" pitchFamily="49" charset="0"/>
                <a:cs typeface="Segoe UI"/>
              </a:rPr>
              <a:t>ferrari.brand</a:t>
            </a:r>
            <a:r>
              <a:rPr lang="en-US" sz="1200" dirty="0">
                <a:latin typeface="Consolas" panose="020B0609020204030204" pitchFamily="49" charset="0"/>
                <a:cs typeface="Segoe UI"/>
              </a:rPr>
              <a:t> = 'Ferrari';</a:t>
            </a:r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200" dirty="0" err="1">
                <a:latin typeface="Consolas" panose="020B0609020204030204" pitchFamily="49" charset="0"/>
                <a:cs typeface="Segoe UI"/>
              </a:rPr>
              <a:t>ferrari.speed</a:t>
            </a:r>
            <a:r>
              <a:rPr lang="en-US" sz="1200" dirty="0">
                <a:latin typeface="Consolas" panose="020B0609020204030204" pitchFamily="49" charset="0"/>
                <a:cs typeface="Segoe UI"/>
              </a:rPr>
              <a:t> = 220;</a:t>
            </a:r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200" dirty="0" err="1">
                <a:latin typeface="Consolas" panose="020B0609020204030204" pitchFamily="49" charset="0"/>
                <a:cs typeface="Segoe UI"/>
              </a:rPr>
              <a:t>ferrari.price</a:t>
            </a:r>
            <a:r>
              <a:rPr lang="en-US" sz="1200" dirty="0">
                <a:latin typeface="Consolas" panose="020B0609020204030204" pitchFamily="49" charset="0"/>
                <a:cs typeface="Segoe UI"/>
              </a:rPr>
              <a:t> = </a:t>
            </a:r>
            <a:r>
              <a:rPr lang="en-US" sz="1200" dirty="0" smtClean="0">
                <a:latin typeface="Consolas" panose="020B0609020204030204" pitchFamily="49" charset="0"/>
                <a:cs typeface="Segoe UI"/>
              </a:rPr>
              <a:t>1000000;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0" y="2876550"/>
            <a:ext cx="2895600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3515" marR="5080" indent="-17145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1200" dirty="0" err="1">
                <a:latin typeface="Segoe UI"/>
                <a:cs typeface="Segoe UI"/>
              </a:rPr>
              <a:t>Contoh</a:t>
            </a:r>
            <a:r>
              <a:rPr lang="en-US" sz="1200" dirty="0">
                <a:latin typeface="Segoe UI"/>
                <a:cs typeface="Segoe UI"/>
              </a:rPr>
              <a:t> </a:t>
            </a:r>
            <a:r>
              <a:rPr lang="en-US" sz="1200" dirty="0" err="1" smtClean="0">
                <a:latin typeface="Segoe UI"/>
                <a:cs typeface="Segoe UI"/>
              </a:rPr>
              <a:t>Menjalankan</a:t>
            </a:r>
            <a:r>
              <a:rPr lang="en-US" sz="1200" dirty="0" smtClean="0">
                <a:latin typeface="Segoe UI"/>
                <a:cs typeface="Segoe UI"/>
              </a:rPr>
              <a:t> Data</a:t>
            </a:r>
            <a:endParaRPr lang="en-US" sz="1200" dirty="0">
              <a:latin typeface="Segoe UI"/>
              <a:cs typeface="Segoe UI"/>
            </a:endParaRPr>
          </a:p>
          <a:p>
            <a:pPr marL="183515" marR="5080" indent="-17145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endParaRPr lang="en-US" sz="1200" dirty="0">
              <a:latin typeface="Segoe UI"/>
              <a:cs typeface="Segoe UI"/>
            </a:endParaRPr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200" dirty="0">
                <a:latin typeface="Consolas" panose="020B0609020204030204" pitchFamily="49" charset="0"/>
                <a:cs typeface="Segoe UI"/>
              </a:rPr>
              <a:t>console.log(</a:t>
            </a:r>
            <a:r>
              <a:rPr lang="en-US" sz="1200" dirty="0" err="1">
                <a:latin typeface="Consolas" panose="020B0609020204030204" pitchFamily="49" charset="0"/>
                <a:cs typeface="Segoe UI"/>
              </a:rPr>
              <a:t>ferrari.getSpeed</a:t>
            </a:r>
            <a:r>
              <a:rPr lang="en-US" sz="1200" dirty="0">
                <a:latin typeface="Consolas" panose="020B0609020204030204" pitchFamily="49" charset="0"/>
                <a:cs typeface="Segoe UI"/>
              </a:rPr>
              <a:t>());</a:t>
            </a:r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200" dirty="0" err="1">
                <a:latin typeface="Consolas" panose="020B0609020204030204" pitchFamily="49" charset="0"/>
                <a:cs typeface="Segoe UI"/>
              </a:rPr>
              <a:t>ferrari.move</a:t>
            </a:r>
            <a:r>
              <a:rPr lang="en-US" sz="1200" dirty="0">
                <a:latin typeface="Consolas" panose="020B0609020204030204" pitchFamily="49" charset="0"/>
                <a:cs typeface="Segoe UI"/>
              </a:rPr>
              <a:t>();</a:t>
            </a:r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1200" dirty="0">
                <a:latin typeface="Consolas" panose="020B0609020204030204" pitchFamily="49" charset="0"/>
                <a:cs typeface="Segoe UI"/>
              </a:rPr>
              <a:t>console.log(</a:t>
            </a:r>
            <a:r>
              <a:rPr lang="en-US" sz="1200" dirty="0" err="1">
                <a:latin typeface="Consolas" panose="020B0609020204030204" pitchFamily="49" charset="0"/>
                <a:cs typeface="Segoe UI"/>
              </a:rPr>
              <a:t>ferrari.price</a:t>
            </a:r>
            <a:r>
              <a:rPr lang="en-US" sz="1200" dirty="0">
                <a:latin typeface="Consolas" panose="020B0609020204030204" pitchFamily="49" charset="0"/>
                <a:cs typeface="Segoe UI"/>
              </a:rPr>
              <a:t>);</a:t>
            </a:r>
            <a:endParaRPr lang="en-US" sz="1200" dirty="0">
              <a:latin typeface="Consolas" panose="020B0609020204030204" pitchFamily="49" charset="0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905" y="233298"/>
            <a:ext cx="385942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 smtClean="0">
                <a:solidFill>
                  <a:srgbClr val="FD4643"/>
                </a:solidFill>
                <a:latin typeface="Calibri"/>
                <a:cs typeface="Calibri"/>
              </a:rPr>
              <a:t>Encasulaption</a:t>
            </a:r>
            <a:r>
              <a:rPr lang="en-US" dirty="0" smtClean="0">
                <a:solidFill>
                  <a:srgbClr val="FD4643"/>
                </a:solidFill>
                <a:latin typeface="Calibri"/>
                <a:cs typeface="Calibri"/>
              </a:rPr>
              <a:t> </a:t>
            </a:r>
            <a:r>
              <a:rPr lang="en-US" dirty="0" err="1" smtClean="0">
                <a:solidFill>
                  <a:srgbClr val="FD4643"/>
                </a:solidFill>
                <a:latin typeface="Calibri"/>
                <a:cs typeface="Calibri"/>
              </a:rPr>
              <a:t>dan</a:t>
            </a:r>
            <a:r>
              <a:rPr lang="en-US" dirty="0" smtClean="0">
                <a:solidFill>
                  <a:srgbClr val="FD4643"/>
                </a:solidFill>
                <a:latin typeface="Calibri"/>
                <a:cs typeface="Calibri"/>
              </a:rPr>
              <a:t> Inheritance</a:t>
            </a:r>
            <a:endParaRPr spc="-5" dirty="0">
              <a:solidFill>
                <a:srgbClr val="FD4643"/>
              </a:solidFill>
              <a:latin typeface="Calibri"/>
              <a:cs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6904" y="971550"/>
            <a:ext cx="80450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Encasulaption</a:t>
            </a:r>
            <a:r>
              <a:rPr lang="en-US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dirty="0" err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merupakan</a:t>
            </a:r>
            <a:r>
              <a:rPr lang="en-US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sebuah</a:t>
            </a:r>
            <a:r>
              <a:rPr lang="en-US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metode</a:t>
            </a:r>
            <a:r>
              <a:rPr lang="en-US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penyatuan</a:t>
            </a:r>
            <a:r>
              <a:rPr lang="en-US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pengikatan</a:t>
            </a:r>
            <a:r>
              <a:rPr lang="en-US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atribut</a:t>
            </a:r>
            <a:r>
              <a:rPr lang="en-US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metode</a:t>
            </a:r>
            <a:r>
              <a:rPr lang="en-US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agar </a:t>
            </a:r>
            <a:r>
              <a:rPr lang="en-US" dirty="0" err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tidak</a:t>
            </a:r>
            <a:r>
              <a:rPr lang="en-US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sembarangan</a:t>
            </a:r>
            <a:r>
              <a:rPr lang="en-US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diakses</a:t>
            </a:r>
            <a:r>
              <a:rPr lang="en-US" dirty="0" smtClean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6666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Inheritance</a:t>
            </a:r>
            <a:r>
              <a:rPr lang="en-US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dirty="0" err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merupakan</a:t>
            </a:r>
            <a:r>
              <a:rPr lang="en-US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sebuah</a:t>
            </a:r>
            <a:r>
              <a:rPr lang="en-US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metode</a:t>
            </a:r>
            <a:r>
              <a:rPr lang="en-US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pewarisan</a:t>
            </a:r>
            <a:r>
              <a:rPr lang="en-US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properti</a:t>
            </a:r>
            <a:r>
              <a:rPr lang="en-US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class </a:t>
            </a:r>
            <a:r>
              <a:rPr lang="en-US" dirty="0" err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satu</a:t>
            </a:r>
            <a:r>
              <a:rPr lang="en-US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</a:t>
            </a:r>
            <a:r>
              <a:rPr lang="en-US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class </a:t>
            </a:r>
            <a:r>
              <a:rPr lang="en-US" dirty="0" err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lainnya</a:t>
            </a:r>
            <a:r>
              <a:rPr lang="en-US" dirty="0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b="0" i="0" dirty="0">
              <a:solidFill>
                <a:srgbClr val="66666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905" y="233298"/>
            <a:ext cx="2868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5055" algn="l"/>
              </a:tabLst>
            </a:pPr>
            <a:r>
              <a:rPr lang="en-US" spc="-5" dirty="0" err="1" smtClean="0">
                <a:solidFill>
                  <a:srgbClr val="FD4643"/>
                </a:solidFill>
                <a:latin typeface="Calibri"/>
                <a:cs typeface="Calibri"/>
              </a:rPr>
              <a:t>Encasulaption</a:t>
            </a:r>
            <a:endParaRPr spc="-5" dirty="0">
              <a:solidFill>
                <a:srgbClr val="FD4643"/>
              </a:solidFill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742950"/>
            <a:ext cx="8610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>
                <a:solidFill>
                  <a:srgbClr val="666666"/>
                </a:solidFill>
                <a:latin typeface="Poppins"/>
              </a:rPr>
              <a:t>Sekarang</a:t>
            </a:r>
            <a:r>
              <a:rPr lang="en-US" altLang="en-US" dirty="0" smtClean="0">
                <a:solidFill>
                  <a:srgbClr val="666666"/>
                </a:solidFill>
                <a:latin typeface="Poppins"/>
              </a:rPr>
              <a:t> </a:t>
            </a:r>
            <a:r>
              <a:rPr lang="en-US" altLang="en-US" dirty="0" err="1" smtClean="0">
                <a:solidFill>
                  <a:srgbClr val="666666"/>
                </a:solidFill>
                <a:latin typeface="Poppins"/>
              </a:rPr>
              <a:t>kita</a:t>
            </a:r>
            <a:r>
              <a:rPr lang="en-US" altLang="en-US" dirty="0" smtClean="0">
                <a:solidFill>
                  <a:srgbClr val="666666"/>
                </a:solidFill>
                <a:latin typeface="Poppins"/>
              </a:rPr>
              <a:t> </a:t>
            </a:r>
            <a:r>
              <a:rPr lang="en-US" altLang="en-US" dirty="0" err="1">
                <a:solidFill>
                  <a:srgbClr val="666666"/>
                </a:solidFill>
                <a:latin typeface="Poppins"/>
              </a:rPr>
              <a:t>akan</a:t>
            </a:r>
            <a:r>
              <a:rPr lang="en-US" altLang="en-US" dirty="0">
                <a:solidFill>
                  <a:srgbClr val="666666"/>
                </a:solidFill>
                <a:latin typeface="Poppins"/>
              </a:rPr>
              <a:t> </a:t>
            </a:r>
            <a:r>
              <a:rPr lang="en-US" altLang="en-US" dirty="0" err="1">
                <a:solidFill>
                  <a:srgbClr val="666666"/>
                </a:solidFill>
                <a:latin typeface="Poppins"/>
              </a:rPr>
              <a:t>melakukan</a:t>
            </a:r>
            <a:r>
              <a:rPr lang="en-US" altLang="en-US" dirty="0">
                <a:solidFill>
                  <a:srgbClr val="666666"/>
                </a:solidFill>
                <a:latin typeface="Poppins"/>
              </a:rPr>
              <a:t> </a:t>
            </a:r>
            <a:r>
              <a:rPr lang="en-US" altLang="en-US" i="1" dirty="0" err="1">
                <a:solidFill>
                  <a:srgbClr val="666666"/>
                </a:solidFill>
                <a:latin typeface="Poppins"/>
              </a:rPr>
              <a:t>encasulaption</a:t>
            </a:r>
            <a:r>
              <a:rPr lang="en-US" altLang="en-US" dirty="0">
                <a:solidFill>
                  <a:srgbClr val="666666"/>
                </a:solidFill>
                <a:latin typeface="Poppins"/>
              </a:rPr>
              <a:t> </a:t>
            </a:r>
            <a:r>
              <a:rPr lang="en-US" altLang="en-US" dirty="0" err="1" smtClean="0">
                <a:solidFill>
                  <a:srgbClr val="666666"/>
                </a:solidFill>
                <a:latin typeface="Poppins"/>
              </a:rPr>
              <a:t>dengan</a:t>
            </a:r>
            <a:r>
              <a:rPr lang="en-US" altLang="en-US" dirty="0" smtClean="0">
                <a:solidFill>
                  <a:srgbClr val="666666"/>
                </a:solidFill>
                <a:latin typeface="Poppins"/>
              </a:rPr>
              <a:t> </a:t>
            </a:r>
            <a:r>
              <a:rPr lang="en-US" altLang="en-US" dirty="0" err="1" smtClean="0">
                <a:solidFill>
                  <a:srgbClr val="666666"/>
                </a:solidFill>
                <a:latin typeface="Poppins"/>
              </a:rPr>
              <a:t>membuat</a:t>
            </a:r>
            <a:r>
              <a:rPr lang="en-US" altLang="en-US" dirty="0">
                <a:solidFill>
                  <a:srgbClr val="666666"/>
                </a:solidFill>
                <a:latin typeface="Poppins"/>
              </a:rPr>
              <a:t> </a:t>
            </a:r>
            <a:r>
              <a:rPr lang="en-US" altLang="en-US" i="1" dirty="0" smtClean="0">
                <a:solidFill>
                  <a:srgbClr val="666666"/>
                </a:solidFill>
                <a:latin typeface="Poppins"/>
              </a:rPr>
              <a:t>attribute</a:t>
            </a:r>
            <a:r>
              <a:rPr lang="en-US" altLang="en-US" dirty="0" smtClean="0">
                <a:solidFill>
                  <a:srgbClr val="666666"/>
                </a:solidFill>
                <a:latin typeface="Poppins"/>
              </a:rPr>
              <a:t> </a:t>
            </a:r>
            <a:r>
              <a:rPr lang="en-US" altLang="en-US" sz="1200" dirty="0" smtClean="0">
                <a:solidFill>
                  <a:srgbClr val="C7254E"/>
                </a:solidFill>
                <a:latin typeface="Menlo"/>
              </a:rPr>
              <a:t>brand</a:t>
            </a:r>
            <a:r>
              <a:rPr lang="en-US" altLang="en-US" dirty="0" smtClean="0">
                <a:solidFill>
                  <a:srgbClr val="666666"/>
                </a:solidFill>
                <a:latin typeface="Poppins"/>
              </a:rPr>
              <a:t>, </a:t>
            </a:r>
            <a:r>
              <a:rPr lang="en-US" altLang="en-US" sz="1200" dirty="0" smtClean="0">
                <a:solidFill>
                  <a:srgbClr val="C7254E"/>
                </a:solidFill>
                <a:latin typeface="Menlo"/>
              </a:rPr>
              <a:t>speed</a:t>
            </a:r>
            <a:r>
              <a:rPr lang="en-US" altLang="en-US" dirty="0" smtClean="0">
                <a:solidFill>
                  <a:srgbClr val="666666"/>
                </a:solidFill>
                <a:latin typeface="Poppins"/>
              </a:rPr>
              <a:t> </a:t>
            </a:r>
            <a:r>
              <a:rPr lang="en-US" altLang="en-US" dirty="0" err="1" smtClean="0">
                <a:solidFill>
                  <a:srgbClr val="666666"/>
                </a:solidFill>
                <a:latin typeface="Poppins"/>
              </a:rPr>
              <a:t>dan</a:t>
            </a:r>
            <a:r>
              <a:rPr lang="en-US" altLang="en-US" dirty="0" smtClean="0">
                <a:solidFill>
                  <a:srgbClr val="666666"/>
                </a:solidFill>
                <a:latin typeface="Poppins"/>
              </a:rPr>
              <a:t> </a:t>
            </a:r>
            <a:r>
              <a:rPr lang="en-US" altLang="en-US" sz="1200" dirty="0" smtClean="0">
                <a:solidFill>
                  <a:srgbClr val="C7254E"/>
                </a:solidFill>
                <a:latin typeface="Menlo"/>
              </a:rPr>
              <a:t>price</a:t>
            </a:r>
            <a:r>
              <a:rPr lang="en-US" altLang="en-US" dirty="0" smtClean="0">
                <a:solidFill>
                  <a:srgbClr val="666666"/>
                </a:solidFill>
                <a:latin typeface="Poppins"/>
              </a:rPr>
              <a:t> </a:t>
            </a:r>
            <a:r>
              <a:rPr lang="en-US" altLang="en-US" dirty="0" err="1" smtClean="0">
                <a:solidFill>
                  <a:srgbClr val="666666"/>
                </a:solidFill>
                <a:latin typeface="Poppins"/>
              </a:rPr>
              <a:t>menjadi</a:t>
            </a:r>
            <a:r>
              <a:rPr lang="en-US" altLang="en-US" dirty="0" smtClean="0">
                <a:solidFill>
                  <a:srgbClr val="666666"/>
                </a:solidFill>
                <a:latin typeface="Poppins"/>
              </a:rPr>
              <a:t> </a:t>
            </a:r>
            <a:r>
              <a:rPr lang="en-US" altLang="en-US" sz="1200" dirty="0" smtClean="0">
                <a:solidFill>
                  <a:srgbClr val="C7254E"/>
                </a:solidFill>
                <a:latin typeface="Menlo"/>
              </a:rPr>
              <a:t>private</a:t>
            </a:r>
            <a:r>
              <a:rPr lang="en-US" altLang="en-US" dirty="0">
                <a:solidFill>
                  <a:srgbClr val="666666"/>
                </a:solidFill>
                <a:latin typeface="Poppins"/>
              </a:rPr>
              <a:t>.</a:t>
            </a:r>
            <a:r>
              <a:rPr lang="en-US" altLang="en-US" sz="1100" dirty="0"/>
              <a:t> 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1" y="2190750"/>
            <a:ext cx="8610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berdampak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attribute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,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Menlo"/>
              </a:rPr>
              <a:t>ferrari.brand</a:t>
            </a:r>
            <a:r>
              <a:rPr lang="en-US" dirty="0" smtClean="0"/>
              <a:t>.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attribute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perantara</a:t>
            </a:r>
            <a:r>
              <a:rPr lang="en-US" dirty="0"/>
              <a:t> </a:t>
            </a:r>
            <a:r>
              <a:rPr lang="en-US" i="1" dirty="0"/>
              <a:t>method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i="1" dirty="0"/>
              <a:t>constructor</a:t>
            </a:r>
            <a:r>
              <a:rPr lang="en-US" dirty="0"/>
              <a:t>.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method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 err="1"/>
              <a:t>constuctor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class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" y="1428750"/>
            <a:ext cx="2438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private brand: string;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private speed: number;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private price: number;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0" y="3459599"/>
            <a:ext cx="6400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</a:rPr>
              <a:t>constructor(brand: string, speed: number, price: number)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this.brand</a:t>
            </a:r>
            <a:r>
              <a:rPr lang="en-US" sz="1400" dirty="0">
                <a:latin typeface="Consolas" panose="020B0609020204030204" pitchFamily="49" charset="0"/>
              </a:rPr>
              <a:t> = brand;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this.speed</a:t>
            </a:r>
            <a:r>
              <a:rPr lang="en-US" sz="1400" dirty="0">
                <a:latin typeface="Consolas" panose="020B0609020204030204" pitchFamily="49" charset="0"/>
              </a:rPr>
              <a:t> = speed;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this.price</a:t>
            </a:r>
            <a:r>
              <a:rPr lang="en-US" sz="1400" dirty="0">
                <a:latin typeface="Consolas" panose="020B0609020204030204" pitchFamily="49" charset="0"/>
              </a:rPr>
              <a:t> = price;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905" y="233298"/>
            <a:ext cx="2868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5055" algn="l"/>
              </a:tabLst>
            </a:pPr>
            <a:r>
              <a:rPr lang="en-US" dirty="0" err="1" smtClean="0">
                <a:solidFill>
                  <a:srgbClr val="FD4643"/>
                </a:solidFill>
                <a:latin typeface="Calibri"/>
                <a:cs typeface="Calibri"/>
              </a:rPr>
              <a:t>Encasulaption</a:t>
            </a:r>
            <a:endParaRPr spc="-5" dirty="0">
              <a:solidFill>
                <a:srgbClr val="FD4643"/>
              </a:solidFill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742950"/>
            <a:ext cx="8610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 </a:t>
            </a:r>
            <a:r>
              <a:rPr lang="en-US" i="1" dirty="0"/>
              <a:t>attribute</a:t>
            </a:r>
            <a:r>
              <a:rPr lang="en-US" dirty="0"/>
              <a:t> 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 smtClean="0"/>
              <a:t>akan</a:t>
            </a:r>
            <a:r>
              <a:rPr lang="en-US" dirty="0"/>
              <a:t> </a:t>
            </a:r>
            <a:r>
              <a:rPr lang="en-US" dirty="0" err="1" smtClean="0"/>
              <a:t>mengandalkan</a:t>
            </a:r>
            <a:r>
              <a:rPr lang="en-US" dirty="0"/>
              <a:t> </a:t>
            </a:r>
            <a:r>
              <a:rPr lang="en-US" i="1" dirty="0" smtClean="0"/>
              <a:t>constructor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 </a:t>
            </a:r>
            <a:r>
              <a:rPr lang="en-US" i="1" dirty="0"/>
              <a:t>method getter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i="1" dirty="0"/>
              <a:t>setter</a:t>
            </a:r>
            <a:r>
              <a:rPr lang="en-US" dirty="0"/>
              <a:t> 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membuat</a:t>
            </a:r>
            <a:r>
              <a:rPr lang="en-US" dirty="0"/>
              <a:t> </a:t>
            </a:r>
            <a:r>
              <a:rPr lang="en-US" i="1" dirty="0" smtClean="0"/>
              <a:t>object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mengakses</a:t>
            </a:r>
            <a:r>
              <a:rPr lang="en-US" dirty="0"/>
              <a:t> </a:t>
            </a:r>
            <a:r>
              <a:rPr lang="en-US" dirty="0" err="1" smtClean="0"/>
              <a:t>nilai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/>
              <a:t> </a:t>
            </a:r>
            <a:r>
              <a:rPr lang="en-US" i="1" dirty="0" smtClean="0"/>
              <a:t>attribute</a:t>
            </a:r>
            <a:r>
              <a:rPr lang="en-US" dirty="0"/>
              <a:t>.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810391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ferrari</a:t>
            </a:r>
            <a:r>
              <a:rPr lang="en-US" sz="1400" dirty="0">
                <a:latin typeface="Consolas" panose="020B0609020204030204" pitchFamily="49" charset="0"/>
              </a:rPr>
              <a:t> = new Car('Ferrari', 220, 1000000);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ferrari.move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/* </a:t>
            </a:r>
            <a:r>
              <a:rPr lang="en-US" sz="1400" dirty="0" err="1">
                <a:latin typeface="Consolas" panose="020B0609020204030204" pitchFamily="49" charset="0"/>
              </a:rPr>
              <a:t>Mengakses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nilai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dari</a:t>
            </a:r>
            <a:r>
              <a:rPr lang="en-US" sz="1400" dirty="0">
                <a:latin typeface="Consolas" panose="020B0609020204030204" pitchFamily="49" charset="0"/>
              </a:rPr>
              <a:t> attribute speed */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ferrari.setSpeed</a:t>
            </a:r>
            <a:r>
              <a:rPr lang="en-US" sz="1400" dirty="0">
                <a:latin typeface="Consolas" panose="020B0609020204030204" pitchFamily="49" charset="0"/>
              </a:rPr>
              <a:t>(1000);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console.log(</a:t>
            </a:r>
            <a:r>
              <a:rPr lang="en-US" sz="1400" dirty="0" err="1">
                <a:latin typeface="Consolas" panose="020B0609020204030204" pitchFamily="49" charset="0"/>
              </a:rPr>
              <a:t>ferrari.getSpeed</a:t>
            </a:r>
            <a:r>
              <a:rPr lang="en-US" sz="1400" dirty="0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03275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905" y="233298"/>
            <a:ext cx="2868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5055" algn="l"/>
              </a:tabLst>
            </a:pPr>
            <a:r>
              <a:rPr lang="en-US" dirty="0" smtClean="0">
                <a:solidFill>
                  <a:srgbClr val="FD4643"/>
                </a:solidFill>
                <a:latin typeface="Calibri"/>
                <a:cs typeface="Calibri"/>
              </a:rPr>
              <a:t>Inheritance</a:t>
            </a:r>
            <a:endParaRPr spc="-5" dirty="0">
              <a:solidFill>
                <a:srgbClr val="FD4643"/>
              </a:solidFill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742950"/>
            <a:ext cx="8610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inheritance. Kita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class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brand </a:t>
            </a:r>
            <a:r>
              <a:rPr lang="en-US" dirty="0" err="1"/>
              <a:t>mobil</a:t>
            </a:r>
            <a:r>
              <a:rPr lang="en-US" dirty="0"/>
              <a:t> yang </a:t>
            </a:r>
            <a:r>
              <a:rPr lang="en-US" dirty="0" err="1"/>
              <a:t>mengikut</a:t>
            </a:r>
            <a:r>
              <a:rPr lang="en-US" dirty="0"/>
              <a:t> </a:t>
            </a:r>
            <a:r>
              <a:rPr lang="en-US" dirty="0" err="1"/>
              <a:t>kompetisi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Hennessey, </a:t>
            </a:r>
            <a:r>
              <a:rPr lang="en-US" dirty="0" err="1" smtClean="0"/>
              <a:t>Koenigsegg</a:t>
            </a:r>
            <a:r>
              <a:rPr lang="en-US" dirty="0" smtClean="0"/>
              <a:t>.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attribute model.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810391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Hennessey extends Car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private model: string;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Koenigsegg</a:t>
            </a:r>
            <a:r>
              <a:rPr lang="en-US" sz="1400" dirty="0">
                <a:latin typeface="Consolas" panose="020B0609020204030204" pitchFamily="49" charset="0"/>
              </a:rPr>
              <a:t> extends Car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private model: string;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3526021"/>
            <a:ext cx="876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extends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inheritance.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menjadikan</a:t>
            </a:r>
            <a:r>
              <a:rPr lang="en-US" dirty="0"/>
              <a:t> Car </a:t>
            </a:r>
            <a:r>
              <a:rPr lang="en-US" dirty="0" err="1"/>
              <a:t>sebagai</a:t>
            </a:r>
            <a:r>
              <a:rPr lang="en-US" dirty="0"/>
              <a:t> superclass </a:t>
            </a:r>
            <a:r>
              <a:rPr lang="en-US" dirty="0" err="1"/>
              <a:t>dan</a:t>
            </a:r>
            <a:r>
              <a:rPr lang="en-US" dirty="0"/>
              <a:t> Hennessey </a:t>
            </a:r>
            <a:r>
              <a:rPr lang="en-US" dirty="0" err="1"/>
              <a:t>sebagai</a:t>
            </a:r>
            <a:r>
              <a:rPr lang="en-US" dirty="0"/>
              <a:t> subclass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constructor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 – </a:t>
            </a:r>
            <a:r>
              <a:rPr lang="en-US" dirty="0" err="1"/>
              <a:t>masing</a:t>
            </a:r>
            <a:r>
              <a:rPr lang="en-US" dirty="0"/>
              <a:t> subclass. </a:t>
            </a:r>
            <a:r>
              <a:rPr lang="en-US" dirty="0" err="1"/>
              <a:t>Karena</a:t>
            </a:r>
            <a:r>
              <a:rPr lang="en-US" dirty="0"/>
              <a:t> class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subclass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super()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3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905" y="233298"/>
            <a:ext cx="2868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5055" algn="l"/>
              </a:tabLst>
            </a:pPr>
            <a:r>
              <a:rPr lang="en-US" dirty="0" smtClean="0">
                <a:solidFill>
                  <a:srgbClr val="FD4643"/>
                </a:solidFill>
                <a:latin typeface="Calibri"/>
                <a:cs typeface="Calibri"/>
              </a:rPr>
              <a:t>Inheritance</a:t>
            </a:r>
            <a:endParaRPr spc="-5" dirty="0">
              <a:solidFill>
                <a:srgbClr val="FD4643"/>
              </a:solidFill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742950"/>
            <a:ext cx="6629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Bugatti extends Car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private model: string;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constructor(speed: number, price: number, model: string)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super('Bugatti', speed, price);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this.model</a:t>
            </a:r>
            <a:r>
              <a:rPr lang="en-US" sz="1400" dirty="0">
                <a:latin typeface="Consolas" panose="020B0609020204030204" pitchFamily="49" charset="0"/>
              </a:rPr>
              <a:t> = model;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2876550"/>
            <a:ext cx="8763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Jika</a:t>
            </a:r>
            <a:r>
              <a:rPr lang="en-US" dirty="0"/>
              <a:t> kalian 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seksama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super()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parameter </a:t>
            </a:r>
            <a:r>
              <a:rPr lang="en-US" dirty="0" err="1"/>
              <a:t>dari</a:t>
            </a:r>
            <a:r>
              <a:rPr lang="en-US" dirty="0"/>
              <a:t> constructor superclass, </a:t>
            </a:r>
            <a:r>
              <a:rPr lang="en-US" dirty="0" err="1"/>
              <a:t>yaitu</a:t>
            </a:r>
            <a:r>
              <a:rPr lang="en-US" dirty="0"/>
              <a:t> Car.</a:t>
            </a:r>
          </a:p>
          <a:p>
            <a:endParaRPr lang="en-US" dirty="0"/>
          </a:p>
          <a:p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pengertiannya</a:t>
            </a:r>
            <a:r>
              <a:rPr lang="en-US" dirty="0"/>
              <a:t>, </a:t>
            </a:r>
            <a:r>
              <a:rPr lang="en-US" dirty="0" err="1"/>
              <a:t>mewariskan</a:t>
            </a:r>
            <a:r>
              <a:rPr lang="en-US" dirty="0"/>
              <a:t> attribute </a:t>
            </a:r>
            <a:r>
              <a:rPr lang="en-US" dirty="0" err="1"/>
              <a:t>dan</a:t>
            </a:r>
            <a:r>
              <a:rPr lang="en-US" dirty="0"/>
              <a:t> method, subclass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superclass-</a:t>
            </a:r>
            <a:r>
              <a:rPr lang="en-US" dirty="0" err="1"/>
              <a:t>nya</a:t>
            </a:r>
            <a:r>
              <a:rPr lang="en-US" dirty="0"/>
              <a:t>. Kita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overriding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method yang </a:t>
            </a:r>
            <a:r>
              <a:rPr lang="en-US" dirty="0" err="1"/>
              <a:t>dimiliki</a:t>
            </a:r>
            <a:r>
              <a:rPr lang="en-US" dirty="0"/>
              <a:t> superclass </a:t>
            </a:r>
            <a:r>
              <a:rPr lang="en-US" dirty="0" err="1"/>
              <a:t>menjadi</a:t>
            </a:r>
            <a:r>
              <a:rPr lang="en-US" dirty="0"/>
              <a:t> method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3121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905" y="233298"/>
            <a:ext cx="2868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5055" algn="l"/>
              </a:tabLst>
            </a:pPr>
            <a:r>
              <a:rPr lang="en-US" dirty="0" smtClean="0">
                <a:solidFill>
                  <a:srgbClr val="FD4643"/>
                </a:solidFill>
                <a:latin typeface="Calibri"/>
                <a:cs typeface="Calibri"/>
              </a:rPr>
              <a:t>Inheritance</a:t>
            </a:r>
            <a:endParaRPr spc="-5" dirty="0">
              <a:solidFill>
                <a:srgbClr val="FD4643"/>
              </a:solidFill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742950"/>
            <a:ext cx="4267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export class McLaren extends Car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private model: string;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constructor(speed: number, price: number, model: string)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super('McLaren', speed, price);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this.model</a:t>
            </a:r>
            <a:r>
              <a:rPr lang="en-US" sz="1200" dirty="0">
                <a:latin typeface="Consolas" panose="020B0609020204030204" pitchFamily="49" charset="0"/>
              </a:rPr>
              <a:t> = model;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/* Overriding */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move(): void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console.log(`${ </a:t>
            </a:r>
            <a:r>
              <a:rPr lang="en-US" sz="1200" dirty="0" err="1">
                <a:latin typeface="Consolas" panose="020B0609020204030204" pitchFamily="49" charset="0"/>
              </a:rPr>
              <a:t>this.getName</a:t>
            </a:r>
            <a:r>
              <a:rPr lang="en-US" sz="1200" dirty="0">
                <a:latin typeface="Consolas" panose="020B0609020204030204" pitchFamily="49" charset="0"/>
              </a:rPr>
              <a:t>() } </a:t>
            </a:r>
            <a:r>
              <a:rPr lang="en-US" sz="1200" dirty="0" err="1">
                <a:latin typeface="Consolas" panose="020B0609020204030204" pitchFamily="49" charset="0"/>
              </a:rPr>
              <a:t>berjalan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dengan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kecepatan</a:t>
            </a:r>
            <a:r>
              <a:rPr lang="en-US" sz="1200" dirty="0">
                <a:latin typeface="Consolas" panose="020B0609020204030204" pitchFamily="49" charset="0"/>
              </a:rPr>
              <a:t> ${ </a:t>
            </a:r>
            <a:r>
              <a:rPr lang="en-US" sz="1200" dirty="0" err="1">
                <a:latin typeface="Consolas" panose="020B0609020204030204" pitchFamily="49" charset="0"/>
              </a:rPr>
              <a:t>this.getSpeed</a:t>
            </a:r>
            <a:r>
              <a:rPr lang="en-US" sz="1200" dirty="0">
                <a:latin typeface="Consolas" panose="020B0609020204030204" pitchFamily="49" charset="0"/>
              </a:rPr>
              <a:t>() } mph`);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getName</a:t>
            </a:r>
            <a:r>
              <a:rPr lang="en-US" sz="1200" dirty="0">
                <a:latin typeface="Consolas" panose="020B0609020204030204" pitchFamily="49" charset="0"/>
              </a:rPr>
              <a:t>(): string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return `${ </a:t>
            </a:r>
            <a:r>
              <a:rPr lang="en-US" sz="1200" dirty="0" err="1">
                <a:latin typeface="Consolas" panose="020B0609020204030204" pitchFamily="49" charset="0"/>
              </a:rPr>
              <a:t>this.brand</a:t>
            </a:r>
            <a:r>
              <a:rPr lang="en-US" sz="1200" dirty="0">
                <a:latin typeface="Consolas" panose="020B0609020204030204" pitchFamily="49" charset="0"/>
              </a:rPr>
              <a:t> } ${ </a:t>
            </a:r>
            <a:r>
              <a:rPr lang="en-US" sz="1200" dirty="0" err="1">
                <a:latin typeface="Consolas" panose="020B0609020204030204" pitchFamily="49" charset="0"/>
              </a:rPr>
              <a:t>this.model</a:t>
            </a:r>
            <a:r>
              <a:rPr lang="en-US" sz="1200" dirty="0">
                <a:latin typeface="Consolas" panose="020B0609020204030204" pitchFamily="49" charset="0"/>
              </a:rPr>
              <a:t> }`;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95800" y="514350"/>
            <a:ext cx="4343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Jika</a:t>
            </a:r>
            <a:r>
              <a:rPr lang="en-US" dirty="0"/>
              <a:t> program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error. </a:t>
            </a:r>
            <a:r>
              <a:rPr lang="en-US" dirty="0" err="1"/>
              <a:t>Mengapa</a:t>
            </a:r>
            <a:r>
              <a:rPr lang="en-US" dirty="0"/>
              <a:t>? </a:t>
            </a:r>
            <a:r>
              <a:rPr lang="en-US" dirty="0" err="1"/>
              <a:t>Karena</a:t>
            </a:r>
            <a:r>
              <a:rPr lang="en-US" dirty="0"/>
              <a:t> method </a:t>
            </a:r>
            <a:r>
              <a:rPr lang="en-US" i="1" dirty="0" err="1"/>
              <a:t>getName</a:t>
            </a:r>
            <a:r>
              <a:rPr lang="en-US" i="1" dirty="0"/>
              <a:t>()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brand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i="1" dirty="0"/>
              <a:t>attribute superclass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brand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i="1" dirty="0"/>
              <a:t>private</a:t>
            </a:r>
            <a:r>
              <a:rPr lang="en-US" dirty="0"/>
              <a:t>, yang </a:t>
            </a:r>
            <a:r>
              <a:rPr lang="en-US" dirty="0" err="1"/>
              <a:t>berarti</a:t>
            </a:r>
            <a:r>
              <a:rPr lang="en-US" dirty="0"/>
              <a:t> brand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diluar</a:t>
            </a:r>
            <a:r>
              <a:rPr lang="en-US" dirty="0"/>
              <a:t> </a:t>
            </a:r>
            <a:r>
              <a:rPr lang="en-US" i="1" dirty="0"/>
              <a:t>class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i="1" dirty="0"/>
              <a:t>private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i="1" dirty="0"/>
              <a:t>protected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attribute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subclass-</a:t>
            </a:r>
            <a:r>
              <a:rPr lang="en-US" dirty="0" err="1"/>
              <a:t>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175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986</Words>
  <Application>Microsoft Office PowerPoint</Application>
  <PresentationFormat>On-screen Show (16:9)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MT</vt:lpstr>
      <vt:lpstr>Calibri</vt:lpstr>
      <vt:lpstr>Consolas</vt:lpstr>
      <vt:lpstr>Menlo</vt:lpstr>
      <vt:lpstr>Poppins</vt:lpstr>
      <vt:lpstr>Segoe UI</vt:lpstr>
      <vt:lpstr>Office Theme</vt:lpstr>
      <vt:lpstr>OOP (Object Oriented Programming)</vt:lpstr>
      <vt:lpstr>Mengenal OOP</vt:lpstr>
      <vt:lpstr>Contoh OOP Sederhana</vt:lpstr>
      <vt:lpstr>Encasulaption dan Inheritance</vt:lpstr>
      <vt:lpstr>Encasulaption</vt:lpstr>
      <vt:lpstr>Encasulaption</vt:lpstr>
      <vt:lpstr>Inheritance</vt:lpstr>
      <vt:lpstr>Inheritance</vt:lpstr>
      <vt:lpstr>Inheritance</vt:lpstr>
      <vt:lpstr>Abstract Class</vt:lpstr>
      <vt:lpstr>Abstract Class</vt:lpstr>
      <vt:lpstr>Abstract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SKETCHNOTES LESSON</dc:title>
  <dc:creator>exalogic</dc:creator>
  <cp:lastModifiedBy>E7450</cp:lastModifiedBy>
  <cp:revision>15</cp:revision>
  <dcterms:created xsi:type="dcterms:W3CDTF">2022-12-19T01:06:19Z</dcterms:created>
  <dcterms:modified xsi:type="dcterms:W3CDTF">2023-03-06T16:59:53Z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2022-12-19T00:00:00Z</vt:filetime>
  </property>
</Properties>
</file>