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0"/>
  </p:notesMasterIdLst>
  <p:sldIdLst>
    <p:sldId id="259" r:id="rId2"/>
    <p:sldId id="270" r:id="rId3"/>
    <p:sldId id="260" r:id="rId4"/>
    <p:sldId id="273" r:id="rId5"/>
    <p:sldId id="272" r:id="rId6"/>
    <p:sldId id="268" r:id="rId7"/>
    <p:sldId id="258" r:id="rId8"/>
    <p:sldId id="298"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105">
          <p15:clr>
            <a:srgbClr val="9AA0A6"/>
          </p15:clr>
        </p15:guide>
        <p15:guide id="3" pos="69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FFB6D3-A018-490A-9CC5-29C5F27D93F5}">
  <a:tblStyle styleId="{76FFB6D3-A018-490A-9CC5-29C5F27D93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3" autoAdjust="0"/>
    <p:restoredTop sz="94660"/>
  </p:normalViewPr>
  <p:slideViewPr>
    <p:cSldViewPr snapToGrid="0">
      <p:cViewPr varScale="1">
        <p:scale>
          <a:sx n="93" d="100"/>
          <a:sy n="93" d="100"/>
        </p:scale>
        <p:origin x="882" y="78"/>
      </p:cViewPr>
      <p:guideLst>
        <p:guide pos="2880"/>
        <p:guide orient="horz" pos="1105"/>
        <p:guide pos="6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525510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43d697d24_0_1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43d697d24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948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643d697d24_0_3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643d697d24_0_3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22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43d697d24_0_1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43d697d24_0_1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40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643d697d24_0_3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643d697d24_0_3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72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643d697d24_0_3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643d697d24_0_3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01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6fa779b3c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6fa779b3c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62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43d697d24_0_1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43d697d24_0_1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73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43d697d24_0_1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43d697d24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69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36135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BLANK_1_1_1_1_1">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2551912" y="1810800"/>
            <a:ext cx="1683000" cy="1345500"/>
          </a:xfrm>
          <a:prstGeom prst="rect">
            <a:avLst/>
          </a:prstGeom>
          <a:noFill/>
          <a:ln>
            <a:noFill/>
          </a:ln>
        </p:spPr>
        <p:txBody>
          <a:bodyPr spcFirstLastPara="1" wrap="square" lIns="0" tIns="0" rIns="72000" bIns="0" anchor="b" anchorCtr="0">
            <a:noAutofit/>
          </a:bodyPr>
          <a:lstStyle>
            <a:lvl1pPr lvl="0" algn="r" rtl="0">
              <a:spcBef>
                <a:spcPts val="0"/>
              </a:spcBef>
              <a:spcAft>
                <a:spcPts val="0"/>
              </a:spcAft>
              <a:buSzPts val="2200"/>
              <a:buNone/>
              <a:defRPr sz="4800" i="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107" name="Google Shape;107;p19"/>
          <p:cNvSpPr txBox="1">
            <a:spLocks noGrp="1"/>
          </p:cNvSpPr>
          <p:nvPr>
            <p:ph type="subTitle" idx="1"/>
          </p:nvPr>
        </p:nvSpPr>
        <p:spPr>
          <a:xfrm>
            <a:off x="1921012" y="3528425"/>
            <a:ext cx="2313900" cy="888300"/>
          </a:xfrm>
          <a:prstGeom prst="rect">
            <a:avLst/>
          </a:prstGeom>
        </p:spPr>
        <p:txBody>
          <a:bodyPr spcFirstLastPara="1" wrap="square" lIns="91425" tIns="91425" rIns="72000"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TITLE_1_1">
    <p:spTree>
      <p:nvGrpSpPr>
        <p:cNvPr id="1" name="Shape 1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_1_1">
    <p:bg>
      <p:bgPr>
        <a:solidFill>
          <a:schemeClr val="dk1"/>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grpSp>
        <p:nvGrpSpPr>
          <p:cNvPr id="31" name="Google Shape;31;p7"/>
          <p:cNvGrpSpPr/>
          <p:nvPr/>
        </p:nvGrpSpPr>
        <p:grpSpPr>
          <a:xfrm>
            <a:off x="-48" y="464062"/>
            <a:ext cx="9144048" cy="3952660"/>
            <a:chOff x="-48" y="464062"/>
            <a:chExt cx="9144048" cy="3952660"/>
          </a:xfrm>
        </p:grpSpPr>
        <p:sp>
          <p:nvSpPr>
            <p:cNvPr id="32" name="Google Shape;32;p7"/>
            <p:cNvSpPr/>
            <p:nvPr/>
          </p:nvSpPr>
          <p:spPr>
            <a:xfrm>
              <a:off x="-48" y="464062"/>
              <a:ext cx="9144048" cy="3563428"/>
            </a:xfrm>
            <a:custGeom>
              <a:avLst/>
              <a:gdLst/>
              <a:ahLst/>
              <a:cxnLst/>
              <a:rect l="l" t="t" r="r" b="b"/>
              <a:pathLst>
                <a:path w="93390" h="36394" extrusionOk="0">
                  <a:moveTo>
                    <a:pt x="59108" y="8782"/>
                  </a:moveTo>
                  <a:cubicBezTo>
                    <a:pt x="59291" y="8782"/>
                    <a:pt x="59442" y="8934"/>
                    <a:pt x="59442" y="9118"/>
                  </a:cubicBezTo>
                  <a:lnTo>
                    <a:pt x="59442" y="10873"/>
                  </a:lnTo>
                  <a:lnTo>
                    <a:pt x="58773" y="10873"/>
                  </a:lnTo>
                  <a:lnTo>
                    <a:pt x="58773" y="9118"/>
                  </a:lnTo>
                  <a:cubicBezTo>
                    <a:pt x="58773" y="8934"/>
                    <a:pt x="58921" y="8782"/>
                    <a:pt x="59108" y="8782"/>
                  </a:cubicBezTo>
                  <a:close/>
                  <a:moveTo>
                    <a:pt x="60259" y="8782"/>
                  </a:moveTo>
                  <a:cubicBezTo>
                    <a:pt x="60443" y="8782"/>
                    <a:pt x="60594" y="8934"/>
                    <a:pt x="60594" y="9118"/>
                  </a:cubicBezTo>
                  <a:lnTo>
                    <a:pt x="60594" y="10873"/>
                  </a:lnTo>
                  <a:lnTo>
                    <a:pt x="59925" y="10873"/>
                  </a:lnTo>
                  <a:lnTo>
                    <a:pt x="59925" y="9118"/>
                  </a:lnTo>
                  <a:cubicBezTo>
                    <a:pt x="59925" y="8934"/>
                    <a:pt x="60072" y="8782"/>
                    <a:pt x="60259" y="8782"/>
                  </a:cubicBezTo>
                  <a:close/>
                  <a:moveTo>
                    <a:pt x="79162" y="8782"/>
                  </a:moveTo>
                  <a:cubicBezTo>
                    <a:pt x="79348" y="8782"/>
                    <a:pt x="79496" y="8934"/>
                    <a:pt x="79496" y="9118"/>
                  </a:cubicBezTo>
                  <a:lnTo>
                    <a:pt x="79496" y="10873"/>
                  </a:lnTo>
                  <a:lnTo>
                    <a:pt x="78827" y="10873"/>
                  </a:lnTo>
                  <a:lnTo>
                    <a:pt x="78827" y="9118"/>
                  </a:lnTo>
                  <a:cubicBezTo>
                    <a:pt x="78827" y="8934"/>
                    <a:pt x="78978" y="8782"/>
                    <a:pt x="79162" y="8782"/>
                  </a:cubicBezTo>
                  <a:close/>
                  <a:moveTo>
                    <a:pt x="80317" y="8782"/>
                  </a:moveTo>
                  <a:cubicBezTo>
                    <a:pt x="80500" y="8782"/>
                    <a:pt x="80652" y="8934"/>
                    <a:pt x="80652" y="9118"/>
                  </a:cubicBezTo>
                  <a:lnTo>
                    <a:pt x="80652" y="10873"/>
                  </a:lnTo>
                  <a:lnTo>
                    <a:pt x="79978" y="10873"/>
                  </a:lnTo>
                  <a:lnTo>
                    <a:pt x="79978" y="9118"/>
                  </a:lnTo>
                  <a:cubicBezTo>
                    <a:pt x="79978" y="8934"/>
                    <a:pt x="80129" y="8782"/>
                    <a:pt x="80317" y="8782"/>
                  </a:cubicBezTo>
                  <a:close/>
                  <a:moveTo>
                    <a:pt x="59108" y="13310"/>
                  </a:moveTo>
                  <a:cubicBezTo>
                    <a:pt x="59291" y="13310"/>
                    <a:pt x="59442" y="13457"/>
                    <a:pt x="59442" y="13644"/>
                  </a:cubicBezTo>
                  <a:lnTo>
                    <a:pt x="59442" y="15397"/>
                  </a:lnTo>
                  <a:lnTo>
                    <a:pt x="58773" y="15397"/>
                  </a:lnTo>
                  <a:lnTo>
                    <a:pt x="58773" y="13644"/>
                  </a:lnTo>
                  <a:cubicBezTo>
                    <a:pt x="58773" y="13457"/>
                    <a:pt x="58921" y="13310"/>
                    <a:pt x="59108" y="13310"/>
                  </a:cubicBezTo>
                  <a:close/>
                  <a:moveTo>
                    <a:pt x="60259" y="13310"/>
                  </a:moveTo>
                  <a:cubicBezTo>
                    <a:pt x="60443" y="13310"/>
                    <a:pt x="60594" y="13457"/>
                    <a:pt x="60594" y="13644"/>
                  </a:cubicBezTo>
                  <a:lnTo>
                    <a:pt x="60594" y="15397"/>
                  </a:lnTo>
                  <a:lnTo>
                    <a:pt x="59925" y="15397"/>
                  </a:lnTo>
                  <a:lnTo>
                    <a:pt x="59925" y="13644"/>
                  </a:lnTo>
                  <a:cubicBezTo>
                    <a:pt x="59925" y="13457"/>
                    <a:pt x="60072" y="13310"/>
                    <a:pt x="60259" y="13310"/>
                  </a:cubicBezTo>
                  <a:close/>
                  <a:moveTo>
                    <a:pt x="79162" y="13310"/>
                  </a:moveTo>
                  <a:cubicBezTo>
                    <a:pt x="79348" y="13310"/>
                    <a:pt x="79496" y="13457"/>
                    <a:pt x="79496" y="13644"/>
                  </a:cubicBezTo>
                  <a:lnTo>
                    <a:pt x="79496" y="15397"/>
                  </a:lnTo>
                  <a:lnTo>
                    <a:pt x="78827" y="15397"/>
                  </a:lnTo>
                  <a:lnTo>
                    <a:pt x="78827" y="13644"/>
                  </a:lnTo>
                  <a:cubicBezTo>
                    <a:pt x="78827" y="13457"/>
                    <a:pt x="78978" y="13310"/>
                    <a:pt x="79162" y="13310"/>
                  </a:cubicBezTo>
                  <a:close/>
                  <a:moveTo>
                    <a:pt x="80317" y="13310"/>
                  </a:moveTo>
                  <a:cubicBezTo>
                    <a:pt x="80500" y="13310"/>
                    <a:pt x="80652" y="13457"/>
                    <a:pt x="80652" y="13644"/>
                  </a:cubicBezTo>
                  <a:lnTo>
                    <a:pt x="80652" y="15397"/>
                  </a:lnTo>
                  <a:lnTo>
                    <a:pt x="79978" y="15397"/>
                  </a:lnTo>
                  <a:lnTo>
                    <a:pt x="79978" y="13644"/>
                  </a:lnTo>
                  <a:cubicBezTo>
                    <a:pt x="79978" y="13457"/>
                    <a:pt x="80129" y="13310"/>
                    <a:pt x="80317" y="13310"/>
                  </a:cubicBezTo>
                  <a:close/>
                  <a:moveTo>
                    <a:pt x="59108" y="17832"/>
                  </a:moveTo>
                  <a:cubicBezTo>
                    <a:pt x="59291" y="17832"/>
                    <a:pt x="59442" y="17983"/>
                    <a:pt x="59442" y="18167"/>
                  </a:cubicBezTo>
                  <a:lnTo>
                    <a:pt x="59442" y="19923"/>
                  </a:lnTo>
                  <a:lnTo>
                    <a:pt x="58773" y="19923"/>
                  </a:lnTo>
                  <a:lnTo>
                    <a:pt x="58773" y="18167"/>
                  </a:lnTo>
                  <a:cubicBezTo>
                    <a:pt x="58773" y="17983"/>
                    <a:pt x="58921" y="17832"/>
                    <a:pt x="59108" y="17832"/>
                  </a:cubicBezTo>
                  <a:close/>
                  <a:moveTo>
                    <a:pt x="60259" y="17832"/>
                  </a:moveTo>
                  <a:cubicBezTo>
                    <a:pt x="60443" y="17832"/>
                    <a:pt x="60594" y="17983"/>
                    <a:pt x="60594" y="18167"/>
                  </a:cubicBezTo>
                  <a:lnTo>
                    <a:pt x="60594" y="19923"/>
                  </a:lnTo>
                  <a:lnTo>
                    <a:pt x="59925" y="19923"/>
                  </a:lnTo>
                  <a:lnTo>
                    <a:pt x="59925" y="18167"/>
                  </a:lnTo>
                  <a:cubicBezTo>
                    <a:pt x="59925" y="17983"/>
                    <a:pt x="60072" y="17832"/>
                    <a:pt x="60259" y="17832"/>
                  </a:cubicBezTo>
                  <a:close/>
                  <a:moveTo>
                    <a:pt x="79162" y="17832"/>
                  </a:moveTo>
                  <a:cubicBezTo>
                    <a:pt x="79348" y="17832"/>
                    <a:pt x="79496" y="17983"/>
                    <a:pt x="79496" y="18167"/>
                  </a:cubicBezTo>
                  <a:lnTo>
                    <a:pt x="79496" y="19923"/>
                  </a:lnTo>
                  <a:lnTo>
                    <a:pt x="78827" y="19923"/>
                  </a:lnTo>
                  <a:lnTo>
                    <a:pt x="78827" y="18167"/>
                  </a:lnTo>
                  <a:cubicBezTo>
                    <a:pt x="78827" y="17983"/>
                    <a:pt x="78978" y="17832"/>
                    <a:pt x="79162" y="17832"/>
                  </a:cubicBezTo>
                  <a:close/>
                  <a:moveTo>
                    <a:pt x="80317" y="17832"/>
                  </a:moveTo>
                  <a:cubicBezTo>
                    <a:pt x="80500" y="17832"/>
                    <a:pt x="80652" y="17983"/>
                    <a:pt x="80652" y="18167"/>
                  </a:cubicBezTo>
                  <a:lnTo>
                    <a:pt x="80652" y="19923"/>
                  </a:lnTo>
                  <a:lnTo>
                    <a:pt x="79978" y="19923"/>
                  </a:lnTo>
                  <a:lnTo>
                    <a:pt x="79978" y="18167"/>
                  </a:lnTo>
                  <a:cubicBezTo>
                    <a:pt x="79978" y="17983"/>
                    <a:pt x="80129" y="17832"/>
                    <a:pt x="80317" y="17832"/>
                  </a:cubicBezTo>
                  <a:close/>
                  <a:moveTo>
                    <a:pt x="65970" y="24555"/>
                  </a:moveTo>
                  <a:cubicBezTo>
                    <a:pt x="66218" y="24555"/>
                    <a:pt x="66419" y="24759"/>
                    <a:pt x="66419" y="25008"/>
                  </a:cubicBezTo>
                  <a:lnTo>
                    <a:pt x="66419" y="27372"/>
                  </a:lnTo>
                  <a:lnTo>
                    <a:pt x="65517" y="27372"/>
                  </a:lnTo>
                  <a:lnTo>
                    <a:pt x="65517" y="25008"/>
                  </a:lnTo>
                  <a:cubicBezTo>
                    <a:pt x="65517" y="24759"/>
                    <a:pt x="65718" y="24555"/>
                    <a:pt x="65970" y="24555"/>
                  </a:cubicBezTo>
                  <a:close/>
                  <a:moveTo>
                    <a:pt x="68463" y="24555"/>
                  </a:moveTo>
                  <a:cubicBezTo>
                    <a:pt x="68712" y="24555"/>
                    <a:pt x="68917" y="24759"/>
                    <a:pt x="68917" y="25008"/>
                  </a:cubicBezTo>
                  <a:lnTo>
                    <a:pt x="68917" y="27372"/>
                  </a:lnTo>
                  <a:lnTo>
                    <a:pt x="68014" y="27372"/>
                  </a:lnTo>
                  <a:lnTo>
                    <a:pt x="68014" y="25008"/>
                  </a:lnTo>
                  <a:cubicBezTo>
                    <a:pt x="68014" y="24759"/>
                    <a:pt x="68216" y="24555"/>
                    <a:pt x="68463" y="24555"/>
                  </a:cubicBezTo>
                  <a:close/>
                  <a:moveTo>
                    <a:pt x="70958" y="24555"/>
                  </a:moveTo>
                  <a:cubicBezTo>
                    <a:pt x="71209" y="24555"/>
                    <a:pt x="71411" y="24759"/>
                    <a:pt x="71411" y="25008"/>
                  </a:cubicBezTo>
                  <a:lnTo>
                    <a:pt x="71411" y="27372"/>
                  </a:lnTo>
                  <a:lnTo>
                    <a:pt x="70508" y="27372"/>
                  </a:lnTo>
                  <a:lnTo>
                    <a:pt x="70508" y="25008"/>
                  </a:lnTo>
                  <a:cubicBezTo>
                    <a:pt x="70508" y="24759"/>
                    <a:pt x="70709" y="24555"/>
                    <a:pt x="70958" y="24555"/>
                  </a:cubicBezTo>
                  <a:close/>
                  <a:moveTo>
                    <a:pt x="73454" y="24555"/>
                  </a:moveTo>
                  <a:cubicBezTo>
                    <a:pt x="73703" y="24555"/>
                    <a:pt x="73904" y="24759"/>
                    <a:pt x="73904" y="25008"/>
                  </a:cubicBezTo>
                  <a:lnTo>
                    <a:pt x="73904" y="27372"/>
                  </a:lnTo>
                  <a:lnTo>
                    <a:pt x="73001" y="27372"/>
                  </a:lnTo>
                  <a:lnTo>
                    <a:pt x="73001" y="25008"/>
                  </a:lnTo>
                  <a:cubicBezTo>
                    <a:pt x="73001" y="24759"/>
                    <a:pt x="73203" y="24555"/>
                    <a:pt x="73454" y="24555"/>
                  </a:cubicBezTo>
                  <a:close/>
                  <a:moveTo>
                    <a:pt x="51181" y="26101"/>
                  </a:moveTo>
                  <a:cubicBezTo>
                    <a:pt x="51429" y="26101"/>
                    <a:pt x="51634" y="26303"/>
                    <a:pt x="51634" y="26555"/>
                  </a:cubicBezTo>
                  <a:lnTo>
                    <a:pt x="51634" y="28916"/>
                  </a:lnTo>
                  <a:lnTo>
                    <a:pt x="50731" y="28916"/>
                  </a:lnTo>
                  <a:lnTo>
                    <a:pt x="50731" y="26555"/>
                  </a:lnTo>
                  <a:cubicBezTo>
                    <a:pt x="50731" y="26303"/>
                    <a:pt x="50932" y="26101"/>
                    <a:pt x="51181" y="26101"/>
                  </a:cubicBezTo>
                  <a:close/>
                  <a:moveTo>
                    <a:pt x="53178" y="24892"/>
                  </a:moveTo>
                  <a:cubicBezTo>
                    <a:pt x="53581" y="24892"/>
                    <a:pt x="53905" y="25216"/>
                    <a:pt x="53905" y="25619"/>
                  </a:cubicBezTo>
                  <a:lnTo>
                    <a:pt x="53905" y="28916"/>
                  </a:lnTo>
                  <a:lnTo>
                    <a:pt x="52450" y="28916"/>
                  </a:lnTo>
                  <a:lnTo>
                    <a:pt x="52450" y="25619"/>
                  </a:lnTo>
                  <a:cubicBezTo>
                    <a:pt x="52450" y="25216"/>
                    <a:pt x="52774" y="24892"/>
                    <a:pt x="53178" y="24892"/>
                  </a:cubicBezTo>
                  <a:close/>
                  <a:moveTo>
                    <a:pt x="55175" y="26101"/>
                  </a:moveTo>
                  <a:cubicBezTo>
                    <a:pt x="55423" y="26101"/>
                    <a:pt x="55624" y="26303"/>
                    <a:pt x="55624" y="26555"/>
                  </a:cubicBezTo>
                  <a:lnTo>
                    <a:pt x="55624" y="28916"/>
                  </a:lnTo>
                  <a:lnTo>
                    <a:pt x="54722" y="28916"/>
                  </a:lnTo>
                  <a:lnTo>
                    <a:pt x="54722" y="26555"/>
                  </a:lnTo>
                  <a:cubicBezTo>
                    <a:pt x="54722" y="26303"/>
                    <a:pt x="54926" y="26101"/>
                    <a:pt x="55175" y="26101"/>
                  </a:cubicBezTo>
                  <a:close/>
                  <a:moveTo>
                    <a:pt x="84246" y="26101"/>
                  </a:moveTo>
                  <a:cubicBezTo>
                    <a:pt x="84498" y="26101"/>
                    <a:pt x="84699" y="26303"/>
                    <a:pt x="84699" y="26555"/>
                  </a:cubicBezTo>
                  <a:lnTo>
                    <a:pt x="84699" y="28916"/>
                  </a:lnTo>
                  <a:lnTo>
                    <a:pt x="83796" y="28916"/>
                  </a:lnTo>
                  <a:lnTo>
                    <a:pt x="83796" y="26555"/>
                  </a:lnTo>
                  <a:cubicBezTo>
                    <a:pt x="83796" y="26303"/>
                    <a:pt x="83998" y="26101"/>
                    <a:pt x="84246" y="26101"/>
                  </a:cubicBezTo>
                  <a:close/>
                  <a:moveTo>
                    <a:pt x="86243" y="24892"/>
                  </a:moveTo>
                  <a:cubicBezTo>
                    <a:pt x="86646" y="24892"/>
                    <a:pt x="86973" y="25216"/>
                    <a:pt x="86973" y="25619"/>
                  </a:cubicBezTo>
                  <a:lnTo>
                    <a:pt x="86973" y="28916"/>
                  </a:lnTo>
                  <a:lnTo>
                    <a:pt x="85516" y="28916"/>
                  </a:lnTo>
                  <a:lnTo>
                    <a:pt x="85516" y="25619"/>
                  </a:lnTo>
                  <a:cubicBezTo>
                    <a:pt x="85516" y="25216"/>
                    <a:pt x="85844" y="24892"/>
                    <a:pt x="86243" y="24892"/>
                  </a:cubicBezTo>
                  <a:close/>
                  <a:moveTo>
                    <a:pt x="88240" y="26101"/>
                  </a:moveTo>
                  <a:cubicBezTo>
                    <a:pt x="88489" y="26101"/>
                    <a:pt x="88694" y="26303"/>
                    <a:pt x="88694" y="26555"/>
                  </a:cubicBezTo>
                  <a:lnTo>
                    <a:pt x="88694" y="28916"/>
                  </a:lnTo>
                  <a:lnTo>
                    <a:pt x="87790" y="28916"/>
                  </a:lnTo>
                  <a:lnTo>
                    <a:pt x="87790" y="26555"/>
                  </a:lnTo>
                  <a:cubicBezTo>
                    <a:pt x="87790" y="26303"/>
                    <a:pt x="87992" y="26101"/>
                    <a:pt x="88240" y="26101"/>
                  </a:cubicBezTo>
                  <a:close/>
                  <a:moveTo>
                    <a:pt x="70298" y="0"/>
                  </a:moveTo>
                  <a:cubicBezTo>
                    <a:pt x="70090" y="0"/>
                    <a:pt x="69879" y="27"/>
                    <a:pt x="69666" y="85"/>
                  </a:cubicBezTo>
                  <a:cubicBezTo>
                    <a:pt x="68312" y="442"/>
                    <a:pt x="67499" y="1830"/>
                    <a:pt x="67859" y="3187"/>
                  </a:cubicBezTo>
                  <a:cubicBezTo>
                    <a:pt x="68100" y="4105"/>
                    <a:pt x="68816" y="4774"/>
                    <a:pt x="69676" y="4997"/>
                  </a:cubicBezTo>
                  <a:lnTo>
                    <a:pt x="69485" y="8704"/>
                  </a:lnTo>
                  <a:cubicBezTo>
                    <a:pt x="69259" y="8794"/>
                    <a:pt x="69096" y="9013"/>
                    <a:pt x="69096" y="9272"/>
                  </a:cubicBezTo>
                  <a:cubicBezTo>
                    <a:pt x="69096" y="9466"/>
                    <a:pt x="69191" y="9639"/>
                    <a:pt x="69331" y="9751"/>
                  </a:cubicBezTo>
                  <a:cubicBezTo>
                    <a:pt x="68251" y="11010"/>
                    <a:pt x="66816" y="12348"/>
                    <a:pt x="64901" y="13644"/>
                  </a:cubicBezTo>
                  <a:cubicBezTo>
                    <a:pt x="64901" y="13644"/>
                    <a:pt x="59626" y="16872"/>
                    <a:pt x="63620" y="23144"/>
                  </a:cubicBezTo>
                  <a:lnTo>
                    <a:pt x="62663" y="23144"/>
                  </a:lnTo>
                  <a:lnTo>
                    <a:pt x="62663" y="24339"/>
                  </a:lnTo>
                  <a:lnTo>
                    <a:pt x="64145" y="24339"/>
                  </a:lnTo>
                  <a:lnTo>
                    <a:pt x="64145" y="26559"/>
                  </a:lnTo>
                  <a:lnTo>
                    <a:pt x="63516" y="26559"/>
                  </a:lnTo>
                  <a:lnTo>
                    <a:pt x="63516" y="27372"/>
                  </a:lnTo>
                  <a:lnTo>
                    <a:pt x="62386" y="27372"/>
                  </a:lnTo>
                  <a:lnTo>
                    <a:pt x="62386" y="28916"/>
                  </a:lnTo>
                  <a:lnTo>
                    <a:pt x="60910" y="28916"/>
                  </a:lnTo>
                  <a:lnTo>
                    <a:pt x="60910" y="20614"/>
                  </a:lnTo>
                  <a:lnTo>
                    <a:pt x="61357" y="20614"/>
                  </a:lnTo>
                  <a:lnTo>
                    <a:pt x="61357" y="19923"/>
                  </a:lnTo>
                  <a:lnTo>
                    <a:pt x="60910" y="19923"/>
                  </a:lnTo>
                  <a:lnTo>
                    <a:pt x="60910" y="16088"/>
                  </a:lnTo>
                  <a:lnTo>
                    <a:pt x="61357" y="16088"/>
                  </a:lnTo>
                  <a:lnTo>
                    <a:pt x="61357" y="15397"/>
                  </a:lnTo>
                  <a:lnTo>
                    <a:pt x="60910" y="15397"/>
                  </a:lnTo>
                  <a:lnTo>
                    <a:pt x="60910" y="11564"/>
                  </a:lnTo>
                  <a:lnTo>
                    <a:pt x="61357" y="11564"/>
                  </a:lnTo>
                  <a:lnTo>
                    <a:pt x="61357" y="10873"/>
                  </a:lnTo>
                  <a:lnTo>
                    <a:pt x="60910" y="10873"/>
                  </a:lnTo>
                  <a:lnTo>
                    <a:pt x="60910" y="6908"/>
                  </a:lnTo>
                  <a:cubicBezTo>
                    <a:pt x="60910" y="6408"/>
                    <a:pt x="60598" y="5979"/>
                    <a:pt x="60151" y="5814"/>
                  </a:cubicBezTo>
                  <a:cubicBezTo>
                    <a:pt x="60158" y="5789"/>
                    <a:pt x="60158" y="5763"/>
                    <a:pt x="60158" y="5738"/>
                  </a:cubicBezTo>
                  <a:cubicBezTo>
                    <a:pt x="60158" y="5537"/>
                    <a:pt x="60036" y="5364"/>
                    <a:pt x="59856" y="5296"/>
                  </a:cubicBezTo>
                  <a:lnTo>
                    <a:pt x="59683" y="1870"/>
                  </a:lnTo>
                  <a:lnTo>
                    <a:pt x="59507" y="5296"/>
                  </a:lnTo>
                  <a:cubicBezTo>
                    <a:pt x="59331" y="5364"/>
                    <a:pt x="59205" y="5537"/>
                    <a:pt x="59205" y="5738"/>
                  </a:cubicBezTo>
                  <a:cubicBezTo>
                    <a:pt x="59205" y="5763"/>
                    <a:pt x="59208" y="5789"/>
                    <a:pt x="59212" y="5814"/>
                  </a:cubicBezTo>
                  <a:cubicBezTo>
                    <a:pt x="58769" y="5979"/>
                    <a:pt x="58452" y="6408"/>
                    <a:pt x="58452" y="6908"/>
                  </a:cubicBezTo>
                  <a:lnTo>
                    <a:pt x="58452" y="10873"/>
                  </a:lnTo>
                  <a:lnTo>
                    <a:pt x="58010" y="10873"/>
                  </a:lnTo>
                  <a:lnTo>
                    <a:pt x="58010" y="11564"/>
                  </a:lnTo>
                  <a:lnTo>
                    <a:pt x="58452" y="11564"/>
                  </a:lnTo>
                  <a:lnTo>
                    <a:pt x="58452" y="15397"/>
                  </a:lnTo>
                  <a:lnTo>
                    <a:pt x="58010" y="15397"/>
                  </a:lnTo>
                  <a:lnTo>
                    <a:pt x="58010" y="16088"/>
                  </a:lnTo>
                  <a:lnTo>
                    <a:pt x="58452" y="16088"/>
                  </a:lnTo>
                  <a:lnTo>
                    <a:pt x="58452" y="19923"/>
                  </a:lnTo>
                  <a:lnTo>
                    <a:pt x="58010" y="19923"/>
                  </a:lnTo>
                  <a:lnTo>
                    <a:pt x="58010" y="20614"/>
                  </a:lnTo>
                  <a:lnTo>
                    <a:pt x="58452" y="20614"/>
                  </a:lnTo>
                  <a:lnTo>
                    <a:pt x="58452" y="28916"/>
                  </a:lnTo>
                  <a:lnTo>
                    <a:pt x="57230" y="28916"/>
                  </a:lnTo>
                  <a:lnTo>
                    <a:pt x="57230" y="28908"/>
                  </a:lnTo>
                  <a:lnTo>
                    <a:pt x="56603" y="28908"/>
                  </a:lnTo>
                  <a:lnTo>
                    <a:pt x="56603" y="28459"/>
                  </a:lnTo>
                  <a:lnTo>
                    <a:pt x="56255" y="28459"/>
                  </a:lnTo>
                  <a:lnTo>
                    <a:pt x="56255" y="27232"/>
                  </a:lnTo>
                  <a:lnTo>
                    <a:pt x="57078" y="27232"/>
                  </a:lnTo>
                  <a:lnTo>
                    <a:pt x="57078" y="26569"/>
                  </a:lnTo>
                  <a:lnTo>
                    <a:pt x="56546" y="26569"/>
                  </a:lnTo>
                  <a:cubicBezTo>
                    <a:pt x="58751" y="23100"/>
                    <a:pt x="55837" y="21316"/>
                    <a:pt x="55837" y="21316"/>
                  </a:cubicBezTo>
                  <a:cubicBezTo>
                    <a:pt x="54653" y="20509"/>
                    <a:pt x="53797" y="19679"/>
                    <a:pt x="53178" y="18908"/>
                  </a:cubicBezTo>
                  <a:cubicBezTo>
                    <a:pt x="52558" y="19679"/>
                    <a:pt x="51702" y="20509"/>
                    <a:pt x="50518" y="21316"/>
                  </a:cubicBezTo>
                  <a:cubicBezTo>
                    <a:pt x="50518" y="21316"/>
                    <a:pt x="47604" y="23100"/>
                    <a:pt x="49813" y="26569"/>
                  </a:cubicBezTo>
                  <a:lnTo>
                    <a:pt x="49277" y="26569"/>
                  </a:lnTo>
                  <a:lnTo>
                    <a:pt x="49277" y="27232"/>
                  </a:lnTo>
                  <a:lnTo>
                    <a:pt x="50101" y="27232"/>
                  </a:lnTo>
                  <a:lnTo>
                    <a:pt x="50101" y="28459"/>
                  </a:lnTo>
                  <a:lnTo>
                    <a:pt x="49752" y="28459"/>
                  </a:lnTo>
                  <a:lnTo>
                    <a:pt x="49752" y="28908"/>
                  </a:lnTo>
                  <a:lnTo>
                    <a:pt x="49125" y="28908"/>
                  </a:lnTo>
                  <a:lnTo>
                    <a:pt x="49125" y="30614"/>
                  </a:lnTo>
                  <a:lnTo>
                    <a:pt x="1" y="30614"/>
                  </a:lnTo>
                  <a:lnTo>
                    <a:pt x="1" y="36393"/>
                  </a:lnTo>
                  <a:lnTo>
                    <a:pt x="93390" y="36393"/>
                  </a:lnTo>
                  <a:lnTo>
                    <a:pt x="93390" y="30614"/>
                  </a:lnTo>
                  <a:lnTo>
                    <a:pt x="90295" y="30614"/>
                  </a:lnTo>
                  <a:lnTo>
                    <a:pt x="90295" y="28908"/>
                  </a:lnTo>
                  <a:lnTo>
                    <a:pt x="89669" y="28908"/>
                  </a:lnTo>
                  <a:lnTo>
                    <a:pt x="89669" y="28459"/>
                  </a:lnTo>
                  <a:lnTo>
                    <a:pt x="89323" y="28459"/>
                  </a:lnTo>
                  <a:lnTo>
                    <a:pt x="89323" y="27232"/>
                  </a:lnTo>
                  <a:lnTo>
                    <a:pt x="90144" y="27232"/>
                  </a:lnTo>
                  <a:lnTo>
                    <a:pt x="90144" y="26569"/>
                  </a:lnTo>
                  <a:lnTo>
                    <a:pt x="89612" y="26569"/>
                  </a:lnTo>
                  <a:cubicBezTo>
                    <a:pt x="91817" y="23100"/>
                    <a:pt x="88906" y="21316"/>
                    <a:pt x="88906" y="21316"/>
                  </a:cubicBezTo>
                  <a:cubicBezTo>
                    <a:pt x="87719" y="20509"/>
                    <a:pt x="86862" y="19679"/>
                    <a:pt x="86243" y="18908"/>
                  </a:cubicBezTo>
                  <a:cubicBezTo>
                    <a:pt x="85628" y="19679"/>
                    <a:pt x="84771" y="20509"/>
                    <a:pt x="83584" y="21316"/>
                  </a:cubicBezTo>
                  <a:cubicBezTo>
                    <a:pt x="83584" y="21316"/>
                    <a:pt x="80669" y="23100"/>
                    <a:pt x="82879" y="26569"/>
                  </a:cubicBezTo>
                  <a:lnTo>
                    <a:pt x="82346" y="26569"/>
                  </a:lnTo>
                  <a:lnTo>
                    <a:pt x="82346" y="27232"/>
                  </a:lnTo>
                  <a:lnTo>
                    <a:pt x="83166" y="27232"/>
                  </a:lnTo>
                  <a:lnTo>
                    <a:pt x="83166" y="28459"/>
                  </a:lnTo>
                  <a:lnTo>
                    <a:pt x="82818" y="28459"/>
                  </a:lnTo>
                  <a:lnTo>
                    <a:pt x="82818" y="28908"/>
                  </a:lnTo>
                  <a:lnTo>
                    <a:pt x="82191" y="28908"/>
                  </a:lnTo>
                  <a:lnTo>
                    <a:pt x="82191" y="28916"/>
                  </a:lnTo>
                  <a:lnTo>
                    <a:pt x="80968" y="28916"/>
                  </a:lnTo>
                  <a:lnTo>
                    <a:pt x="80968" y="20614"/>
                  </a:lnTo>
                  <a:lnTo>
                    <a:pt x="81411" y="20614"/>
                  </a:lnTo>
                  <a:lnTo>
                    <a:pt x="81411" y="19923"/>
                  </a:lnTo>
                  <a:lnTo>
                    <a:pt x="80968" y="19923"/>
                  </a:lnTo>
                  <a:lnTo>
                    <a:pt x="80968" y="16088"/>
                  </a:lnTo>
                  <a:lnTo>
                    <a:pt x="81411" y="16088"/>
                  </a:lnTo>
                  <a:lnTo>
                    <a:pt x="81411" y="15397"/>
                  </a:lnTo>
                  <a:lnTo>
                    <a:pt x="80968" y="15397"/>
                  </a:lnTo>
                  <a:lnTo>
                    <a:pt x="80968" y="11564"/>
                  </a:lnTo>
                  <a:lnTo>
                    <a:pt x="81411" y="11564"/>
                  </a:lnTo>
                  <a:lnTo>
                    <a:pt x="81411" y="10873"/>
                  </a:lnTo>
                  <a:lnTo>
                    <a:pt x="80968" y="10873"/>
                  </a:lnTo>
                  <a:lnTo>
                    <a:pt x="80968" y="6908"/>
                  </a:lnTo>
                  <a:cubicBezTo>
                    <a:pt x="80968" y="6408"/>
                    <a:pt x="80652" y="5979"/>
                    <a:pt x="80209" y="5814"/>
                  </a:cubicBezTo>
                  <a:cubicBezTo>
                    <a:pt x="80212" y="5789"/>
                    <a:pt x="80215" y="5763"/>
                    <a:pt x="80215" y="5738"/>
                  </a:cubicBezTo>
                  <a:cubicBezTo>
                    <a:pt x="80215" y="5537"/>
                    <a:pt x="80090" y="5364"/>
                    <a:pt x="79913" y="5296"/>
                  </a:cubicBezTo>
                  <a:lnTo>
                    <a:pt x="79737" y="1870"/>
                  </a:lnTo>
                  <a:lnTo>
                    <a:pt x="79564" y="5296"/>
                  </a:lnTo>
                  <a:cubicBezTo>
                    <a:pt x="79388" y="5364"/>
                    <a:pt x="79262" y="5537"/>
                    <a:pt x="79262" y="5738"/>
                  </a:cubicBezTo>
                  <a:cubicBezTo>
                    <a:pt x="79262" y="5763"/>
                    <a:pt x="79266" y="5789"/>
                    <a:pt x="79270" y="5814"/>
                  </a:cubicBezTo>
                  <a:cubicBezTo>
                    <a:pt x="78827" y="5979"/>
                    <a:pt x="78510" y="6408"/>
                    <a:pt x="78510" y="6908"/>
                  </a:cubicBezTo>
                  <a:lnTo>
                    <a:pt x="78510" y="10873"/>
                  </a:lnTo>
                  <a:lnTo>
                    <a:pt x="78068" y="10873"/>
                  </a:lnTo>
                  <a:lnTo>
                    <a:pt x="78068" y="11564"/>
                  </a:lnTo>
                  <a:lnTo>
                    <a:pt x="78510" y="11564"/>
                  </a:lnTo>
                  <a:lnTo>
                    <a:pt x="78510" y="15397"/>
                  </a:lnTo>
                  <a:lnTo>
                    <a:pt x="78068" y="15397"/>
                  </a:lnTo>
                  <a:lnTo>
                    <a:pt x="78068" y="16088"/>
                  </a:lnTo>
                  <a:lnTo>
                    <a:pt x="78510" y="16088"/>
                  </a:lnTo>
                  <a:lnTo>
                    <a:pt x="78510" y="19923"/>
                  </a:lnTo>
                  <a:lnTo>
                    <a:pt x="78068" y="19923"/>
                  </a:lnTo>
                  <a:lnTo>
                    <a:pt x="78068" y="20614"/>
                  </a:lnTo>
                  <a:lnTo>
                    <a:pt x="78510" y="20614"/>
                  </a:lnTo>
                  <a:lnTo>
                    <a:pt x="78510" y="28916"/>
                  </a:lnTo>
                  <a:lnTo>
                    <a:pt x="77035" y="28916"/>
                  </a:lnTo>
                  <a:lnTo>
                    <a:pt x="77035" y="27372"/>
                  </a:lnTo>
                  <a:lnTo>
                    <a:pt x="75905" y="27372"/>
                  </a:lnTo>
                  <a:lnTo>
                    <a:pt x="75905" y="26559"/>
                  </a:lnTo>
                  <a:lnTo>
                    <a:pt x="75276" y="26559"/>
                  </a:lnTo>
                  <a:lnTo>
                    <a:pt x="75276" y="24339"/>
                  </a:lnTo>
                  <a:lnTo>
                    <a:pt x="76761" y="24339"/>
                  </a:lnTo>
                  <a:lnTo>
                    <a:pt x="76761" y="23144"/>
                  </a:lnTo>
                  <a:lnTo>
                    <a:pt x="75801" y="23144"/>
                  </a:lnTo>
                  <a:cubicBezTo>
                    <a:pt x="79795" y="16872"/>
                    <a:pt x="74520" y="13644"/>
                    <a:pt x="74520" y="13644"/>
                  </a:cubicBezTo>
                  <a:cubicBezTo>
                    <a:pt x="72609" y="12348"/>
                    <a:pt x="71169" y="11010"/>
                    <a:pt x="70090" y="9751"/>
                  </a:cubicBezTo>
                  <a:cubicBezTo>
                    <a:pt x="70230" y="9639"/>
                    <a:pt x="70324" y="9466"/>
                    <a:pt x="70324" y="9272"/>
                  </a:cubicBezTo>
                  <a:cubicBezTo>
                    <a:pt x="70324" y="9013"/>
                    <a:pt x="70162" y="8794"/>
                    <a:pt x="69935" y="8704"/>
                  </a:cubicBezTo>
                  <a:lnTo>
                    <a:pt x="69749" y="5015"/>
                  </a:lnTo>
                  <a:lnTo>
                    <a:pt x="69749" y="5015"/>
                  </a:lnTo>
                  <a:cubicBezTo>
                    <a:pt x="69932" y="5056"/>
                    <a:pt x="70121" y="5078"/>
                    <a:pt x="70313" y="5078"/>
                  </a:cubicBezTo>
                  <a:cubicBezTo>
                    <a:pt x="70527" y="5078"/>
                    <a:pt x="70744" y="5051"/>
                    <a:pt x="70961" y="4994"/>
                  </a:cubicBezTo>
                  <a:cubicBezTo>
                    <a:pt x="71209" y="4929"/>
                    <a:pt x="71439" y="4828"/>
                    <a:pt x="71648" y="4698"/>
                  </a:cubicBezTo>
                  <a:cubicBezTo>
                    <a:pt x="70561" y="4659"/>
                    <a:pt x="69583" y="3918"/>
                    <a:pt x="69291" y="2810"/>
                  </a:cubicBezTo>
                  <a:cubicBezTo>
                    <a:pt x="69000" y="1701"/>
                    <a:pt x="69485" y="575"/>
                    <a:pt x="70410" y="3"/>
                  </a:cubicBezTo>
                  <a:cubicBezTo>
                    <a:pt x="70373" y="1"/>
                    <a:pt x="70335" y="0"/>
                    <a:pt x="70298" y="0"/>
                  </a:cubicBezTo>
                  <a:close/>
                </a:path>
              </a:pathLst>
            </a:custGeom>
            <a:solidFill>
              <a:srgbClr val="FCA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p:nvPr/>
          </p:nvSpPr>
          <p:spPr>
            <a:xfrm>
              <a:off x="-3" y="3465050"/>
              <a:ext cx="9143954" cy="951671"/>
            </a:xfrm>
            <a:custGeom>
              <a:avLst/>
              <a:gdLst/>
              <a:ahLst/>
              <a:cxnLst/>
              <a:rect l="l" t="t" r="r" b="b"/>
              <a:pathLst>
                <a:path w="131781" h="40735" extrusionOk="0">
                  <a:moveTo>
                    <a:pt x="1" y="0"/>
                  </a:moveTo>
                  <a:lnTo>
                    <a:pt x="1" y="40734"/>
                  </a:lnTo>
                  <a:lnTo>
                    <a:pt x="131780" y="40734"/>
                  </a:lnTo>
                  <a:lnTo>
                    <a:pt x="131780" y="0"/>
                  </a:lnTo>
                  <a:close/>
                </a:path>
              </a:pathLst>
            </a:custGeom>
            <a:solidFill>
              <a:srgbClr val="FCA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7"/>
          <p:cNvSpPr txBox="1">
            <a:spLocks noGrp="1"/>
          </p:cNvSpPr>
          <p:nvPr>
            <p:ph type="title"/>
          </p:nvPr>
        </p:nvSpPr>
        <p:spPr>
          <a:xfrm>
            <a:off x="720000" y="1376000"/>
            <a:ext cx="4122900" cy="114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6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720000" y="2595400"/>
            <a:ext cx="3695100" cy="725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ubTitle" idx="1"/>
          </p:nvPr>
        </p:nvSpPr>
        <p:spPr>
          <a:xfrm>
            <a:off x="4156191" y="1656950"/>
            <a:ext cx="4240500" cy="1194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000"/>
              <a:buFont typeface="Rokkitt Regular"/>
              <a:buNone/>
              <a:defRPr sz="2400"/>
            </a:lvl1pPr>
            <a:lvl2pPr lvl="1"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2pPr>
            <a:lvl3pPr lvl="2"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3pPr>
            <a:lvl4pPr lvl="3"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4pPr>
            <a:lvl5pPr lvl="4"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5pPr>
            <a:lvl6pPr lvl="5"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6pPr>
            <a:lvl7pPr lvl="6"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7pPr>
            <a:lvl8pPr lvl="7"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8pPr>
            <a:lvl9pPr lvl="8"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9pPr>
          </a:lstStyle>
          <a:p>
            <a:endParaRPr/>
          </a:p>
        </p:txBody>
      </p:sp>
      <p:sp>
        <p:nvSpPr>
          <p:cNvPr id="38" name="Google Shape;38;p8"/>
          <p:cNvSpPr txBox="1">
            <a:spLocks noGrp="1"/>
          </p:cNvSpPr>
          <p:nvPr>
            <p:ph type="ctrTitle"/>
          </p:nvPr>
        </p:nvSpPr>
        <p:spPr>
          <a:xfrm>
            <a:off x="5844549" y="3026000"/>
            <a:ext cx="2552100" cy="303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720000" y="1233175"/>
            <a:ext cx="40452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720000" y="2803075"/>
            <a:ext cx="6547500" cy="18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Char char="●"/>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911075" y="2360700"/>
            <a:ext cx="2362500" cy="598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3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715400" y="2981550"/>
            <a:ext cx="2754000" cy="396300"/>
          </a:xfrm>
          <a:prstGeom prst="rect">
            <a:avLst/>
          </a:prstGeom>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Char char="●"/>
              <a:defRPr/>
            </a:lvl1pPr>
            <a:lvl2pPr marL="914400" lvl="1" indent="-304800" algn="ctr">
              <a:lnSpc>
                <a:spcPct val="100000"/>
              </a:lnSpc>
              <a:spcBef>
                <a:spcPts val="1600"/>
              </a:spcBef>
              <a:spcAft>
                <a:spcPts val="0"/>
              </a:spcAft>
              <a:buSzPts val="1200"/>
              <a:buChar char="○"/>
              <a:defRPr/>
            </a:lvl2pPr>
            <a:lvl3pPr marL="1371600" lvl="2" indent="-304800" algn="ctr">
              <a:lnSpc>
                <a:spcPct val="100000"/>
              </a:lnSpc>
              <a:spcBef>
                <a:spcPts val="1600"/>
              </a:spcBef>
              <a:spcAft>
                <a:spcPts val="0"/>
              </a:spcAft>
              <a:buSzPts val="1200"/>
              <a:buChar char="■"/>
              <a:defRPr/>
            </a:lvl3pPr>
            <a:lvl4pPr marL="1828800" lvl="3" indent="-304800" algn="ctr">
              <a:lnSpc>
                <a:spcPct val="100000"/>
              </a:lnSpc>
              <a:spcBef>
                <a:spcPts val="1600"/>
              </a:spcBef>
              <a:spcAft>
                <a:spcPts val="0"/>
              </a:spcAft>
              <a:buSzPts val="1200"/>
              <a:buChar char="●"/>
              <a:defRPr/>
            </a:lvl4pPr>
            <a:lvl5pPr marL="2286000" lvl="4" indent="-304800" algn="ctr">
              <a:lnSpc>
                <a:spcPct val="100000"/>
              </a:lnSpc>
              <a:spcBef>
                <a:spcPts val="1600"/>
              </a:spcBef>
              <a:spcAft>
                <a:spcPts val="0"/>
              </a:spcAft>
              <a:buSzPts val="1200"/>
              <a:buChar char="○"/>
              <a:defRPr/>
            </a:lvl5pPr>
            <a:lvl6pPr marL="2743200" lvl="5" indent="-304800" algn="ctr">
              <a:lnSpc>
                <a:spcPct val="100000"/>
              </a:lnSpc>
              <a:spcBef>
                <a:spcPts val="1600"/>
              </a:spcBef>
              <a:spcAft>
                <a:spcPts val="0"/>
              </a:spcAft>
              <a:buSzPts val="1200"/>
              <a:buChar char="■"/>
              <a:defRPr/>
            </a:lvl6pPr>
            <a:lvl7pPr marL="3200400" lvl="6" indent="-304800" algn="ctr">
              <a:lnSpc>
                <a:spcPct val="100000"/>
              </a:lnSpc>
              <a:spcBef>
                <a:spcPts val="1600"/>
              </a:spcBef>
              <a:spcAft>
                <a:spcPts val="0"/>
              </a:spcAft>
              <a:buSzPts val="1200"/>
              <a:buChar char="●"/>
              <a:defRPr/>
            </a:lvl7pPr>
            <a:lvl8pPr marL="3657600" lvl="7" indent="-304800" algn="ctr">
              <a:lnSpc>
                <a:spcPct val="100000"/>
              </a:lnSpc>
              <a:spcBef>
                <a:spcPts val="1600"/>
              </a:spcBef>
              <a:spcAft>
                <a:spcPts val="0"/>
              </a:spcAft>
              <a:buSzPts val="1200"/>
              <a:buChar char="○"/>
              <a:defRPr/>
            </a:lvl8pPr>
            <a:lvl9pPr marL="4114800" lvl="8" indent="-304800" algn="ctr">
              <a:lnSpc>
                <a:spcPct val="100000"/>
              </a:lnSpc>
              <a:spcBef>
                <a:spcPts val="1600"/>
              </a:spcBef>
              <a:spcAft>
                <a:spcPts val="160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BLANK_1">
    <p:bg>
      <p:bgPr>
        <a:solidFill>
          <a:schemeClr val="dk1"/>
        </a:solidFill>
        <a:effectLst/>
      </p:bgPr>
    </p:bg>
    <p:spTree>
      <p:nvGrpSpPr>
        <p:cNvPr id="1" name="Shape 48"/>
        <p:cNvGrpSpPr/>
        <p:nvPr/>
      </p:nvGrpSpPr>
      <p:grpSpPr>
        <a:xfrm>
          <a:off x="0" y="0"/>
          <a:ext cx="0" cy="0"/>
          <a:chOff x="0" y="0"/>
          <a:chExt cx="0" cy="0"/>
        </a:xfrm>
      </p:grpSpPr>
      <p:sp>
        <p:nvSpPr>
          <p:cNvPr id="49" name="Google Shape;49;p13"/>
          <p:cNvSpPr txBox="1">
            <a:spLocks noGrp="1"/>
          </p:cNvSpPr>
          <p:nvPr>
            <p:ph type="subTitle" idx="1"/>
          </p:nvPr>
        </p:nvSpPr>
        <p:spPr>
          <a:xfrm>
            <a:off x="4633125" y="2103800"/>
            <a:ext cx="35517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kkitt Regular"/>
              <a:buNone/>
              <a:defRPr sz="1400"/>
            </a:lvl1pPr>
            <a:lvl2pPr lvl="1"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2pPr>
            <a:lvl3pPr lvl="2"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3pPr>
            <a:lvl4pPr lvl="3"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4pPr>
            <a:lvl5pPr lvl="4"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5pPr>
            <a:lvl6pPr lvl="5"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6pPr>
            <a:lvl7pPr lvl="6"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7pPr>
            <a:lvl8pPr lvl="7"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8pPr>
            <a:lvl9pPr lvl="8"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9pPr>
          </a:lstStyle>
          <a:p>
            <a:endParaRPr/>
          </a:p>
        </p:txBody>
      </p:sp>
      <p:sp>
        <p:nvSpPr>
          <p:cNvPr id="50" name="Google Shape;50;p13"/>
          <p:cNvSpPr txBox="1">
            <a:spLocks noGrp="1"/>
          </p:cNvSpPr>
          <p:nvPr>
            <p:ph type="subTitle" idx="2"/>
          </p:nvPr>
        </p:nvSpPr>
        <p:spPr>
          <a:xfrm>
            <a:off x="4633125" y="1215250"/>
            <a:ext cx="35517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kkitt Regular"/>
              <a:buNone/>
              <a:defRPr sz="1400"/>
            </a:lvl1pPr>
            <a:lvl2pPr lvl="1"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2pPr>
            <a:lvl3pPr lvl="2"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3pPr>
            <a:lvl4pPr lvl="3"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4pPr>
            <a:lvl5pPr lvl="4"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5pPr>
            <a:lvl6pPr lvl="5"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6pPr>
            <a:lvl7pPr lvl="6"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7pPr>
            <a:lvl8pPr lvl="7"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8pPr>
            <a:lvl9pPr lvl="8"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9pPr>
          </a:lstStyle>
          <a:p>
            <a:endParaRPr/>
          </a:p>
        </p:txBody>
      </p:sp>
      <p:sp>
        <p:nvSpPr>
          <p:cNvPr id="51" name="Google Shape;51;p13"/>
          <p:cNvSpPr txBox="1">
            <a:spLocks noGrp="1"/>
          </p:cNvSpPr>
          <p:nvPr>
            <p:ph type="subTitle" idx="3"/>
          </p:nvPr>
        </p:nvSpPr>
        <p:spPr>
          <a:xfrm>
            <a:off x="4633125" y="3011600"/>
            <a:ext cx="35328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kkitt Regular"/>
              <a:buNone/>
              <a:defRPr sz="1400"/>
            </a:lvl1pPr>
            <a:lvl2pPr lvl="1"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2pPr>
            <a:lvl3pPr lvl="2"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3pPr>
            <a:lvl4pPr lvl="3"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4pPr>
            <a:lvl5pPr lvl="4"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5pPr>
            <a:lvl6pPr lvl="5"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6pPr>
            <a:lvl7pPr lvl="6"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7pPr>
            <a:lvl8pPr lvl="7"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8pPr>
            <a:lvl9pPr lvl="8"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9pPr>
          </a:lstStyle>
          <a:p>
            <a:endParaRPr/>
          </a:p>
        </p:txBody>
      </p:sp>
      <p:sp>
        <p:nvSpPr>
          <p:cNvPr id="52" name="Google Shape;52;p13"/>
          <p:cNvSpPr txBox="1">
            <a:spLocks noGrp="1"/>
          </p:cNvSpPr>
          <p:nvPr>
            <p:ph type="ctrTitle"/>
          </p:nvPr>
        </p:nvSpPr>
        <p:spPr>
          <a:xfrm>
            <a:off x="4633125" y="963892"/>
            <a:ext cx="2230800" cy="303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3" name="Google Shape;53;p13"/>
          <p:cNvSpPr txBox="1">
            <a:spLocks noGrp="1"/>
          </p:cNvSpPr>
          <p:nvPr>
            <p:ph type="ctrTitle" idx="4"/>
          </p:nvPr>
        </p:nvSpPr>
        <p:spPr>
          <a:xfrm>
            <a:off x="4633125" y="1852367"/>
            <a:ext cx="2218800" cy="303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 name="Google Shape;54;p13"/>
          <p:cNvSpPr txBox="1">
            <a:spLocks noGrp="1"/>
          </p:cNvSpPr>
          <p:nvPr>
            <p:ph type="ctrTitle" idx="5"/>
          </p:nvPr>
        </p:nvSpPr>
        <p:spPr>
          <a:xfrm>
            <a:off x="4633125" y="2760242"/>
            <a:ext cx="2218800" cy="303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 name="Google Shape;55;p13"/>
          <p:cNvSpPr txBox="1">
            <a:spLocks noGrp="1"/>
          </p:cNvSpPr>
          <p:nvPr>
            <p:ph type="title" idx="6" hasCustomPrompt="1"/>
          </p:nvPr>
        </p:nvSpPr>
        <p:spPr>
          <a:xfrm>
            <a:off x="3238900" y="851073"/>
            <a:ext cx="978900" cy="50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Regular"/>
              <a:buNone/>
              <a:defRPr sz="3000">
                <a:latin typeface="Oswald Regular"/>
                <a:ea typeface="Oswald Regular"/>
                <a:cs typeface="Oswald Regular"/>
                <a:sym typeface="Oswald Regular"/>
              </a:defRPr>
            </a:lvl2pPr>
            <a:lvl3pPr lvl="2" algn="ctr" rtl="0">
              <a:spcBef>
                <a:spcPts val="0"/>
              </a:spcBef>
              <a:spcAft>
                <a:spcPts val="0"/>
              </a:spcAft>
              <a:buSzPts val="3000"/>
              <a:buFont typeface="Oswald Regular"/>
              <a:buNone/>
              <a:defRPr sz="3000">
                <a:latin typeface="Oswald Regular"/>
                <a:ea typeface="Oswald Regular"/>
                <a:cs typeface="Oswald Regular"/>
                <a:sym typeface="Oswald Regular"/>
              </a:defRPr>
            </a:lvl3pPr>
            <a:lvl4pPr lvl="3" algn="ctr" rtl="0">
              <a:spcBef>
                <a:spcPts val="0"/>
              </a:spcBef>
              <a:spcAft>
                <a:spcPts val="0"/>
              </a:spcAft>
              <a:buSzPts val="3000"/>
              <a:buFont typeface="Oswald Regular"/>
              <a:buNone/>
              <a:defRPr sz="3000">
                <a:latin typeface="Oswald Regular"/>
                <a:ea typeface="Oswald Regular"/>
                <a:cs typeface="Oswald Regular"/>
                <a:sym typeface="Oswald Regular"/>
              </a:defRPr>
            </a:lvl4pPr>
            <a:lvl5pPr lvl="4" algn="ctr" rtl="0">
              <a:spcBef>
                <a:spcPts val="0"/>
              </a:spcBef>
              <a:spcAft>
                <a:spcPts val="0"/>
              </a:spcAft>
              <a:buSzPts val="3000"/>
              <a:buFont typeface="Oswald Regular"/>
              <a:buNone/>
              <a:defRPr sz="3000">
                <a:latin typeface="Oswald Regular"/>
                <a:ea typeface="Oswald Regular"/>
                <a:cs typeface="Oswald Regular"/>
                <a:sym typeface="Oswald Regular"/>
              </a:defRPr>
            </a:lvl5pPr>
            <a:lvl6pPr lvl="5" algn="ctr" rtl="0">
              <a:spcBef>
                <a:spcPts val="0"/>
              </a:spcBef>
              <a:spcAft>
                <a:spcPts val="0"/>
              </a:spcAft>
              <a:buSzPts val="3000"/>
              <a:buFont typeface="Oswald Regular"/>
              <a:buNone/>
              <a:defRPr sz="3000">
                <a:latin typeface="Oswald Regular"/>
                <a:ea typeface="Oswald Regular"/>
                <a:cs typeface="Oswald Regular"/>
                <a:sym typeface="Oswald Regular"/>
              </a:defRPr>
            </a:lvl6pPr>
            <a:lvl7pPr lvl="6" algn="ctr" rtl="0">
              <a:spcBef>
                <a:spcPts val="0"/>
              </a:spcBef>
              <a:spcAft>
                <a:spcPts val="0"/>
              </a:spcAft>
              <a:buSzPts val="3000"/>
              <a:buFont typeface="Oswald Regular"/>
              <a:buNone/>
              <a:defRPr sz="3000">
                <a:latin typeface="Oswald Regular"/>
                <a:ea typeface="Oswald Regular"/>
                <a:cs typeface="Oswald Regular"/>
                <a:sym typeface="Oswald Regular"/>
              </a:defRPr>
            </a:lvl7pPr>
            <a:lvl8pPr lvl="7" algn="ctr" rtl="0">
              <a:spcBef>
                <a:spcPts val="0"/>
              </a:spcBef>
              <a:spcAft>
                <a:spcPts val="0"/>
              </a:spcAft>
              <a:buSzPts val="3000"/>
              <a:buFont typeface="Oswald Regular"/>
              <a:buNone/>
              <a:defRPr sz="3000">
                <a:latin typeface="Oswald Regular"/>
                <a:ea typeface="Oswald Regular"/>
                <a:cs typeface="Oswald Regular"/>
                <a:sym typeface="Oswald Regular"/>
              </a:defRPr>
            </a:lvl8pPr>
            <a:lvl9pPr lvl="8" algn="ctr" rtl="0">
              <a:spcBef>
                <a:spcPts val="0"/>
              </a:spcBef>
              <a:spcAft>
                <a:spcPts val="0"/>
              </a:spcAft>
              <a:buSzPts val="3000"/>
              <a:buFont typeface="Oswald Regular"/>
              <a:buNone/>
              <a:defRPr sz="3000">
                <a:latin typeface="Oswald Regular"/>
                <a:ea typeface="Oswald Regular"/>
                <a:cs typeface="Oswald Regular"/>
                <a:sym typeface="Oswald Regular"/>
              </a:defRPr>
            </a:lvl9pPr>
          </a:lstStyle>
          <a:p>
            <a:r>
              <a:t>xx%</a:t>
            </a:r>
          </a:p>
        </p:txBody>
      </p:sp>
      <p:sp>
        <p:nvSpPr>
          <p:cNvPr id="56" name="Google Shape;56;p13"/>
          <p:cNvSpPr txBox="1">
            <a:spLocks noGrp="1"/>
          </p:cNvSpPr>
          <p:nvPr>
            <p:ph type="title" idx="7" hasCustomPrompt="1"/>
          </p:nvPr>
        </p:nvSpPr>
        <p:spPr>
          <a:xfrm>
            <a:off x="3244165" y="1739548"/>
            <a:ext cx="973200" cy="50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Regular"/>
              <a:buNone/>
              <a:defRPr sz="3000">
                <a:latin typeface="Oswald Regular"/>
                <a:ea typeface="Oswald Regular"/>
                <a:cs typeface="Oswald Regular"/>
                <a:sym typeface="Oswald Regular"/>
              </a:defRPr>
            </a:lvl2pPr>
            <a:lvl3pPr lvl="2" algn="ctr" rtl="0">
              <a:spcBef>
                <a:spcPts val="0"/>
              </a:spcBef>
              <a:spcAft>
                <a:spcPts val="0"/>
              </a:spcAft>
              <a:buSzPts val="3000"/>
              <a:buFont typeface="Oswald Regular"/>
              <a:buNone/>
              <a:defRPr sz="3000">
                <a:latin typeface="Oswald Regular"/>
                <a:ea typeface="Oswald Regular"/>
                <a:cs typeface="Oswald Regular"/>
                <a:sym typeface="Oswald Regular"/>
              </a:defRPr>
            </a:lvl3pPr>
            <a:lvl4pPr lvl="3" algn="ctr" rtl="0">
              <a:spcBef>
                <a:spcPts val="0"/>
              </a:spcBef>
              <a:spcAft>
                <a:spcPts val="0"/>
              </a:spcAft>
              <a:buSzPts val="3000"/>
              <a:buFont typeface="Oswald Regular"/>
              <a:buNone/>
              <a:defRPr sz="3000">
                <a:latin typeface="Oswald Regular"/>
                <a:ea typeface="Oswald Regular"/>
                <a:cs typeface="Oswald Regular"/>
                <a:sym typeface="Oswald Regular"/>
              </a:defRPr>
            </a:lvl4pPr>
            <a:lvl5pPr lvl="4" algn="ctr" rtl="0">
              <a:spcBef>
                <a:spcPts val="0"/>
              </a:spcBef>
              <a:spcAft>
                <a:spcPts val="0"/>
              </a:spcAft>
              <a:buSzPts val="3000"/>
              <a:buFont typeface="Oswald Regular"/>
              <a:buNone/>
              <a:defRPr sz="3000">
                <a:latin typeface="Oswald Regular"/>
                <a:ea typeface="Oswald Regular"/>
                <a:cs typeface="Oswald Regular"/>
                <a:sym typeface="Oswald Regular"/>
              </a:defRPr>
            </a:lvl5pPr>
            <a:lvl6pPr lvl="5" algn="ctr" rtl="0">
              <a:spcBef>
                <a:spcPts val="0"/>
              </a:spcBef>
              <a:spcAft>
                <a:spcPts val="0"/>
              </a:spcAft>
              <a:buSzPts val="3000"/>
              <a:buFont typeface="Oswald Regular"/>
              <a:buNone/>
              <a:defRPr sz="3000">
                <a:latin typeface="Oswald Regular"/>
                <a:ea typeface="Oswald Regular"/>
                <a:cs typeface="Oswald Regular"/>
                <a:sym typeface="Oswald Regular"/>
              </a:defRPr>
            </a:lvl6pPr>
            <a:lvl7pPr lvl="6" algn="ctr" rtl="0">
              <a:spcBef>
                <a:spcPts val="0"/>
              </a:spcBef>
              <a:spcAft>
                <a:spcPts val="0"/>
              </a:spcAft>
              <a:buSzPts val="3000"/>
              <a:buFont typeface="Oswald Regular"/>
              <a:buNone/>
              <a:defRPr sz="3000">
                <a:latin typeface="Oswald Regular"/>
                <a:ea typeface="Oswald Regular"/>
                <a:cs typeface="Oswald Regular"/>
                <a:sym typeface="Oswald Regular"/>
              </a:defRPr>
            </a:lvl7pPr>
            <a:lvl8pPr lvl="7" algn="ctr" rtl="0">
              <a:spcBef>
                <a:spcPts val="0"/>
              </a:spcBef>
              <a:spcAft>
                <a:spcPts val="0"/>
              </a:spcAft>
              <a:buSzPts val="3000"/>
              <a:buFont typeface="Oswald Regular"/>
              <a:buNone/>
              <a:defRPr sz="3000">
                <a:latin typeface="Oswald Regular"/>
                <a:ea typeface="Oswald Regular"/>
                <a:cs typeface="Oswald Regular"/>
                <a:sym typeface="Oswald Regular"/>
              </a:defRPr>
            </a:lvl8pPr>
            <a:lvl9pPr lvl="8" algn="ctr" rtl="0">
              <a:spcBef>
                <a:spcPts val="0"/>
              </a:spcBef>
              <a:spcAft>
                <a:spcPts val="0"/>
              </a:spcAft>
              <a:buSzPts val="3000"/>
              <a:buFont typeface="Oswald Regular"/>
              <a:buNone/>
              <a:defRPr sz="3000">
                <a:latin typeface="Oswald Regular"/>
                <a:ea typeface="Oswald Regular"/>
                <a:cs typeface="Oswald Regular"/>
                <a:sym typeface="Oswald Regular"/>
              </a:defRPr>
            </a:lvl9pPr>
          </a:lstStyle>
          <a:p>
            <a:r>
              <a:t>xx%</a:t>
            </a:r>
          </a:p>
        </p:txBody>
      </p:sp>
      <p:sp>
        <p:nvSpPr>
          <p:cNvPr id="57" name="Google Shape;57;p13"/>
          <p:cNvSpPr txBox="1">
            <a:spLocks noGrp="1"/>
          </p:cNvSpPr>
          <p:nvPr>
            <p:ph type="title" idx="8" hasCustomPrompt="1"/>
          </p:nvPr>
        </p:nvSpPr>
        <p:spPr>
          <a:xfrm>
            <a:off x="3244165" y="2647423"/>
            <a:ext cx="973200" cy="50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Regular"/>
              <a:buNone/>
              <a:defRPr sz="3000">
                <a:latin typeface="Oswald Regular"/>
                <a:ea typeface="Oswald Regular"/>
                <a:cs typeface="Oswald Regular"/>
                <a:sym typeface="Oswald Regular"/>
              </a:defRPr>
            </a:lvl2pPr>
            <a:lvl3pPr lvl="2" algn="ctr" rtl="0">
              <a:spcBef>
                <a:spcPts val="0"/>
              </a:spcBef>
              <a:spcAft>
                <a:spcPts val="0"/>
              </a:spcAft>
              <a:buSzPts val="3000"/>
              <a:buFont typeface="Oswald Regular"/>
              <a:buNone/>
              <a:defRPr sz="3000">
                <a:latin typeface="Oswald Regular"/>
                <a:ea typeface="Oswald Regular"/>
                <a:cs typeface="Oswald Regular"/>
                <a:sym typeface="Oswald Regular"/>
              </a:defRPr>
            </a:lvl3pPr>
            <a:lvl4pPr lvl="3" algn="ctr" rtl="0">
              <a:spcBef>
                <a:spcPts val="0"/>
              </a:spcBef>
              <a:spcAft>
                <a:spcPts val="0"/>
              </a:spcAft>
              <a:buSzPts val="3000"/>
              <a:buFont typeface="Oswald Regular"/>
              <a:buNone/>
              <a:defRPr sz="3000">
                <a:latin typeface="Oswald Regular"/>
                <a:ea typeface="Oswald Regular"/>
                <a:cs typeface="Oswald Regular"/>
                <a:sym typeface="Oswald Regular"/>
              </a:defRPr>
            </a:lvl4pPr>
            <a:lvl5pPr lvl="4" algn="ctr" rtl="0">
              <a:spcBef>
                <a:spcPts val="0"/>
              </a:spcBef>
              <a:spcAft>
                <a:spcPts val="0"/>
              </a:spcAft>
              <a:buSzPts val="3000"/>
              <a:buFont typeface="Oswald Regular"/>
              <a:buNone/>
              <a:defRPr sz="3000">
                <a:latin typeface="Oswald Regular"/>
                <a:ea typeface="Oswald Regular"/>
                <a:cs typeface="Oswald Regular"/>
                <a:sym typeface="Oswald Regular"/>
              </a:defRPr>
            </a:lvl5pPr>
            <a:lvl6pPr lvl="5" algn="ctr" rtl="0">
              <a:spcBef>
                <a:spcPts val="0"/>
              </a:spcBef>
              <a:spcAft>
                <a:spcPts val="0"/>
              </a:spcAft>
              <a:buSzPts val="3000"/>
              <a:buFont typeface="Oswald Regular"/>
              <a:buNone/>
              <a:defRPr sz="3000">
                <a:latin typeface="Oswald Regular"/>
                <a:ea typeface="Oswald Regular"/>
                <a:cs typeface="Oswald Regular"/>
                <a:sym typeface="Oswald Regular"/>
              </a:defRPr>
            </a:lvl6pPr>
            <a:lvl7pPr lvl="6" algn="ctr" rtl="0">
              <a:spcBef>
                <a:spcPts val="0"/>
              </a:spcBef>
              <a:spcAft>
                <a:spcPts val="0"/>
              </a:spcAft>
              <a:buSzPts val="3000"/>
              <a:buFont typeface="Oswald Regular"/>
              <a:buNone/>
              <a:defRPr sz="3000">
                <a:latin typeface="Oswald Regular"/>
                <a:ea typeface="Oswald Regular"/>
                <a:cs typeface="Oswald Regular"/>
                <a:sym typeface="Oswald Regular"/>
              </a:defRPr>
            </a:lvl7pPr>
            <a:lvl8pPr lvl="7" algn="ctr" rtl="0">
              <a:spcBef>
                <a:spcPts val="0"/>
              </a:spcBef>
              <a:spcAft>
                <a:spcPts val="0"/>
              </a:spcAft>
              <a:buSzPts val="3000"/>
              <a:buFont typeface="Oswald Regular"/>
              <a:buNone/>
              <a:defRPr sz="3000">
                <a:latin typeface="Oswald Regular"/>
                <a:ea typeface="Oswald Regular"/>
                <a:cs typeface="Oswald Regular"/>
                <a:sym typeface="Oswald Regular"/>
              </a:defRPr>
            </a:lvl8pPr>
            <a:lvl9pPr lvl="8" algn="ctr" rtl="0">
              <a:spcBef>
                <a:spcPts val="0"/>
              </a:spcBef>
              <a:spcAft>
                <a:spcPts val="0"/>
              </a:spcAft>
              <a:buSzPts val="3000"/>
              <a:buFont typeface="Oswald Regular"/>
              <a:buNone/>
              <a:defRPr sz="3000">
                <a:latin typeface="Oswald Regular"/>
                <a:ea typeface="Oswald Regular"/>
                <a:cs typeface="Oswald Regular"/>
                <a:sym typeface="Oswald Regular"/>
              </a:defRPr>
            </a:lvl9pPr>
          </a:lstStyle>
          <a:p>
            <a:r>
              <a:t>xx%</a:t>
            </a:r>
          </a:p>
        </p:txBody>
      </p:sp>
      <p:sp>
        <p:nvSpPr>
          <p:cNvPr id="58" name="Google Shape;58;p13"/>
          <p:cNvSpPr txBox="1">
            <a:spLocks noGrp="1"/>
          </p:cNvSpPr>
          <p:nvPr>
            <p:ph type="subTitle" idx="9"/>
          </p:nvPr>
        </p:nvSpPr>
        <p:spPr>
          <a:xfrm>
            <a:off x="4633125" y="3908450"/>
            <a:ext cx="35517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kkitt Regular"/>
              <a:buNone/>
              <a:defRPr sz="1400"/>
            </a:lvl1pPr>
            <a:lvl2pPr lvl="1"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2pPr>
            <a:lvl3pPr lvl="2"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3pPr>
            <a:lvl4pPr lvl="3"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4pPr>
            <a:lvl5pPr lvl="4"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5pPr>
            <a:lvl6pPr lvl="5"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6pPr>
            <a:lvl7pPr lvl="6"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7pPr>
            <a:lvl8pPr lvl="7"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8pPr>
            <a:lvl9pPr lvl="8" algn="ctr" rtl="0">
              <a:lnSpc>
                <a:spcPct val="100000"/>
              </a:lnSpc>
              <a:spcBef>
                <a:spcPts val="0"/>
              </a:spcBef>
              <a:spcAft>
                <a:spcPts val="0"/>
              </a:spcAft>
              <a:buSzPts val="1000"/>
              <a:buFont typeface="Rokkitt Regular"/>
              <a:buNone/>
              <a:defRPr sz="1000">
                <a:latin typeface="Rokkitt Regular"/>
                <a:ea typeface="Rokkitt Regular"/>
                <a:cs typeface="Rokkitt Regular"/>
                <a:sym typeface="Rokkitt Regular"/>
              </a:defRPr>
            </a:lvl9pPr>
          </a:lstStyle>
          <a:p>
            <a:endParaRPr/>
          </a:p>
        </p:txBody>
      </p:sp>
      <p:sp>
        <p:nvSpPr>
          <p:cNvPr id="59" name="Google Shape;59;p13"/>
          <p:cNvSpPr txBox="1">
            <a:spLocks noGrp="1"/>
          </p:cNvSpPr>
          <p:nvPr>
            <p:ph type="ctrTitle" idx="13"/>
          </p:nvPr>
        </p:nvSpPr>
        <p:spPr>
          <a:xfrm>
            <a:off x="4633125" y="3657017"/>
            <a:ext cx="2218800" cy="303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0" name="Google Shape;60;p13"/>
          <p:cNvSpPr txBox="1">
            <a:spLocks noGrp="1"/>
          </p:cNvSpPr>
          <p:nvPr>
            <p:ph type="title" idx="14" hasCustomPrompt="1"/>
          </p:nvPr>
        </p:nvSpPr>
        <p:spPr>
          <a:xfrm>
            <a:off x="3244165" y="3544198"/>
            <a:ext cx="973200" cy="50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Regular"/>
              <a:buNone/>
              <a:defRPr sz="3000">
                <a:latin typeface="Oswald Regular"/>
                <a:ea typeface="Oswald Regular"/>
                <a:cs typeface="Oswald Regular"/>
                <a:sym typeface="Oswald Regular"/>
              </a:defRPr>
            </a:lvl2pPr>
            <a:lvl3pPr lvl="2" algn="ctr" rtl="0">
              <a:spcBef>
                <a:spcPts val="0"/>
              </a:spcBef>
              <a:spcAft>
                <a:spcPts val="0"/>
              </a:spcAft>
              <a:buSzPts val="3000"/>
              <a:buFont typeface="Oswald Regular"/>
              <a:buNone/>
              <a:defRPr sz="3000">
                <a:latin typeface="Oswald Regular"/>
                <a:ea typeface="Oswald Regular"/>
                <a:cs typeface="Oswald Regular"/>
                <a:sym typeface="Oswald Regular"/>
              </a:defRPr>
            </a:lvl3pPr>
            <a:lvl4pPr lvl="3" algn="ctr" rtl="0">
              <a:spcBef>
                <a:spcPts val="0"/>
              </a:spcBef>
              <a:spcAft>
                <a:spcPts val="0"/>
              </a:spcAft>
              <a:buSzPts val="3000"/>
              <a:buFont typeface="Oswald Regular"/>
              <a:buNone/>
              <a:defRPr sz="3000">
                <a:latin typeface="Oswald Regular"/>
                <a:ea typeface="Oswald Regular"/>
                <a:cs typeface="Oswald Regular"/>
                <a:sym typeface="Oswald Regular"/>
              </a:defRPr>
            </a:lvl4pPr>
            <a:lvl5pPr lvl="4" algn="ctr" rtl="0">
              <a:spcBef>
                <a:spcPts val="0"/>
              </a:spcBef>
              <a:spcAft>
                <a:spcPts val="0"/>
              </a:spcAft>
              <a:buSzPts val="3000"/>
              <a:buFont typeface="Oswald Regular"/>
              <a:buNone/>
              <a:defRPr sz="3000">
                <a:latin typeface="Oswald Regular"/>
                <a:ea typeface="Oswald Regular"/>
                <a:cs typeface="Oswald Regular"/>
                <a:sym typeface="Oswald Regular"/>
              </a:defRPr>
            </a:lvl5pPr>
            <a:lvl6pPr lvl="5" algn="ctr" rtl="0">
              <a:spcBef>
                <a:spcPts val="0"/>
              </a:spcBef>
              <a:spcAft>
                <a:spcPts val="0"/>
              </a:spcAft>
              <a:buSzPts val="3000"/>
              <a:buFont typeface="Oswald Regular"/>
              <a:buNone/>
              <a:defRPr sz="3000">
                <a:latin typeface="Oswald Regular"/>
                <a:ea typeface="Oswald Regular"/>
                <a:cs typeface="Oswald Regular"/>
                <a:sym typeface="Oswald Regular"/>
              </a:defRPr>
            </a:lvl6pPr>
            <a:lvl7pPr lvl="6" algn="ctr" rtl="0">
              <a:spcBef>
                <a:spcPts val="0"/>
              </a:spcBef>
              <a:spcAft>
                <a:spcPts val="0"/>
              </a:spcAft>
              <a:buSzPts val="3000"/>
              <a:buFont typeface="Oswald Regular"/>
              <a:buNone/>
              <a:defRPr sz="3000">
                <a:latin typeface="Oswald Regular"/>
                <a:ea typeface="Oswald Regular"/>
                <a:cs typeface="Oswald Regular"/>
                <a:sym typeface="Oswald Regular"/>
              </a:defRPr>
            </a:lvl7pPr>
            <a:lvl8pPr lvl="7" algn="ctr" rtl="0">
              <a:spcBef>
                <a:spcPts val="0"/>
              </a:spcBef>
              <a:spcAft>
                <a:spcPts val="0"/>
              </a:spcAft>
              <a:buSzPts val="3000"/>
              <a:buFont typeface="Oswald Regular"/>
              <a:buNone/>
              <a:defRPr sz="3000">
                <a:latin typeface="Oswald Regular"/>
                <a:ea typeface="Oswald Regular"/>
                <a:cs typeface="Oswald Regular"/>
                <a:sym typeface="Oswald Regular"/>
              </a:defRPr>
            </a:lvl8pPr>
            <a:lvl9pPr lvl="8" algn="ctr" rtl="0">
              <a:spcBef>
                <a:spcPts val="0"/>
              </a:spcBef>
              <a:spcAft>
                <a:spcPts val="0"/>
              </a:spcAft>
              <a:buSzPts val="3000"/>
              <a:buFont typeface="Oswald Regular"/>
              <a:buNone/>
              <a:defRPr sz="3000">
                <a:latin typeface="Oswald Regular"/>
                <a:ea typeface="Oswald Regular"/>
                <a:cs typeface="Oswald Regular"/>
                <a:sym typeface="Oswald Regular"/>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720000" y="36135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5"/>
          <p:cNvSpPr txBox="1">
            <a:spLocks noGrp="1"/>
          </p:cNvSpPr>
          <p:nvPr>
            <p:ph type="subTitle" idx="1"/>
          </p:nvPr>
        </p:nvSpPr>
        <p:spPr>
          <a:xfrm>
            <a:off x="752325" y="3068997"/>
            <a:ext cx="2057700" cy="9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6" name="Google Shape;66;p15"/>
          <p:cNvSpPr txBox="1">
            <a:spLocks noGrp="1"/>
          </p:cNvSpPr>
          <p:nvPr>
            <p:ph type="subTitle" idx="2"/>
          </p:nvPr>
        </p:nvSpPr>
        <p:spPr>
          <a:xfrm>
            <a:off x="752325" y="2546100"/>
            <a:ext cx="2057700" cy="48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Staatliches"/>
              <a:buNone/>
              <a:defRPr sz="2400">
                <a:latin typeface="Staatliches"/>
                <a:ea typeface="Staatliches"/>
                <a:cs typeface="Staatliches"/>
                <a:sym typeface="Staatliches"/>
              </a:defRPr>
            </a:lvl1pPr>
            <a:lvl2pPr lvl="1"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2pPr>
            <a:lvl3pPr lvl="2"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3pPr>
            <a:lvl4pPr lvl="3"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4pPr>
            <a:lvl5pPr lvl="4"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5pPr>
            <a:lvl6pPr lvl="5"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6pPr>
            <a:lvl7pPr lvl="6"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7pPr>
            <a:lvl8pPr lvl="7"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8pPr>
            <a:lvl9pPr lvl="8"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9pPr>
          </a:lstStyle>
          <a:p>
            <a:endParaRPr/>
          </a:p>
        </p:txBody>
      </p:sp>
      <p:sp>
        <p:nvSpPr>
          <p:cNvPr id="67" name="Google Shape;67;p15"/>
          <p:cNvSpPr txBox="1">
            <a:spLocks noGrp="1"/>
          </p:cNvSpPr>
          <p:nvPr>
            <p:ph type="subTitle" idx="3"/>
          </p:nvPr>
        </p:nvSpPr>
        <p:spPr>
          <a:xfrm>
            <a:off x="3543150" y="3068997"/>
            <a:ext cx="2057700" cy="9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 name="Google Shape;68;p15"/>
          <p:cNvSpPr txBox="1">
            <a:spLocks noGrp="1"/>
          </p:cNvSpPr>
          <p:nvPr>
            <p:ph type="subTitle" idx="4"/>
          </p:nvPr>
        </p:nvSpPr>
        <p:spPr>
          <a:xfrm>
            <a:off x="3543150" y="2546200"/>
            <a:ext cx="2057700" cy="48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Staatliches"/>
              <a:buNone/>
              <a:defRPr sz="2400">
                <a:latin typeface="Staatliches"/>
                <a:ea typeface="Staatliches"/>
                <a:cs typeface="Staatliches"/>
                <a:sym typeface="Staatliches"/>
              </a:defRPr>
            </a:lvl1pPr>
            <a:lvl2pPr lvl="1"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2pPr>
            <a:lvl3pPr lvl="2"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3pPr>
            <a:lvl4pPr lvl="3"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4pPr>
            <a:lvl5pPr lvl="4"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5pPr>
            <a:lvl6pPr lvl="5"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6pPr>
            <a:lvl7pPr lvl="6"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7pPr>
            <a:lvl8pPr lvl="7"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8pPr>
            <a:lvl9pPr lvl="8"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9pPr>
          </a:lstStyle>
          <a:p>
            <a:endParaRPr/>
          </a:p>
        </p:txBody>
      </p:sp>
      <p:sp>
        <p:nvSpPr>
          <p:cNvPr id="69" name="Google Shape;69;p15"/>
          <p:cNvSpPr txBox="1">
            <a:spLocks noGrp="1"/>
          </p:cNvSpPr>
          <p:nvPr>
            <p:ph type="subTitle" idx="5"/>
          </p:nvPr>
        </p:nvSpPr>
        <p:spPr>
          <a:xfrm>
            <a:off x="6333975" y="3068997"/>
            <a:ext cx="2057700" cy="9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0" name="Google Shape;70;p15"/>
          <p:cNvSpPr txBox="1">
            <a:spLocks noGrp="1"/>
          </p:cNvSpPr>
          <p:nvPr>
            <p:ph type="subTitle" idx="6"/>
          </p:nvPr>
        </p:nvSpPr>
        <p:spPr>
          <a:xfrm>
            <a:off x="6333975" y="2546200"/>
            <a:ext cx="2057700" cy="48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Staatliches"/>
              <a:buNone/>
              <a:defRPr sz="2400">
                <a:latin typeface="Staatliches"/>
                <a:ea typeface="Staatliches"/>
                <a:cs typeface="Staatliches"/>
                <a:sym typeface="Staatliches"/>
              </a:defRPr>
            </a:lvl1pPr>
            <a:lvl2pPr lvl="1"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2pPr>
            <a:lvl3pPr lvl="2"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3pPr>
            <a:lvl4pPr lvl="3"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4pPr>
            <a:lvl5pPr lvl="4"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5pPr>
            <a:lvl6pPr lvl="5"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6pPr>
            <a:lvl7pPr lvl="6"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7pPr>
            <a:lvl8pPr lvl="7"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8pPr>
            <a:lvl9pPr lvl="8" algn="ctr" rtl="0">
              <a:lnSpc>
                <a:spcPct val="100000"/>
              </a:lnSpc>
              <a:spcBef>
                <a:spcPts val="0"/>
              </a:spcBef>
              <a:spcAft>
                <a:spcPts val="0"/>
              </a:spcAft>
              <a:buSzPts val="1800"/>
              <a:buFont typeface="Staatliches"/>
              <a:buNone/>
              <a:defRPr sz="1800">
                <a:latin typeface="Staatliches"/>
                <a:ea typeface="Staatliches"/>
                <a:cs typeface="Staatliches"/>
                <a:sym typeface="Staatliche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BLANK_1_1_1">
    <p:bg>
      <p:bgPr>
        <a:solidFill>
          <a:schemeClr val="dk1"/>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subTitle" idx="1"/>
          </p:nvPr>
        </p:nvSpPr>
        <p:spPr>
          <a:xfrm>
            <a:off x="1000050" y="1312039"/>
            <a:ext cx="19638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73" name="Google Shape;73;p16"/>
          <p:cNvSpPr txBox="1">
            <a:spLocks noGrp="1"/>
          </p:cNvSpPr>
          <p:nvPr>
            <p:ph type="title" hasCustomPrompt="1"/>
          </p:nvPr>
        </p:nvSpPr>
        <p:spPr>
          <a:xfrm>
            <a:off x="1000050" y="726850"/>
            <a:ext cx="1801500" cy="69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solidFill>
                  <a:srgbClr val="F3F3F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4" name="Google Shape;74;p16"/>
          <p:cNvSpPr txBox="1">
            <a:spLocks noGrp="1"/>
          </p:cNvSpPr>
          <p:nvPr>
            <p:ph type="subTitle" idx="2"/>
          </p:nvPr>
        </p:nvSpPr>
        <p:spPr>
          <a:xfrm>
            <a:off x="1000050" y="2293526"/>
            <a:ext cx="19638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75" name="Google Shape;75;p16"/>
          <p:cNvSpPr txBox="1">
            <a:spLocks noGrp="1"/>
          </p:cNvSpPr>
          <p:nvPr>
            <p:ph type="title" idx="3" hasCustomPrompt="1"/>
          </p:nvPr>
        </p:nvSpPr>
        <p:spPr>
          <a:xfrm>
            <a:off x="1000050" y="1708341"/>
            <a:ext cx="1801500" cy="69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solidFill>
                  <a:srgbClr val="F3F3F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6" name="Google Shape;76;p16"/>
          <p:cNvSpPr txBox="1">
            <a:spLocks noGrp="1"/>
          </p:cNvSpPr>
          <p:nvPr>
            <p:ph type="subTitle" idx="4"/>
          </p:nvPr>
        </p:nvSpPr>
        <p:spPr>
          <a:xfrm>
            <a:off x="1000050" y="3275025"/>
            <a:ext cx="19638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77" name="Google Shape;77;p16"/>
          <p:cNvSpPr txBox="1">
            <a:spLocks noGrp="1"/>
          </p:cNvSpPr>
          <p:nvPr>
            <p:ph type="title" idx="5" hasCustomPrompt="1"/>
          </p:nvPr>
        </p:nvSpPr>
        <p:spPr>
          <a:xfrm>
            <a:off x="1000050" y="2689845"/>
            <a:ext cx="1801500" cy="69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solidFill>
                  <a:srgbClr val="F3F3F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8" name="Google Shape;78;p16"/>
          <p:cNvSpPr txBox="1">
            <a:spLocks noGrp="1"/>
          </p:cNvSpPr>
          <p:nvPr>
            <p:ph type="title" idx="6"/>
          </p:nvPr>
        </p:nvSpPr>
        <p:spPr>
          <a:xfrm>
            <a:off x="720000" y="36135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79" name="Google Shape;79;p16"/>
          <p:cNvSpPr txBox="1">
            <a:spLocks noGrp="1"/>
          </p:cNvSpPr>
          <p:nvPr>
            <p:ph type="subTitle" idx="7"/>
          </p:nvPr>
        </p:nvSpPr>
        <p:spPr>
          <a:xfrm>
            <a:off x="1000050" y="4256525"/>
            <a:ext cx="19638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80" name="Google Shape;80;p16"/>
          <p:cNvSpPr txBox="1">
            <a:spLocks noGrp="1"/>
          </p:cNvSpPr>
          <p:nvPr>
            <p:ph type="title" idx="8" hasCustomPrompt="1"/>
          </p:nvPr>
        </p:nvSpPr>
        <p:spPr>
          <a:xfrm>
            <a:off x="1000050" y="3671345"/>
            <a:ext cx="1801500" cy="69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2pPr>
            <a:lvl3pPr lvl="2">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3pPr>
            <a:lvl4pPr lvl="3">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4pPr>
            <a:lvl5pPr lvl="4">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5pPr>
            <a:lvl6pPr lvl="5">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6pPr>
            <a:lvl7pPr lvl="6">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7pPr>
            <a:lvl8pPr lvl="7">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8pPr>
            <a:lvl9pPr lvl="8">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7" r:id="rId5"/>
    <p:sldLayoutId id="2147483658" r:id="rId6"/>
    <p:sldLayoutId id="2147483659" r:id="rId7"/>
    <p:sldLayoutId id="2147483661" r:id="rId8"/>
    <p:sldLayoutId id="2147483662" r:id="rId9"/>
    <p:sldLayoutId id="2147483665"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XLHnVjdA2C-7CpWioUyg3yUI8fo2RfDdnrxmazINHm8/copy"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47"/>
        <p:cNvGrpSpPr/>
        <p:nvPr/>
      </p:nvGrpSpPr>
      <p:grpSpPr>
        <a:xfrm>
          <a:off x="0" y="0"/>
          <a:ext cx="0" cy="0"/>
          <a:chOff x="0" y="0"/>
          <a:chExt cx="0" cy="0"/>
        </a:xfrm>
      </p:grpSpPr>
      <p:sp>
        <p:nvSpPr>
          <p:cNvPr id="348" name="Google Shape;348;p29"/>
          <p:cNvSpPr txBox="1">
            <a:spLocks noGrp="1"/>
          </p:cNvSpPr>
          <p:nvPr>
            <p:ph type="title"/>
          </p:nvPr>
        </p:nvSpPr>
        <p:spPr>
          <a:xfrm>
            <a:off x="547280" y="2646151"/>
            <a:ext cx="4024720" cy="9892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BAB 7</a:t>
            </a:r>
            <a:endParaRPr dirty="0"/>
          </a:p>
        </p:txBody>
      </p:sp>
      <p:sp>
        <p:nvSpPr>
          <p:cNvPr id="349" name="Google Shape;349;p29"/>
          <p:cNvSpPr txBox="1">
            <a:spLocks noGrp="1"/>
          </p:cNvSpPr>
          <p:nvPr>
            <p:ph type="body" idx="1"/>
          </p:nvPr>
        </p:nvSpPr>
        <p:spPr>
          <a:xfrm>
            <a:off x="612253" y="3426247"/>
            <a:ext cx="3852000" cy="127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Indahnya Membangun Mahligai Rumah Tangga</a:t>
            </a:r>
            <a:endParaRPr sz="2400" dirty="0"/>
          </a:p>
        </p:txBody>
      </p:sp>
      <p:grpSp>
        <p:nvGrpSpPr>
          <p:cNvPr id="4" name="Google Shape;2700;p50">
            <a:extLst>
              <a:ext uri="{FF2B5EF4-FFF2-40B4-BE49-F238E27FC236}">
                <a16:creationId xmlns:a16="http://schemas.microsoft.com/office/drawing/2014/main" xmlns="" id="{23C6A282-5961-4891-9D50-C88A2FD9F0C9}"/>
              </a:ext>
            </a:extLst>
          </p:cNvPr>
          <p:cNvGrpSpPr/>
          <p:nvPr/>
        </p:nvGrpSpPr>
        <p:grpSpPr>
          <a:xfrm>
            <a:off x="6514061" y="2837329"/>
            <a:ext cx="2293762" cy="2306171"/>
            <a:chOff x="3379863" y="2882350"/>
            <a:chExt cx="1900309" cy="2106825"/>
          </a:xfrm>
        </p:grpSpPr>
        <p:sp>
          <p:nvSpPr>
            <p:cNvPr id="5" name="Google Shape;2701;p50">
              <a:extLst>
                <a:ext uri="{FF2B5EF4-FFF2-40B4-BE49-F238E27FC236}">
                  <a16:creationId xmlns:a16="http://schemas.microsoft.com/office/drawing/2014/main" xmlns="" id="{397F845D-C97A-4146-BFAA-A8968E4EDBC6}"/>
                </a:ext>
              </a:extLst>
            </p:cNvPr>
            <p:cNvSpPr/>
            <p:nvPr/>
          </p:nvSpPr>
          <p:spPr>
            <a:xfrm>
              <a:off x="3886855" y="3750586"/>
              <a:ext cx="1393317" cy="867148"/>
            </a:xfrm>
            <a:custGeom>
              <a:avLst/>
              <a:gdLst/>
              <a:ahLst/>
              <a:cxnLst/>
              <a:rect l="l" t="t" r="r" b="b"/>
              <a:pathLst>
                <a:path w="25686" h="15986" extrusionOk="0">
                  <a:moveTo>
                    <a:pt x="16331" y="0"/>
                  </a:moveTo>
                  <a:cubicBezTo>
                    <a:pt x="15509" y="0"/>
                    <a:pt x="10192" y="273"/>
                    <a:pt x="10192" y="273"/>
                  </a:cubicBezTo>
                  <a:cubicBezTo>
                    <a:pt x="10192" y="273"/>
                    <a:pt x="6564" y="868"/>
                    <a:pt x="5126" y="2695"/>
                  </a:cubicBezTo>
                  <a:cubicBezTo>
                    <a:pt x="3689" y="4517"/>
                    <a:pt x="1794" y="7118"/>
                    <a:pt x="857" y="9792"/>
                  </a:cubicBezTo>
                  <a:cubicBezTo>
                    <a:pt x="1" y="12231"/>
                    <a:pt x="767" y="14768"/>
                    <a:pt x="3188" y="14768"/>
                  </a:cubicBezTo>
                  <a:cubicBezTo>
                    <a:pt x="3416" y="14768"/>
                    <a:pt x="3659" y="14745"/>
                    <a:pt x="3916" y="14698"/>
                  </a:cubicBezTo>
                  <a:cubicBezTo>
                    <a:pt x="4426" y="14604"/>
                    <a:pt x="4925" y="14564"/>
                    <a:pt x="5412" y="14564"/>
                  </a:cubicBezTo>
                  <a:cubicBezTo>
                    <a:pt x="7778" y="14564"/>
                    <a:pt x="9854" y="15510"/>
                    <a:pt x="11539" y="15794"/>
                  </a:cubicBezTo>
                  <a:cubicBezTo>
                    <a:pt x="12320" y="15925"/>
                    <a:pt x="13960" y="15986"/>
                    <a:pt x="15738" y="15986"/>
                  </a:cubicBezTo>
                  <a:cubicBezTo>
                    <a:pt x="18580" y="15986"/>
                    <a:pt x="21774" y="15831"/>
                    <a:pt x="22379" y="15563"/>
                  </a:cubicBezTo>
                  <a:cubicBezTo>
                    <a:pt x="23359" y="15130"/>
                    <a:pt x="25686" y="14399"/>
                    <a:pt x="25391" y="11571"/>
                  </a:cubicBezTo>
                  <a:cubicBezTo>
                    <a:pt x="25091" y="8739"/>
                    <a:pt x="22833" y="5043"/>
                    <a:pt x="21284" y="2943"/>
                  </a:cubicBezTo>
                  <a:cubicBezTo>
                    <a:pt x="19731" y="842"/>
                    <a:pt x="17152" y="0"/>
                    <a:pt x="16331" y="0"/>
                  </a:cubicBezTo>
                  <a:close/>
                </a:path>
              </a:pathLst>
            </a:custGeom>
            <a:solidFill>
              <a:srgbClr val="F4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02;p50">
              <a:extLst>
                <a:ext uri="{FF2B5EF4-FFF2-40B4-BE49-F238E27FC236}">
                  <a16:creationId xmlns:a16="http://schemas.microsoft.com/office/drawing/2014/main" xmlns="" id="{28C33B1C-5D32-44EB-B82E-FFB652014D97}"/>
                </a:ext>
              </a:extLst>
            </p:cNvPr>
            <p:cNvSpPr/>
            <p:nvPr/>
          </p:nvSpPr>
          <p:spPr>
            <a:xfrm>
              <a:off x="4514545" y="3611855"/>
              <a:ext cx="215191" cy="173056"/>
            </a:xfrm>
            <a:custGeom>
              <a:avLst/>
              <a:gdLst/>
              <a:ahLst/>
              <a:cxnLst/>
              <a:rect l="l" t="t" r="r" b="b"/>
              <a:pathLst>
                <a:path w="6338" h="5097" extrusionOk="0">
                  <a:moveTo>
                    <a:pt x="1" y="1"/>
                  </a:moveTo>
                  <a:lnTo>
                    <a:pt x="1" y="4153"/>
                  </a:lnTo>
                  <a:lnTo>
                    <a:pt x="3199" y="5097"/>
                  </a:lnTo>
                  <a:lnTo>
                    <a:pt x="6338" y="4153"/>
                  </a:lnTo>
                  <a:lnTo>
                    <a:pt x="6338" y="1"/>
                  </a:lnTo>
                  <a:close/>
                </a:path>
              </a:pathLst>
            </a:custGeom>
            <a:solidFill>
              <a:srgbClr val="5D3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03;p50">
              <a:extLst>
                <a:ext uri="{FF2B5EF4-FFF2-40B4-BE49-F238E27FC236}">
                  <a16:creationId xmlns:a16="http://schemas.microsoft.com/office/drawing/2014/main" xmlns="" id="{7CE2E1C0-68CC-43FE-8EA3-14285C80795D}"/>
                </a:ext>
              </a:extLst>
            </p:cNvPr>
            <p:cNvSpPr/>
            <p:nvPr/>
          </p:nvSpPr>
          <p:spPr>
            <a:xfrm>
              <a:off x="4880565" y="4321564"/>
              <a:ext cx="235149" cy="289501"/>
            </a:xfrm>
            <a:custGeom>
              <a:avLst/>
              <a:gdLst/>
              <a:ahLst/>
              <a:cxnLst/>
              <a:rect l="l" t="t" r="r" b="b"/>
              <a:pathLst>
                <a:path w="4335" h="5337" extrusionOk="0">
                  <a:moveTo>
                    <a:pt x="2187" y="0"/>
                  </a:moveTo>
                  <a:cubicBezTo>
                    <a:pt x="1419" y="0"/>
                    <a:pt x="298" y="839"/>
                    <a:pt x="159" y="1336"/>
                  </a:cubicBezTo>
                  <a:cubicBezTo>
                    <a:pt x="0" y="1888"/>
                    <a:pt x="1267" y="4150"/>
                    <a:pt x="1909" y="4912"/>
                  </a:cubicBezTo>
                  <a:cubicBezTo>
                    <a:pt x="2190" y="5245"/>
                    <a:pt x="2576" y="5336"/>
                    <a:pt x="2885" y="5336"/>
                  </a:cubicBezTo>
                  <a:cubicBezTo>
                    <a:pt x="3085" y="5336"/>
                    <a:pt x="3253" y="5298"/>
                    <a:pt x="3341" y="5263"/>
                  </a:cubicBezTo>
                  <a:cubicBezTo>
                    <a:pt x="3568" y="5169"/>
                    <a:pt x="4334" y="4920"/>
                    <a:pt x="4334" y="4920"/>
                  </a:cubicBezTo>
                  <a:cubicBezTo>
                    <a:pt x="4334" y="4920"/>
                    <a:pt x="3167" y="229"/>
                    <a:pt x="2409" y="27"/>
                  </a:cubicBezTo>
                  <a:cubicBezTo>
                    <a:pt x="2340" y="9"/>
                    <a:pt x="2265" y="0"/>
                    <a:pt x="2187" y="0"/>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04;p50">
              <a:extLst>
                <a:ext uri="{FF2B5EF4-FFF2-40B4-BE49-F238E27FC236}">
                  <a16:creationId xmlns:a16="http://schemas.microsoft.com/office/drawing/2014/main" xmlns="" id="{F39B94F9-4253-46CE-8D68-8F3AFBAFB373}"/>
                </a:ext>
              </a:extLst>
            </p:cNvPr>
            <p:cNvSpPr/>
            <p:nvPr/>
          </p:nvSpPr>
          <p:spPr>
            <a:xfrm>
              <a:off x="4517070" y="4405372"/>
              <a:ext cx="525572" cy="223269"/>
            </a:xfrm>
            <a:custGeom>
              <a:avLst/>
              <a:gdLst/>
              <a:ahLst/>
              <a:cxnLst/>
              <a:rect l="l" t="t" r="r" b="b"/>
              <a:pathLst>
                <a:path w="9689" h="4116" extrusionOk="0">
                  <a:moveTo>
                    <a:pt x="7951" y="1"/>
                  </a:moveTo>
                  <a:lnTo>
                    <a:pt x="3891" y="1417"/>
                  </a:lnTo>
                  <a:cubicBezTo>
                    <a:pt x="3891" y="1417"/>
                    <a:pt x="3061" y="184"/>
                    <a:pt x="2692" y="184"/>
                  </a:cubicBezTo>
                  <a:cubicBezTo>
                    <a:pt x="2688" y="184"/>
                    <a:pt x="2685" y="184"/>
                    <a:pt x="2681" y="185"/>
                  </a:cubicBezTo>
                  <a:cubicBezTo>
                    <a:pt x="2316" y="206"/>
                    <a:pt x="2932" y="1716"/>
                    <a:pt x="2932" y="1716"/>
                  </a:cubicBezTo>
                  <a:cubicBezTo>
                    <a:pt x="2932" y="1716"/>
                    <a:pt x="1791" y="1575"/>
                    <a:pt x="969" y="1348"/>
                  </a:cubicBezTo>
                  <a:cubicBezTo>
                    <a:pt x="842" y="1312"/>
                    <a:pt x="728" y="1296"/>
                    <a:pt x="629" y="1296"/>
                  </a:cubicBezTo>
                  <a:cubicBezTo>
                    <a:pt x="87" y="1296"/>
                    <a:pt x="1" y="1772"/>
                    <a:pt x="811" y="2101"/>
                  </a:cubicBezTo>
                  <a:cubicBezTo>
                    <a:pt x="1279" y="2289"/>
                    <a:pt x="1720" y="2402"/>
                    <a:pt x="2048" y="2468"/>
                  </a:cubicBezTo>
                  <a:lnTo>
                    <a:pt x="2048" y="2468"/>
                  </a:lnTo>
                  <a:cubicBezTo>
                    <a:pt x="1596" y="2403"/>
                    <a:pt x="981" y="2325"/>
                    <a:pt x="620" y="2325"/>
                  </a:cubicBezTo>
                  <a:cubicBezTo>
                    <a:pt x="511" y="2325"/>
                    <a:pt x="426" y="2332"/>
                    <a:pt x="375" y="2349"/>
                  </a:cubicBezTo>
                  <a:cubicBezTo>
                    <a:pt x="84" y="2447"/>
                    <a:pt x="139" y="2988"/>
                    <a:pt x="1581" y="3179"/>
                  </a:cubicBezTo>
                  <a:lnTo>
                    <a:pt x="1581" y="3179"/>
                  </a:lnTo>
                  <a:cubicBezTo>
                    <a:pt x="1193" y="3180"/>
                    <a:pt x="801" y="3227"/>
                    <a:pt x="674" y="3401"/>
                  </a:cubicBezTo>
                  <a:cubicBezTo>
                    <a:pt x="413" y="3753"/>
                    <a:pt x="1369" y="4115"/>
                    <a:pt x="3024" y="4115"/>
                  </a:cubicBezTo>
                  <a:cubicBezTo>
                    <a:pt x="3163" y="4115"/>
                    <a:pt x="3307" y="4113"/>
                    <a:pt x="3455" y="4108"/>
                  </a:cubicBezTo>
                  <a:cubicBezTo>
                    <a:pt x="5376" y="4039"/>
                    <a:pt x="9688" y="3286"/>
                    <a:pt x="9688" y="3286"/>
                  </a:cubicBezTo>
                  <a:cubicBezTo>
                    <a:pt x="9688" y="3286"/>
                    <a:pt x="9046" y="595"/>
                    <a:pt x="7951" y="1"/>
                  </a:cubicBezTo>
                  <a:close/>
                </a:path>
              </a:pathLst>
            </a:custGeom>
            <a:solidFill>
              <a:srgbClr val="A96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05;p50">
              <a:extLst>
                <a:ext uri="{FF2B5EF4-FFF2-40B4-BE49-F238E27FC236}">
                  <a16:creationId xmlns:a16="http://schemas.microsoft.com/office/drawing/2014/main" xmlns="" id="{09FB68DC-1B2A-4B2D-8A5F-6E45EBF09288}"/>
                </a:ext>
              </a:extLst>
            </p:cNvPr>
            <p:cNvSpPr/>
            <p:nvPr/>
          </p:nvSpPr>
          <p:spPr>
            <a:xfrm>
              <a:off x="4439861" y="3723463"/>
              <a:ext cx="178843" cy="105125"/>
            </a:xfrm>
            <a:custGeom>
              <a:avLst/>
              <a:gdLst/>
              <a:ahLst/>
              <a:cxnLst/>
              <a:rect l="l" t="t" r="r" b="b"/>
              <a:pathLst>
                <a:path w="3297" h="1938" extrusionOk="0">
                  <a:moveTo>
                    <a:pt x="377" y="1"/>
                  </a:moveTo>
                  <a:cubicBezTo>
                    <a:pt x="1" y="1"/>
                    <a:pt x="29" y="812"/>
                    <a:pt x="29" y="812"/>
                  </a:cubicBezTo>
                  <a:cubicBezTo>
                    <a:pt x="1045" y="1891"/>
                    <a:pt x="2934" y="1938"/>
                    <a:pt x="3251" y="1938"/>
                  </a:cubicBezTo>
                  <a:cubicBezTo>
                    <a:pt x="3281" y="1938"/>
                    <a:pt x="3297" y="1937"/>
                    <a:pt x="3297" y="1937"/>
                  </a:cubicBezTo>
                  <a:lnTo>
                    <a:pt x="3297" y="812"/>
                  </a:lnTo>
                  <a:cubicBezTo>
                    <a:pt x="3254" y="814"/>
                    <a:pt x="3211" y="815"/>
                    <a:pt x="3168" y="815"/>
                  </a:cubicBezTo>
                  <a:cubicBezTo>
                    <a:pt x="1991" y="815"/>
                    <a:pt x="810" y="57"/>
                    <a:pt x="414" y="3"/>
                  </a:cubicBezTo>
                  <a:cubicBezTo>
                    <a:pt x="401" y="1"/>
                    <a:pt x="389" y="1"/>
                    <a:pt x="377"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06;p50">
              <a:extLst>
                <a:ext uri="{FF2B5EF4-FFF2-40B4-BE49-F238E27FC236}">
                  <a16:creationId xmlns:a16="http://schemas.microsoft.com/office/drawing/2014/main" xmlns="" id="{537500F0-0F16-4895-9313-707553ADDF08}"/>
                </a:ext>
              </a:extLst>
            </p:cNvPr>
            <p:cNvSpPr/>
            <p:nvPr/>
          </p:nvSpPr>
          <p:spPr>
            <a:xfrm>
              <a:off x="4633027" y="3723463"/>
              <a:ext cx="179114" cy="105125"/>
            </a:xfrm>
            <a:custGeom>
              <a:avLst/>
              <a:gdLst/>
              <a:ahLst/>
              <a:cxnLst/>
              <a:rect l="l" t="t" r="r" b="b"/>
              <a:pathLst>
                <a:path w="3302" h="1938" extrusionOk="0">
                  <a:moveTo>
                    <a:pt x="2926" y="1"/>
                  </a:moveTo>
                  <a:cubicBezTo>
                    <a:pt x="2914" y="1"/>
                    <a:pt x="2902" y="1"/>
                    <a:pt x="2889" y="3"/>
                  </a:cubicBezTo>
                  <a:cubicBezTo>
                    <a:pt x="2493" y="57"/>
                    <a:pt x="1312" y="815"/>
                    <a:pt x="130" y="815"/>
                  </a:cubicBezTo>
                  <a:cubicBezTo>
                    <a:pt x="87" y="815"/>
                    <a:pt x="44" y="814"/>
                    <a:pt x="1" y="812"/>
                  </a:cubicBezTo>
                  <a:lnTo>
                    <a:pt x="1" y="1937"/>
                  </a:lnTo>
                  <a:cubicBezTo>
                    <a:pt x="1" y="1937"/>
                    <a:pt x="17" y="1938"/>
                    <a:pt x="46" y="1938"/>
                  </a:cubicBezTo>
                  <a:cubicBezTo>
                    <a:pt x="364" y="1938"/>
                    <a:pt x="2257" y="1891"/>
                    <a:pt x="3274" y="812"/>
                  </a:cubicBezTo>
                  <a:cubicBezTo>
                    <a:pt x="3274" y="812"/>
                    <a:pt x="3302" y="1"/>
                    <a:pt x="2926"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07;p50">
              <a:extLst>
                <a:ext uri="{FF2B5EF4-FFF2-40B4-BE49-F238E27FC236}">
                  <a16:creationId xmlns:a16="http://schemas.microsoft.com/office/drawing/2014/main" xmlns="" id="{664CD717-AC37-4744-8C97-8BADAA8F8049}"/>
                </a:ext>
              </a:extLst>
            </p:cNvPr>
            <p:cNvSpPr/>
            <p:nvPr/>
          </p:nvSpPr>
          <p:spPr>
            <a:xfrm>
              <a:off x="4278508" y="4464098"/>
              <a:ext cx="100805" cy="83319"/>
            </a:xfrm>
            <a:custGeom>
              <a:avLst/>
              <a:gdLst/>
              <a:ahLst/>
              <a:cxnLst/>
              <a:rect l="l" t="t" r="r" b="b"/>
              <a:pathLst>
                <a:path w="2969" h="2454" extrusionOk="0">
                  <a:moveTo>
                    <a:pt x="520" y="1"/>
                  </a:moveTo>
                  <a:cubicBezTo>
                    <a:pt x="394" y="1"/>
                    <a:pt x="298" y="71"/>
                    <a:pt x="229" y="238"/>
                  </a:cubicBezTo>
                  <a:cubicBezTo>
                    <a:pt x="0" y="764"/>
                    <a:pt x="139" y="1182"/>
                    <a:pt x="586" y="1420"/>
                  </a:cubicBezTo>
                  <a:cubicBezTo>
                    <a:pt x="1033" y="1658"/>
                    <a:pt x="1381" y="1847"/>
                    <a:pt x="1381" y="1847"/>
                  </a:cubicBezTo>
                  <a:cubicBezTo>
                    <a:pt x="1989" y="2231"/>
                    <a:pt x="2415" y="2454"/>
                    <a:pt x="2669" y="2454"/>
                  </a:cubicBezTo>
                  <a:cubicBezTo>
                    <a:pt x="2876" y="2454"/>
                    <a:pt x="2968" y="2306"/>
                    <a:pt x="2950" y="1976"/>
                  </a:cubicBezTo>
                  <a:cubicBezTo>
                    <a:pt x="2920" y="1241"/>
                    <a:pt x="2672" y="1232"/>
                    <a:pt x="1798" y="695"/>
                  </a:cubicBezTo>
                  <a:cubicBezTo>
                    <a:pt x="1202" y="322"/>
                    <a:pt x="791" y="1"/>
                    <a:pt x="520" y="1"/>
                  </a:cubicBez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08;p50">
              <a:extLst>
                <a:ext uri="{FF2B5EF4-FFF2-40B4-BE49-F238E27FC236}">
                  <a16:creationId xmlns:a16="http://schemas.microsoft.com/office/drawing/2014/main" xmlns="" id="{11BFED2D-90B5-42E5-8D0F-3781B3D4C099}"/>
                </a:ext>
              </a:extLst>
            </p:cNvPr>
            <p:cNvSpPr/>
            <p:nvPr/>
          </p:nvSpPr>
          <p:spPr>
            <a:xfrm>
              <a:off x="4275792" y="4503517"/>
              <a:ext cx="85458" cy="89940"/>
            </a:xfrm>
            <a:custGeom>
              <a:avLst/>
              <a:gdLst/>
              <a:ahLst/>
              <a:cxnLst/>
              <a:rect l="l" t="t" r="r" b="b"/>
              <a:pathLst>
                <a:path w="2517" h="2649" extrusionOk="0">
                  <a:moveTo>
                    <a:pt x="338" y="1"/>
                  </a:moveTo>
                  <a:cubicBezTo>
                    <a:pt x="1" y="537"/>
                    <a:pt x="40" y="1302"/>
                    <a:pt x="289" y="1501"/>
                  </a:cubicBezTo>
                  <a:cubicBezTo>
                    <a:pt x="537" y="1709"/>
                    <a:pt x="1759" y="2554"/>
                    <a:pt x="2106" y="2643"/>
                  </a:cubicBezTo>
                  <a:cubicBezTo>
                    <a:pt x="2122" y="2647"/>
                    <a:pt x="2138" y="2649"/>
                    <a:pt x="2153" y="2649"/>
                  </a:cubicBezTo>
                  <a:cubicBezTo>
                    <a:pt x="2461" y="2649"/>
                    <a:pt x="2516" y="1796"/>
                    <a:pt x="2156" y="1541"/>
                  </a:cubicBezTo>
                  <a:cubicBezTo>
                    <a:pt x="1788" y="1263"/>
                    <a:pt x="1014" y="815"/>
                    <a:pt x="1014" y="815"/>
                  </a:cubicBezTo>
                  <a:lnTo>
                    <a:pt x="1232" y="557"/>
                  </a:lnTo>
                  <a:lnTo>
                    <a:pt x="338" y="1"/>
                  </a:ln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09;p50">
              <a:extLst>
                <a:ext uri="{FF2B5EF4-FFF2-40B4-BE49-F238E27FC236}">
                  <a16:creationId xmlns:a16="http://schemas.microsoft.com/office/drawing/2014/main" xmlns="" id="{FB647472-F26C-4383-9D6C-42C5E143AB83}"/>
                </a:ext>
              </a:extLst>
            </p:cNvPr>
            <p:cNvSpPr/>
            <p:nvPr/>
          </p:nvSpPr>
          <p:spPr>
            <a:xfrm>
              <a:off x="4114586" y="4287002"/>
              <a:ext cx="315385" cy="147082"/>
            </a:xfrm>
            <a:custGeom>
              <a:avLst/>
              <a:gdLst/>
              <a:ahLst/>
              <a:cxnLst/>
              <a:rect l="l" t="t" r="r" b="b"/>
              <a:pathLst>
                <a:path w="9289" h="4332" extrusionOk="0">
                  <a:moveTo>
                    <a:pt x="1" y="1"/>
                  </a:moveTo>
                  <a:lnTo>
                    <a:pt x="1" y="1"/>
                  </a:lnTo>
                  <a:cubicBezTo>
                    <a:pt x="826" y="279"/>
                    <a:pt x="1640" y="567"/>
                    <a:pt x="2455" y="855"/>
                  </a:cubicBezTo>
                  <a:cubicBezTo>
                    <a:pt x="3259" y="1153"/>
                    <a:pt x="4073" y="1451"/>
                    <a:pt x="4868" y="1779"/>
                  </a:cubicBezTo>
                  <a:cubicBezTo>
                    <a:pt x="5662" y="2097"/>
                    <a:pt x="6447" y="2444"/>
                    <a:pt x="7212" y="2832"/>
                  </a:cubicBezTo>
                  <a:cubicBezTo>
                    <a:pt x="7600" y="3031"/>
                    <a:pt x="7967" y="3249"/>
                    <a:pt x="8324" y="3488"/>
                  </a:cubicBezTo>
                  <a:cubicBezTo>
                    <a:pt x="8682" y="3726"/>
                    <a:pt x="9010" y="3994"/>
                    <a:pt x="9288" y="4332"/>
                  </a:cubicBezTo>
                  <a:cubicBezTo>
                    <a:pt x="9070" y="3954"/>
                    <a:pt x="8742" y="3647"/>
                    <a:pt x="8404" y="3368"/>
                  </a:cubicBezTo>
                  <a:cubicBezTo>
                    <a:pt x="8066" y="3100"/>
                    <a:pt x="7699" y="2852"/>
                    <a:pt x="7322" y="2633"/>
                  </a:cubicBezTo>
                  <a:cubicBezTo>
                    <a:pt x="6954" y="2415"/>
                    <a:pt x="6567" y="2216"/>
                    <a:pt x="6169" y="2027"/>
                  </a:cubicBezTo>
                  <a:cubicBezTo>
                    <a:pt x="5772" y="1839"/>
                    <a:pt x="5375" y="1670"/>
                    <a:pt x="4977" y="1501"/>
                  </a:cubicBezTo>
                  <a:cubicBezTo>
                    <a:pt x="4173" y="1183"/>
                    <a:pt x="3348" y="895"/>
                    <a:pt x="2524" y="647"/>
                  </a:cubicBezTo>
                  <a:cubicBezTo>
                    <a:pt x="1689" y="389"/>
                    <a:pt x="855" y="170"/>
                    <a:pt x="1"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10;p50">
              <a:extLst>
                <a:ext uri="{FF2B5EF4-FFF2-40B4-BE49-F238E27FC236}">
                  <a16:creationId xmlns:a16="http://schemas.microsoft.com/office/drawing/2014/main" xmlns="" id="{2EB25D84-4395-4D53-A9A7-C78AA11C49CA}"/>
                </a:ext>
              </a:extLst>
            </p:cNvPr>
            <p:cNvSpPr/>
            <p:nvPr/>
          </p:nvSpPr>
          <p:spPr>
            <a:xfrm>
              <a:off x="4118626" y="4311312"/>
              <a:ext cx="318746" cy="151768"/>
            </a:xfrm>
            <a:custGeom>
              <a:avLst/>
              <a:gdLst/>
              <a:ahLst/>
              <a:cxnLst/>
              <a:rect l="l" t="t" r="r" b="b"/>
              <a:pathLst>
                <a:path w="9388" h="4470" extrusionOk="0">
                  <a:moveTo>
                    <a:pt x="1" y="0"/>
                  </a:moveTo>
                  <a:cubicBezTo>
                    <a:pt x="1" y="0"/>
                    <a:pt x="6329" y="3477"/>
                    <a:pt x="9388" y="4470"/>
                  </a:cubicBezTo>
                  <a:cubicBezTo>
                    <a:pt x="9388" y="4470"/>
                    <a:pt x="5613" y="795"/>
                    <a:pt x="1" y="0"/>
                  </a:cubicBezTo>
                  <a:close/>
                </a:path>
              </a:pathLst>
            </a:custGeom>
            <a:solidFill>
              <a:srgbClr val="563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11;p50">
              <a:extLst>
                <a:ext uri="{FF2B5EF4-FFF2-40B4-BE49-F238E27FC236}">
                  <a16:creationId xmlns:a16="http://schemas.microsoft.com/office/drawing/2014/main" xmlns="" id="{1D4CDC94-D6D0-4887-8525-23CEC062A5B3}"/>
                </a:ext>
              </a:extLst>
            </p:cNvPr>
            <p:cNvSpPr/>
            <p:nvPr/>
          </p:nvSpPr>
          <p:spPr>
            <a:xfrm>
              <a:off x="5018399" y="3945745"/>
              <a:ext cx="34" cy="13513"/>
            </a:xfrm>
            <a:custGeom>
              <a:avLst/>
              <a:gdLst/>
              <a:ahLst/>
              <a:cxnLst/>
              <a:rect l="l" t="t" r="r" b="b"/>
              <a:pathLst>
                <a:path w="1" h="398" extrusionOk="0">
                  <a:moveTo>
                    <a:pt x="0" y="0"/>
                  </a:moveTo>
                  <a:lnTo>
                    <a:pt x="0" y="0"/>
                  </a:lnTo>
                  <a:lnTo>
                    <a:pt x="0" y="397"/>
                  </a:lnTo>
                  <a:lnTo>
                    <a:pt x="0" y="397"/>
                  </a:lnTo>
                  <a:close/>
                </a:path>
              </a:pathLst>
            </a:custGeom>
            <a:solidFill>
              <a:srgbClr val="E5C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12;p50">
              <a:extLst>
                <a:ext uri="{FF2B5EF4-FFF2-40B4-BE49-F238E27FC236}">
                  <a16:creationId xmlns:a16="http://schemas.microsoft.com/office/drawing/2014/main" xmlns="" id="{D5DE7F0C-B4C3-4F2D-A975-C48A9BB64982}"/>
                </a:ext>
              </a:extLst>
            </p:cNvPr>
            <p:cNvSpPr/>
            <p:nvPr/>
          </p:nvSpPr>
          <p:spPr>
            <a:xfrm>
              <a:off x="4298819" y="4624932"/>
              <a:ext cx="636406" cy="364242"/>
            </a:xfrm>
            <a:custGeom>
              <a:avLst/>
              <a:gdLst/>
              <a:ahLst/>
              <a:cxnLst/>
              <a:rect l="l" t="t" r="r" b="b"/>
              <a:pathLst>
                <a:path w="18744" h="10728" extrusionOk="0">
                  <a:moveTo>
                    <a:pt x="2385" y="0"/>
                  </a:moveTo>
                  <a:lnTo>
                    <a:pt x="1" y="10728"/>
                  </a:lnTo>
                  <a:lnTo>
                    <a:pt x="18743" y="10728"/>
                  </a:lnTo>
                  <a:lnTo>
                    <a:pt x="17889" y="0"/>
                  </a:lnTo>
                  <a:close/>
                </a:path>
              </a:pathLst>
            </a:custGeom>
            <a:solidFill>
              <a:srgbClr val="374F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13;p50">
              <a:extLst>
                <a:ext uri="{FF2B5EF4-FFF2-40B4-BE49-F238E27FC236}">
                  <a16:creationId xmlns:a16="http://schemas.microsoft.com/office/drawing/2014/main" xmlns="" id="{5A5975F1-EBED-4A43-8726-17E42A82EB57}"/>
                </a:ext>
              </a:extLst>
            </p:cNvPr>
            <p:cNvSpPr/>
            <p:nvPr/>
          </p:nvSpPr>
          <p:spPr>
            <a:xfrm>
              <a:off x="4582118" y="4772625"/>
              <a:ext cx="73881" cy="101891"/>
            </a:xfrm>
            <a:custGeom>
              <a:avLst/>
              <a:gdLst/>
              <a:ahLst/>
              <a:cxnLst/>
              <a:rect l="l" t="t" r="r" b="b"/>
              <a:pathLst>
                <a:path w="2176" h="3001" extrusionOk="0">
                  <a:moveTo>
                    <a:pt x="169" y="1"/>
                  </a:moveTo>
                  <a:cubicBezTo>
                    <a:pt x="129" y="200"/>
                    <a:pt x="109" y="409"/>
                    <a:pt x="80" y="617"/>
                  </a:cubicBezTo>
                  <a:cubicBezTo>
                    <a:pt x="30" y="1064"/>
                    <a:pt x="0" y="1511"/>
                    <a:pt x="20" y="1968"/>
                  </a:cubicBezTo>
                  <a:cubicBezTo>
                    <a:pt x="30" y="2077"/>
                    <a:pt x="30" y="2196"/>
                    <a:pt x="50" y="2316"/>
                  </a:cubicBezTo>
                  <a:cubicBezTo>
                    <a:pt x="69" y="2435"/>
                    <a:pt x="89" y="2544"/>
                    <a:pt x="149" y="2673"/>
                  </a:cubicBezTo>
                  <a:cubicBezTo>
                    <a:pt x="159" y="2703"/>
                    <a:pt x="189" y="2742"/>
                    <a:pt x="208" y="2773"/>
                  </a:cubicBezTo>
                  <a:cubicBezTo>
                    <a:pt x="239" y="2802"/>
                    <a:pt x="268" y="2832"/>
                    <a:pt x="298" y="2852"/>
                  </a:cubicBezTo>
                  <a:cubicBezTo>
                    <a:pt x="328" y="2881"/>
                    <a:pt x="358" y="2892"/>
                    <a:pt x="387" y="2901"/>
                  </a:cubicBezTo>
                  <a:cubicBezTo>
                    <a:pt x="417" y="2921"/>
                    <a:pt x="447" y="2941"/>
                    <a:pt x="477" y="2941"/>
                  </a:cubicBezTo>
                  <a:cubicBezTo>
                    <a:pt x="606" y="2981"/>
                    <a:pt x="715" y="3001"/>
                    <a:pt x="835" y="3001"/>
                  </a:cubicBezTo>
                  <a:lnTo>
                    <a:pt x="844" y="3001"/>
                  </a:lnTo>
                  <a:cubicBezTo>
                    <a:pt x="983" y="2991"/>
                    <a:pt x="1113" y="2981"/>
                    <a:pt x="1241" y="2961"/>
                  </a:cubicBezTo>
                  <a:cubicBezTo>
                    <a:pt x="1241" y="2941"/>
                    <a:pt x="1252" y="2912"/>
                    <a:pt x="1252" y="2881"/>
                  </a:cubicBezTo>
                  <a:cubicBezTo>
                    <a:pt x="1261" y="2912"/>
                    <a:pt x="1272" y="2931"/>
                    <a:pt x="1272" y="2961"/>
                  </a:cubicBezTo>
                  <a:cubicBezTo>
                    <a:pt x="1590" y="2912"/>
                    <a:pt x="1887" y="2812"/>
                    <a:pt x="2175" y="2693"/>
                  </a:cubicBezTo>
                  <a:lnTo>
                    <a:pt x="2175" y="2693"/>
                  </a:lnTo>
                  <a:cubicBezTo>
                    <a:pt x="1828" y="2733"/>
                    <a:pt x="1480" y="2782"/>
                    <a:pt x="1142" y="2782"/>
                  </a:cubicBezTo>
                  <a:cubicBezTo>
                    <a:pt x="1043" y="2782"/>
                    <a:pt x="954" y="2773"/>
                    <a:pt x="854" y="2762"/>
                  </a:cubicBezTo>
                  <a:cubicBezTo>
                    <a:pt x="804" y="2762"/>
                    <a:pt x="755" y="2753"/>
                    <a:pt x="705" y="2742"/>
                  </a:cubicBezTo>
                  <a:cubicBezTo>
                    <a:pt x="656" y="2733"/>
                    <a:pt x="616" y="2722"/>
                    <a:pt x="566" y="2703"/>
                  </a:cubicBezTo>
                  <a:cubicBezTo>
                    <a:pt x="487" y="2663"/>
                    <a:pt x="417" y="2623"/>
                    <a:pt x="398" y="2554"/>
                  </a:cubicBezTo>
                  <a:cubicBezTo>
                    <a:pt x="338" y="2395"/>
                    <a:pt x="318" y="2166"/>
                    <a:pt x="308" y="1948"/>
                  </a:cubicBezTo>
                  <a:cubicBezTo>
                    <a:pt x="288" y="1521"/>
                    <a:pt x="308" y="1074"/>
                    <a:pt x="308" y="627"/>
                  </a:cubicBezTo>
                  <a:cubicBezTo>
                    <a:pt x="318" y="418"/>
                    <a:pt x="318" y="210"/>
                    <a:pt x="318" y="1"/>
                  </a:cubicBezTo>
                  <a:close/>
                </a:path>
              </a:pathLst>
            </a:custGeom>
            <a:solidFill>
              <a:srgbClr val="243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14;p50">
              <a:extLst>
                <a:ext uri="{FF2B5EF4-FFF2-40B4-BE49-F238E27FC236}">
                  <a16:creationId xmlns:a16="http://schemas.microsoft.com/office/drawing/2014/main" xmlns="" id="{D3AC50EC-74C5-4D9B-86FE-62E2F96EE415}"/>
                </a:ext>
              </a:extLst>
            </p:cNvPr>
            <p:cNvSpPr/>
            <p:nvPr/>
          </p:nvSpPr>
          <p:spPr>
            <a:xfrm>
              <a:off x="4619194" y="4870443"/>
              <a:ext cx="11170" cy="118732"/>
            </a:xfrm>
            <a:custGeom>
              <a:avLst/>
              <a:gdLst/>
              <a:ahLst/>
              <a:cxnLst/>
              <a:rect l="l" t="t" r="r" b="b"/>
              <a:pathLst>
                <a:path w="329" h="3497" extrusionOk="0">
                  <a:moveTo>
                    <a:pt x="160" y="0"/>
                  </a:moveTo>
                  <a:cubicBezTo>
                    <a:pt x="160" y="31"/>
                    <a:pt x="149" y="60"/>
                    <a:pt x="149" y="80"/>
                  </a:cubicBezTo>
                  <a:cubicBezTo>
                    <a:pt x="90" y="348"/>
                    <a:pt x="60" y="616"/>
                    <a:pt x="41" y="874"/>
                  </a:cubicBezTo>
                  <a:cubicBezTo>
                    <a:pt x="10" y="1172"/>
                    <a:pt x="1" y="1461"/>
                    <a:pt x="1" y="1749"/>
                  </a:cubicBezTo>
                  <a:cubicBezTo>
                    <a:pt x="1" y="2047"/>
                    <a:pt x="10" y="2335"/>
                    <a:pt x="41" y="2623"/>
                  </a:cubicBezTo>
                  <a:cubicBezTo>
                    <a:pt x="60" y="2921"/>
                    <a:pt x="100" y="3209"/>
                    <a:pt x="160" y="3497"/>
                  </a:cubicBezTo>
                  <a:cubicBezTo>
                    <a:pt x="229" y="3209"/>
                    <a:pt x="269" y="2921"/>
                    <a:pt x="289" y="2623"/>
                  </a:cubicBezTo>
                  <a:cubicBezTo>
                    <a:pt x="319" y="2335"/>
                    <a:pt x="328" y="2047"/>
                    <a:pt x="328" y="1749"/>
                  </a:cubicBezTo>
                  <a:cubicBezTo>
                    <a:pt x="328" y="1461"/>
                    <a:pt x="319" y="1172"/>
                    <a:pt x="289" y="874"/>
                  </a:cubicBezTo>
                  <a:cubicBezTo>
                    <a:pt x="269" y="616"/>
                    <a:pt x="239" y="348"/>
                    <a:pt x="180" y="80"/>
                  </a:cubicBezTo>
                  <a:cubicBezTo>
                    <a:pt x="180" y="50"/>
                    <a:pt x="169" y="31"/>
                    <a:pt x="160" y="0"/>
                  </a:cubicBezTo>
                  <a:close/>
                </a:path>
              </a:pathLst>
            </a:custGeom>
            <a:solidFill>
              <a:srgbClr val="243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15;p50">
              <a:extLst>
                <a:ext uri="{FF2B5EF4-FFF2-40B4-BE49-F238E27FC236}">
                  <a16:creationId xmlns:a16="http://schemas.microsoft.com/office/drawing/2014/main" xmlns="" id="{0E19976A-932F-422E-973E-EDC53A9433BA}"/>
                </a:ext>
              </a:extLst>
            </p:cNvPr>
            <p:cNvSpPr/>
            <p:nvPr/>
          </p:nvSpPr>
          <p:spPr>
            <a:xfrm>
              <a:off x="4276580" y="4556144"/>
              <a:ext cx="62744" cy="58262"/>
            </a:xfrm>
            <a:custGeom>
              <a:avLst/>
              <a:gdLst/>
              <a:ahLst/>
              <a:cxnLst/>
              <a:rect l="l" t="t" r="r" b="b"/>
              <a:pathLst>
                <a:path w="1848" h="1716" extrusionOk="0">
                  <a:moveTo>
                    <a:pt x="398" y="0"/>
                  </a:moveTo>
                  <a:cubicBezTo>
                    <a:pt x="398" y="0"/>
                    <a:pt x="0" y="626"/>
                    <a:pt x="239" y="993"/>
                  </a:cubicBezTo>
                  <a:cubicBezTo>
                    <a:pt x="418" y="1290"/>
                    <a:pt x="1100" y="1716"/>
                    <a:pt x="1471" y="1716"/>
                  </a:cubicBezTo>
                  <a:cubicBezTo>
                    <a:pt x="1573" y="1716"/>
                    <a:pt x="1651" y="1684"/>
                    <a:pt x="1689" y="1609"/>
                  </a:cubicBezTo>
                  <a:cubicBezTo>
                    <a:pt x="1808" y="1391"/>
                    <a:pt x="1848" y="964"/>
                    <a:pt x="1629" y="835"/>
                  </a:cubicBezTo>
                  <a:cubicBezTo>
                    <a:pt x="1420" y="706"/>
                    <a:pt x="398" y="0"/>
                    <a:pt x="398" y="0"/>
                  </a:cubicBez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16;p50">
              <a:extLst>
                <a:ext uri="{FF2B5EF4-FFF2-40B4-BE49-F238E27FC236}">
                  <a16:creationId xmlns:a16="http://schemas.microsoft.com/office/drawing/2014/main" xmlns="" id="{4115EDA1-E59C-4BB8-8B17-D229F8F06FE0}"/>
                </a:ext>
              </a:extLst>
            </p:cNvPr>
            <p:cNvSpPr/>
            <p:nvPr/>
          </p:nvSpPr>
          <p:spPr>
            <a:xfrm>
              <a:off x="4286324" y="4425223"/>
              <a:ext cx="63457" cy="62676"/>
            </a:xfrm>
            <a:custGeom>
              <a:avLst/>
              <a:gdLst/>
              <a:ahLst/>
              <a:cxnLst/>
              <a:rect l="l" t="t" r="r" b="b"/>
              <a:pathLst>
                <a:path w="1869" h="1846" extrusionOk="0">
                  <a:moveTo>
                    <a:pt x="517" y="1"/>
                  </a:moveTo>
                  <a:cubicBezTo>
                    <a:pt x="429" y="1"/>
                    <a:pt x="321" y="40"/>
                    <a:pt x="220" y="181"/>
                  </a:cubicBezTo>
                  <a:cubicBezTo>
                    <a:pt x="1" y="499"/>
                    <a:pt x="51" y="976"/>
                    <a:pt x="289" y="1165"/>
                  </a:cubicBezTo>
                  <a:cubicBezTo>
                    <a:pt x="489" y="1331"/>
                    <a:pt x="1252" y="1845"/>
                    <a:pt x="1536" y="1845"/>
                  </a:cubicBezTo>
                  <a:cubicBezTo>
                    <a:pt x="1592" y="1845"/>
                    <a:pt x="1629" y="1826"/>
                    <a:pt x="1640" y="1781"/>
                  </a:cubicBezTo>
                  <a:cubicBezTo>
                    <a:pt x="1700" y="1503"/>
                    <a:pt x="1868" y="926"/>
                    <a:pt x="1352" y="668"/>
                  </a:cubicBezTo>
                  <a:cubicBezTo>
                    <a:pt x="846" y="410"/>
                    <a:pt x="676" y="370"/>
                    <a:pt x="676" y="370"/>
                  </a:cubicBezTo>
                  <a:lnTo>
                    <a:pt x="707" y="62"/>
                  </a:lnTo>
                  <a:cubicBezTo>
                    <a:pt x="707" y="62"/>
                    <a:pt x="627" y="1"/>
                    <a:pt x="517" y="1"/>
                  </a:cubicBez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17;p50">
              <a:extLst>
                <a:ext uri="{FF2B5EF4-FFF2-40B4-BE49-F238E27FC236}">
                  <a16:creationId xmlns:a16="http://schemas.microsoft.com/office/drawing/2014/main" xmlns="" id="{91F6022B-7C39-4054-9B85-EBA527703AE7}"/>
                </a:ext>
              </a:extLst>
            </p:cNvPr>
            <p:cNvSpPr/>
            <p:nvPr/>
          </p:nvSpPr>
          <p:spPr>
            <a:xfrm>
              <a:off x="4410115" y="3150202"/>
              <a:ext cx="446204" cy="518353"/>
            </a:xfrm>
            <a:custGeom>
              <a:avLst/>
              <a:gdLst/>
              <a:ahLst/>
              <a:cxnLst/>
              <a:rect l="l" t="t" r="r" b="b"/>
              <a:pathLst>
                <a:path w="13142" h="15267" extrusionOk="0">
                  <a:moveTo>
                    <a:pt x="6576" y="0"/>
                  </a:moveTo>
                  <a:cubicBezTo>
                    <a:pt x="1" y="0"/>
                    <a:pt x="120" y="3049"/>
                    <a:pt x="288" y="8403"/>
                  </a:cubicBezTo>
                  <a:cubicBezTo>
                    <a:pt x="358" y="10827"/>
                    <a:pt x="239" y="15266"/>
                    <a:pt x="6546" y="15266"/>
                  </a:cubicBezTo>
                  <a:cubicBezTo>
                    <a:pt x="11860" y="15266"/>
                    <a:pt x="12814" y="11393"/>
                    <a:pt x="12814" y="8403"/>
                  </a:cubicBezTo>
                  <a:cubicBezTo>
                    <a:pt x="12814" y="4649"/>
                    <a:pt x="13141" y="0"/>
                    <a:pt x="6576"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18;p50">
              <a:extLst>
                <a:ext uri="{FF2B5EF4-FFF2-40B4-BE49-F238E27FC236}">
                  <a16:creationId xmlns:a16="http://schemas.microsoft.com/office/drawing/2014/main" xmlns="" id="{15456152-6A96-42B7-B9F9-7F4EE5F1D68D}"/>
                </a:ext>
              </a:extLst>
            </p:cNvPr>
            <p:cNvSpPr/>
            <p:nvPr/>
          </p:nvSpPr>
          <p:spPr>
            <a:xfrm>
              <a:off x="4543989" y="3150202"/>
              <a:ext cx="259397" cy="62744"/>
            </a:xfrm>
            <a:custGeom>
              <a:avLst/>
              <a:gdLst/>
              <a:ahLst/>
              <a:cxnLst/>
              <a:rect l="l" t="t" r="r" b="b"/>
              <a:pathLst>
                <a:path w="7640" h="1848" extrusionOk="0">
                  <a:moveTo>
                    <a:pt x="7639" y="1848"/>
                  </a:moveTo>
                  <a:lnTo>
                    <a:pt x="7639" y="1848"/>
                  </a:lnTo>
                  <a:lnTo>
                    <a:pt x="7639" y="1848"/>
                  </a:lnTo>
                  <a:close/>
                  <a:moveTo>
                    <a:pt x="7629" y="1838"/>
                  </a:moveTo>
                  <a:lnTo>
                    <a:pt x="7629" y="1838"/>
                  </a:lnTo>
                  <a:lnTo>
                    <a:pt x="7629" y="1838"/>
                  </a:lnTo>
                  <a:close/>
                  <a:moveTo>
                    <a:pt x="7619" y="1818"/>
                  </a:moveTo>
                  <a:lnTo>
                    <a:pt x="7619" y="1818"/>
                  </a:lnTo>
                  <a:lnTo>
                    <a:pt x="7619" y="1818"/>
                  </a:lnTo>
                  <a:close/>
                  <a:moveTo>
                    <a:pt x="7609" y="1818"/>
                  </a:moveTo>
                  <a:lnTo>
                    <a:pt x="7609" y="1818"/>
                  </a:lnTo>
                  <a:lnTo>
                    <a:pt x="7609" y="1818"/>
                  </a:lnTo>
                  <a:close/>
                  <a:moveTo>
                    <a:pt x="7609" y="1808"/>
                  </a:moveTo>
                  <a:lnTo>
                    <a:pt x="7609" y="1808"/>
                  </a:lnTo>
                  <a:lnTo>
                    <a:pt x="7609" y="1808"/>
                  </a:lnTo>
                  <a:close/>
                  <a:moveTo>
                    <a:pt x="7609" y="1808"/>
                  </a:moveTo>
                  <a:lnTo>
                    <a:pt x="7609" y="1808"/>
                  </a:lnTo>
                  <a:lnTo>
                    <a:pt x="7609" y="1808"/>
                  </a:lnTo>
                  <a:close/>
                  <a:moveTo>
                    <a:pt x="7599" y="1798"/>
                  </a:moveTo>
                  <a:lnTo>
                    <a:pt x="7599" y="1808"/>
                  </a:lnTo>
                  <a:lnTo>
                    <a:pt x="7599" y="1798"/>
                  </a:lnTo>
                  <a:close/>
                  <a:moveTo>
                    <a:pt x="7599" y="1798"/>
                  </a:moveTo>
                  <a:lnTo>
                    <a:pt x="7599" y="1798"/>
                  </a:lnTo>
                  <a:lnTo>
                    <a:pt x="7599" y="1798"/>
                  </a:lnTo>
                  <a:close/>
                  <a:moveTo>
                    <a:pt x="7599" y="1788"/>
                  </a:moveTo>
                  <a:lnTo>
                    <a:pt x="7599" y="1798"/>
                  </a:lnTo>
                  <a:lnTo>
                    <a:pt x="7599" y="1788"/>
                  </a:lnTo>
                  <a:close/>
                  <a:moveTo>
                    <a:pt x="7589" y="1788"/>
                  </a:moveTo>
                  <a:lnTo>
                    <a:pt x="7589" y="1788"/>
                  </a:lnTo>
                  <a:lnTo>
                    <a:pt x="7589" y="1788"/>
                  </a:lnTo>
                  <a:close/>
                  <a:moveTo>
                    <a:pt x="7589" y="1788"/>
                  </a:moveTo>
                  <a:lnTo>
                    <a:pt x="7589" y="1788"/>
                  </a:lnTo>
                  <a:lnTo>
                    <a:pt x="7589" y="1788"/>
                  </a:lnTo>
                  <a:close/>
                  <a:moveTo>
                    <a:pt x="7589" y="1778"/>
                  </a:moveTo>
                  <a:lnTo>
                    <a:pt x="7589" y="1788"/>
                  </a:lnTo>
                  <a:lnTo>
                    <a:pt x="7589" y="1778"/>
                  </a:lnTo>
                  <a:close/>
                  <a:moveTo>
                    <a:pt x="7580" y="1778"/>
                  </a:moveTo>
                  <a:lnTo>
                    <a:pt x="7580" y="1778"/>
                  </a:lnTo>
                  <a:lnTo>
                    <a:pt x="7580" y="1778"/>
                  </a:lnTo>
                  <a:close/>
                  <a:moveTo>
                    <a:pt x="7580" y="1778"/>
                  </a:moveTo>
                  <a:lnTo>
                    <a:pt x="7580" y="1778"/>
                  </a:lnTo>
                  <a:lnTo>
                    <a:pt x="7580" y="1778"/>
                  </a:lnTo>
                  <a:close/>
                  <a:moveTo>
                    <a:pt x="7569" y="1768"/>
                  </a:moveTo>
                  <a:lnTo>
                    <a:pt x="7580" y="1768"/>
                  </a:lnTo>
                  <a:lnTo>
                    <a:pt x="7569" y="1768"/>
                  </a:lnTo>
                  <a:close/>
                  <a:moveTo>
                    <a:pt x="7569" y="1758"/>
                  </a:moveTo>
                  <a:lnTo>
                    <a:pt x="7569" y="1768"/>
                  </a:lnTo>
                  <a:lnTo>
                    <a:pt x="7569" y="1758"/>
                  </a:lnTo>
                  <a:close/>
                  <a:moveTo>
                    <a:pt x="7560" y="1758"/>
                  </a:moveTo>
                  <a:lnTo>
                    <a:pt x="7569" y="1758"/>
                  </a:lnTo>
                  <a:lnTo>
                    <a:pt x="7560" y="1758"/>
                  </a:lnTo>
                  <a:close/>
                  <a:moveTo>
                    <a:pt x="7560" y="1749"/>
                  </a:moveTo>
                  <a:lnTo>
                    <a:pt x="7560" y="1758"/>
                  </a:lnTo>
                  <a:lnTo>
                    <a:pt x="7560" y="1749"/>
                  </a:lnTo>
                  <a:close/>
                  <a:moveTo>
                    <a:pt x="7560" y="1749"/>
                  </a:moveTo>
                  <a:lnTo>
                    <a:pt x="7560" y="1749"/>
                  </a:lnTo>
                  <a:lnTo>
                    <a:pt x="7560" y="1749"/>
                  </a:lnTo>
                  <a:close/>
                  <a:moveTo>
                    <a:pt x="1" y="228"/>
                  </a:moveTo>
                  <a:lnTo>
                    <a:pt x="1" y="228"/>
                  </a:lnTo>
                  <a:lnTo>
                    <a:pt x="1" y="228"/>
                  </a:lnTo>
                  <a:close/>
                  <a:moveTo>
                    <a:pt x="11" y="228"/>
                  </a:moveTo>
                  <a:lnTo>
                    <a:pt x="11" y="228"/>
                  </a:lnTo>
                  <a:lnTo>
                    <a:pt x="11" y="228"/>
                  </a:lnTo>
                  <a:close/>
                  <a:moveTo>
                    <a:pt x="20" y="219"/>
                  </a:moveTo>
                  <a:lnTo>
                    <a:pt x="20" y="228"/>
                  </a:lnTo>
                  <a:lnTo>
                    <a:pt x="20" y="219"/>
                  </a:lnTo>
                  <a:close/>
                  <a:moveTo>
                    <a:pt x="31" y="219"/>
                  </a:moveTo>
                  <a:lnTo>
                    <a:pt x="20" y="219"/>
                  </a:lnTo>
                  <a:lnTo>
                    <a:pt x="31" y="219"/>
                  </a:lnTo>
                  <a:close/>
                  <a:moveTo>
                    <a:pt x="31" y="219"/>
                  </a:moveTo>
                  <a:lnTo>
                    <a:pt x="31" y="219"/>
                  </a:lnTo>
                  <a:lnTo>
                    <a:pt x="31" y="219"/>
                  </a:lnTo>
                  <a:close/>
                  <a:moveTo>
                    <a:pt x="2633" y="0"/>
                  </a:moveTo>
                  <a:cubicBezTo>
                    <a:pt x="1610" y="0"/>
                    <a:pt x="755" y="80"/>
                    <a:pt x="40" y="219"/>
                  </a:cubicBezTo>
                  <a:cubicBezTo>
                    <a:pt x="755" y="80"/>
                    <a:pt x="1610" y="0"/>
                    <a:pt x="2633" y="0"/>
                  </a:cubicBezTo>
                  <a:cubicBezTo>
                    <a:pt x="5156" y="0"/>
                    <a:pt x="6655" y="685"/>
                    <a:pt x="7560" y="1749"/>
                  </a:cubicBezTo>
                  <a:cubicBezTo>
                    <a:pt x="6655" y="685"/>
                    <a:pt x="5156" y="0"/>
                    <a:pt x="2633" y="0"/>
                  </a:cubicBezTo>
                  <a:close/>
                </a:path>
              </a:pathLst>
            </a:custGeom>
            <a:solidFill>
              <a:srgbClr val="AD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19;p50">
              <a:extLst>
                <a:ext uri="{FF2B5EF4-FFF2-40B4-BE49-F238E27FC236}">
                  <a16:creationId xmlns:a16="http://schemas.microsoft.com/office/drawing/2014/main" xmlns="" id="{BD073A54-F328-4327-9919-53DF1E7A9418}"/>
                </a:ext>
              </a:extLst>
            </p:cNvPr>
            <p:cNvSpPr/>
            <p:nvPr/>
          </p:nvSpPr>
          <p:spPr>
            <a:xfrm>
              <a:off x="4417550" y="3150202"/>
              <a:ext cx="427632" cy="236785"/>
            </a:xfrm>
            <a:custGeom>
              <a:avLst/>
              <a:gdLst/>
              <a:ahLst/>
              <a:cxnLst/>
              <a:rect l="l" t="t" r="r" b="b"/>
              <a:pathLst>
                <a:path w="12595" h="6974" extrusionOk="0">
                  <a:moveTo>
                    <a:pt x="6357" y="0"/>
                  </a:moveTo>
                  <a:cubicBezTo>
                    <a:pt x="5334" y="0"/>
                    <a:pt x="4479" y="80"/>
                    <a:pt x="3764" y="219"/>
                  </a:cubicBezTo>
                  <a:lnTo>
                    <a:pt x="3744" y="219"/>
                  </a:lnTo>
                  <a:lnTo>
                    <a:pt x="3744" y="228"/>
                  </a:lnTo>
                  <a:lnTo>
                    <a:pt x="3725" y="228"/>
                  </a:lnTo>
                  <a:cubicBezTo>
                    <a:pt x="457" y="894"/>
                    <a:pt x="0" y="3010"/>
                    <a:pt x="20" y="6327"/>
                  </a:cubicBezTo>
                  <a:lnTo>
                    <a:pt x="258" y="6347"/>
                  </a:lnTo>
                  <a:lnTo>
                    <a:pt x="278" y="6347"/>
                  </a:lnTo>
                  <a:cubicBezTo>
                    <a:pt x="407" y="6347"/>
                    <a:pt x="1470" y="6278"/>
                    <a:pt x="1848" y="3923"/>
                  </a:cubicBezTo>
                  <a:cubicBezTo>
                    <a:pt x="2086" y="2404"/>
                    <a:pt x="2433" y="1659"/>
                    <a:pt x="2920" y="1659"/>
                  </a:cubicBezTo>
                  <a:cubicBezTo>
                    <a:pt x="3238" y="1659"/>
                    <a:pt x="3625" y="1977"/>
                    <a:pt x="4092" y="2603"/>
                  </a:cubicBezTo>
                  <a:cubicBezTo>
                    <a:pt x="4618" y="3318"/>
                    <a:pt x="5205" y="3606"/>
                    <a:pt x="5781" y="3606"/>
                  </a:cubicBezTo>
                  <a:cubicBezTo>
                    <a:pt x="6466" y="3606"/>
                    <a:pt x="7152" y="3179"/>
                    <a:pt x="7708" y="2603"/>
                  </a:cubicBezTo>
                  <a:cubicBezTo>
                    <a:pt x="8294" y="1987"/>
                    <a:pt x="8999" y="1381"/>
                    <a:pt x="9545" y="1381"/>
                  </a:cubicBezTo>
                  <a:cubicBezTo>
                    <a:pt x="9953" y="1381"/>
                    <a:pt x="10260" y="1709"/>
                    <a:pt x="10379" y="2603"/>
                  </a:cubicBezTo>
                  <a:cubicBezTo>
                    <a:pt x="10578" y="4162"/>
                    <a:pt x="11253" y="6565"/>
                    <a:pt x="12595" y="6973"/>
                  </a:cubicBezTo>
                  <a:cubicBezTo>
                    <a:pt x="12575" y="5106"/>
                    <a:pt x="12436" y="3188"/>
                    <a:pt x="11363" y="1848"/>
                  </a:cubicBezTo>
                  <a:cubicBezTo>
                    <a:pt x="11363" y="1838"/>
                    <a:pt x="11353" y="1838"/>
                    <a:pt x="11353" y="1838"/>
                  </a:cubicBezTo>
                  <a:cubicBezTo>
                    <a:pt x="11353" y="1828"/>
                    <a:pt x="11343" y="1828"/>
                    <a:pt x="11343" y="1818"/>
                  </a:cubicBezTo>
                  <a:lnTo>
                    <a:pt x="11333" y="1818"/>
                  </a:lnTo>
                  <a:lnTo>
                    <a:pt x="11333" y="1808"/>
                  </a:lnTo>
                  <a:lnTo>
                    <a:pt x="11323" y="1808"/>
                  </a:lnTo>
                  <a:lnTo>
                    <a:pt x="11323" y="1798"/>
                  </a:lnTo>
                  <a:lnTo>
                    <a:pt x="11323" y="1788"/>
                  </a:lnTo>
                  <a:lnTo>
                    <a:pt x="11313" y="1788"/>
                  </a:lnTo>
                  <a:lnTo>
                    <a:pt x="11313" y="1778"/>
                  </a:lnTo>
                  <a:lnTo>
                    <a:pt x="11304" y="1778"/>
                  </a:lnTo>
                  <a:lnTo>
                    <a:pt x="11304" y="1768"/>
                  </a:lnTo>
                  <a:lnTo>
                    <a:pt x="11293" y="1768"/>
                  </a:lnTo>
                  <a:lnTo>
                    <a:pt x="11293" y="1758"/>
                  </a:lnTo>
                  <a:lnTo>
                    <a:pt x="11284" y="1758"/>
                  </a:lnTo>
                  <a:lnTo>
                    <a:pt x="11284" y="1749"/>
                  </a:lnTo>
                  <a:cubicBezTo>
                    <a:pt x="10379" y="685"/>
                    <a:pt x="8880" y="0"/>
                    <a:pt x="6357" y="0"/>
                  </a:cubicBezTo>
                  <a:close/>
                </a:path>
              </a:pathLst>
            </a:custGeom>
            <a:solidFill>
              <a:srgbClr val="543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20;p50">
              <a:extLst>
                <a:ext uri="{FF2B5EF4-FFF2-40B4-BE49-F238E27FC236}">
                  <a16:creationId xmlns:a16="http://schemas.microsoft.com/office/drawing/2014/main" xmlns="" id="{9C691FD8-F8BD-45CC-8BCF-A2FE99718680}"/>
                </a:ext>
              </a:extLst>
            </p:cNvPr>
            <p:cNvSpPr/>
            <p:nvPr/>
          </p:nvSpPr>
          <p:spPr>
            <a:xfrm>
              <a:off x="4603338" y="3667537"/>
              <a:ext cx="44240" cy="1019"/>
            </a:xfrm>
            <a:custGeom>
              <a:avLst/>
              <a:gdLst/>
              <a:ahLst/>
              <a:cxnLst/>
              <a:rect l="l" t="t" r="r" b="b"/>
              <a:pathLst>
                <a:path w="1303" h="30" extrusionOk="0">
                  <a:moveTo>
                    <a:pt x="845" y="29"/>
                  </a:moveTo>
                  <a:lnTo>
                    <a:pt x="845" y="29"/>
                  </a:lnTo>
                  <a:lnTo>
                    <a:pt x="845" y="29"/>
                  </a:lnTo>
                  <a:close/>
                  <a:moveTo>
                    <a:pt x="865" y="29"/>
                  </a:moveTo>
                  <a:lnTo>
                    <a:pt x="855" y="29"/>
                  </a:lnTo>
                  <a:lnTo>
                    <a:pt x="865" y="29"/>
                  </a:lnTo>
                  <a:close/>
                  <a:moveTo>
                    <a:pt x="835" y="29"/>
                  </a:moveTo>
                  <a:lnTo>
                    <a:pt x="835" y="29"/>
                  </a:lnTo>
                  <a:lnTo>
                    <a:pt x="835" y="29"/>
                  </a:lnTo>
                  <a:close/>
                  <a:moveTo>
                    <a:pt x="885" y="29"/>
                  </a:moveTo>
                  <a:lnTo>
                    <a:pt x="875" y="29"/>
                  </a:lnTo>
                  <a:lnTo>
                    <a:pt x="885" y="29"/>
                  </a:lnTo>
                  <a:close/>
                  <a:moveTo>
                    <a:pt x="825" y="29"/>
                  </a:moveTo>
                  <a:lnTo>
                    <a:pt x="825" y="29"/>
                  </a:lnTo>
                  <a:lnTo>
                    <a:pt x="825" y="29"/>
                  </a:lnTo>
                  <a:close/>
                  <a:moveTo>
                    <a:pt x="806" y="29"/>
                  </a:moveTo>
                  <a:lnTo>
                    <a:pt x="815" y="29"/>
                  </a:lnTo>
                  <a:lnTo>
                    <a:pt x="806" y="29"/>
                  </a:lnTo>
                  <a:close/>
                  <a:moveTo>
                    <a:pt x="905" y="29"/>
                  </a:moveTo>
                  <a:lnTo>
                    <a:pt x="885" y="29"/>
                  </a:lnTo>
                  <a:lnTo>
                    <a:pt x="905" y="29"/>
                  </a:lnTo>
                  <a:close/>
                  <a:moveTo>
                    <a:pt x="795" y="29"/>
                  </a:moveTo>
                  <a:lnTo>
                    <a:pt x="795" y="29"/>
                  </a:lnTo>
                  <a:lnTo>
                    <a:pt x="795" y="29"/>
                  </a:lnTo>
                  <a:close/>
                  <a:moveTo>
                    <a:pt x="914" y="29"/>
                  </a:moveTo>
                  <a:lnTo>
                    <a:pt x="905" y="29"/>
                  </a:lnTo>
                  <a:lnTo>
                    <a:pt x="914" y="29"/>
                  </a:lnTo>
                  <a:close/>
                  <a:moveTo>
                    <a:pt x="786" y="29"/>
                  </a:moveTo>
                  <a:lnTo>
                    <a:pt x="786" y="29"/>
                  </a:lnTo>
                  <a:lnTo>
                    <a:pt x="786" y="29"/>
                  </a:lnTo>
                  <a:close/>
                  <a:moveTo>
                    <a:pt x="775" y="29"/>
                  </a:moveTo>
                  <a:lnTo>
                    <a:pt x="775" y="29"/>
                  </a:lnTo>
                  <a:lnTo>
                    <a:pt x="775" y="29"/>
                  </a:lnTo>
                  <a:close/>
                  <a:moveTo>
                    <a:pt x="934" y="29"/>
                  </a:moveTo>
                  <a:lnTo>
                    <a:pt x="914" y="29"/>
                  </a:lnTo>
                  <a:lnTo>
                    <a:pt x="934" y="29"/>
                  </a:lnTo>
                  <a:close/>
                  <a:moveTo>
                    <a:pt x="766" y="29"/>
                  </a:moveTo>
                  <a:lnTo>
                    <a:pt x="766" y="29"/>
                  </a:lnTo>
                  <a:lnTo>
                    <a:pt x="766" y="29"/>
                  </a:lnTo>
                  <a:close/>
                  <a:moveTo>
                    <a:pt x="756" y="29"/>
                  </a:moveTo>
                  <a:lnTo>
                    <a:pt x="756" y="29"/>
                  </a:lnTo>
                  <a:lnTo>
                    <a:pt x="756" y="29"/>
                  </a:lnTo>
                  <a:close/>
                  <a:moveTo>
                    <a:pt x="945" y="29"/>
                  </a:moveTo>
                  <a:lnTo>
                    <a:pt x="934" y="29"/>
                  </a:lnTo>
                  <a:lnTo>
                    <a:pt x="945" y="29"/>
                  </a:lnTo>
                  <a:close/>
                  <a:moveTo>
                    <a:pt x="746" y="29"/>
                  </a:moveTo>
                  <a:lnTo>
                    <a:pt x="746" y="29"/>
                  </a:lnTo>
                  <a:lnTo>
                    <a:pt x="746" y="29"/>
                  </a:lnTo>
                  <a:close/>
                  <a:moveTo>
                    <a:pt x="965" y="29"/>
                  </a:moveTo>
                  <a:lnTo>
                    <a:pt x="954" y="29"/>
                  </a:lnTo>
                  <a:lnTo>
                    <a:pt x="965" y="29"/>
                  </a:lnTo>
                  <a:close/>
                  <a:moveTo>
                    <a:pt x="726" y="29"/>
                  </a:moveTo>
                  <a:lnTo>
                    <a:pt x="736" y="29"/>
                  </a:lnTo>
                  <a:lnTo>
                    <a:pt x="726" y="29"/>
                  </a:lnTo>
                  <a:close/>
                  <a:moveTo>
                    <a:pt x="716" y="29"/>
                  </a:moveTo>
                  <a:lnTo>
                    <a:pt x="726" y="29"/>
                  </a:lnTo>
                  <a:lnTo>
                    <a:pt x="716" y="29"/>
                  </a:lnTo>
                  <a:close/>
                  <a:moveTo>
                    <a:pt x="974" y="29"/>
                  </a:moveTo>
                  <a:lnTo>
                    <a:pt x="965" y="29"/>
                  </a:lnTo>
                  <a:lnTo>
                    <a:pt x="974" y="29"/>
                  </a:lnTo>
                  <a:close/>
                  <a:moveTo>
                    <a:pt x="706" y="29"/>
                  </a:moveTo>
                  <a:lnTo>
                    <a:pt x="716" y="29"/>
                  </a:lnTo>
                  <a:lnTo>
                    <a:pt x="706" y="29"/>
                  </a:lnTo>
                  <a:close/>
                  <a:moveTo>
                    <a:pt x="994" y="29"/>
                  </a:moveTo>
                  <a:lnTo>
                    <a:pt x="984" y="29"/>
                  </a:lnTo>
                  <a:lnTo>
                    <a:pt x="994" y="29"/>
                  </a:lnTo>
                  <a:close/>
                  <a:moveTo>
                    <a:pt x="696" y="29"/>
                  </a:moveTo>
                  <a:lnTo>
                    <a:pt x="696" y="29"/>
                  </a:lnTo>
                  <a:lnTo>
                    <a:pt x="696" y="29"/>
                  </a:lnTo>
                  <a:close/>
                  <a:moveTo>
                    <a:pt x="1004" y="29"/>
                  </a:moveTo>
                  <a:lnTo>
                    <a:pt x="994" y="29"/>
                  </a:lnTo>
                  <a:lnTo>
                    <a:pt x="1004" y="29"/>
                  </a:lnTo>
                  <a:close/>
                  <a:moveTo>
                    <a:pt x="686" y="29"/>
                  </a:moveTo>
                  <a:lnTo>
                    <a:pt x="686" y="29"/>
                  </a:lnTo>
                  <a:lnTo>
                    <a:pt x="686" y="29"/>
                  </a:lnTo>
                  <a:close/>
                  <a:moveTo>
                    <a:pt x="676" y="29"/>
                  </a:moveTo>
                  <a:lnTo>
                    <a:pt x="676" y="29"/>
                  </a:lnTo>
                  <a:lnTo>
                    <a:pt x="676" y="29"/>
                  </a:lnTo>
                  <a:close/>
                  <a:moveTo>
                    <a:pt x="1024" y="29"/>
                  </a:moveTo>
                  <a:lnTo>
                    <a:pt x="1014" y="29"/>
                  </a:lnTo>
                  <a:lnTo>
                    <a:pt x="1024" y="29"/>
                  </a:lnTo>
                  <a:close/>
                  <a:moveTo>
                    <a:pt x="667" y="29"/>
                  </a:moveTo>
                  <a:lnTo>
                    <a:pt x="667" y="29"/>
                  </a:lnTo>
                  <a:lnTo>
                    <a:pt x="667" y="29"/>
                  </a:lnTo>
                  <a:close/>
                  <a:moveTo>
                    <a:pt x="656" y="29"/>
                  </a:moveTo>
                  <a:lnTo>
                    <a:pt x="656" y="29"/>
                  </a:lnTo>
                  <a:lnTo>
                    <a:pt x="656" y="29"/>
                  </a:lnTo>
                  <a:close/>
                  <a:moveTo>
                    <a:pt x="1044" y="29"/>
                  </a:moveTo>
                  <a:lnTo>
                    <a:pt x="1024" y="29"/>
                  </a:lnTo>
                  <a:lnTo>
                    <a:pt x="1044" y="29"/>
                  </a:lnTo>
                  <a:close/>
                  <a:moveTo>
                    <a:pt x="647" y="29"/>
                  </a:moveTo>
                  <a:lnTo>
                    <a:pt x="647" y="29"/>
                  </a:lnTo>
                  <a:lnTo>
                    <a:pt x="647" y="29"/>
                  </a:lnTo>
                  <a:close/>
                  <a:moveTo>
                    <a:pt x="1054" y="29"/>
                  </a:moveTo>
                  <a:lnTo>
                    <a:pt x="1044" y="29"/>
                  </a:lnTo>
                  <a:lnTo>
                    <a:pt x="1054" y="29"/>
                  </a:lnTo>
                  <a:close/>
                  <a:moveTo>
                    <a:pt x="627" y="29"/>
                  </a:moveTo>
                  <a:lnTo>
                    <a:pt x="636" y="29"/>
                  </a:lnTo>
                  <a:lnTo>
                    <a:pt x="627" y="29"/>
                  </a:lnTo>
                  <a:close/>
                  <a:moveTo>
                    <a:pt x="616" y="29"/>
                  </a:moveTo>
                  <a:lnTo>
                    <a:pt x="627" y="29"/>
                  </a:lnTo>
                  <a:lnTo>
                    <a:pt x="616" y="29"/>
                  </a:lnTo>
                  <a:close/>
                  <a:moveTo>
                    <a:pt x="1073" y="29"/>
                  </a:moveTo>
                  <a:lnTo>
                    <a:pt x="1054" y="29"/>
                  </a:lnTo>
                  <a:lnTo>
                    <a:pt x="1073" y="29"/>
                  </a:lnTo>
                  <a:close/>
                  <a:moveTo>
                    <a:pt x="607" y="29"/>
                  </a:moveTo>
                  <a:lnTo>
                    <a:pt x="616" y="29"/>
                  </a:lnTo>
                  <a:lnTo>
                    <a:pt x="607" y="29"/>
                  </a:lnTo>
                  <a:close/>
                  <a:moveTo>
                    <a:pt x="1084" y="29"/>
                  </a:moveTo>
                  <a:lnTo>
                    <a:pt x="1073" y="29"/>
                  </a:lnTo>
                  <a:lnTo>
                    <a:pt x="1084" y="29"/>
                  </a:lnTo>
                  <a:close/>
                  <a:moveTo>
                    <a:pt x="587" y="29"/>
                  </a:moveTo>
                  <a:lnTo>
                    <a:pt x="587" y="29"/>
                  </a:lnTo>
                  <a:lnTo>
                    <a:pt x="587" y="29"/>
                  </a:lnTo>
                  <a:close/>
                  <a:moveTo>
                    <a:pt x="1104" y="29"/>
                  </a:moveTo>
                  <a:lnTo>
                    <a:pt x="1084" y="29"/>
                  </a:lnTo>
                  <a:lnTo>
                    <a:pt x="1104" y="29"/>
                  </a:lnTo>
                  <a:close/>
                  <a:moveTo>
                    <a:pt x="577" y="29"/>
                  </a:moveTo>
                  <a:lnTo>
                    <a:pt x="577" y="29"/>
                  </a:lnTo>
                  <a:lnTo>
                    <a:pt x="577" y="29"/>
                  </a:lnTo>
                  <a:close/>
                  <a:moveTo>
                    <a:pt x="1113" y="29"/>
                  </a:moveTo>
                  <a:lnTo>
                    <a:pt x="1104" y="29"/>
                  </a:lnTo>
                  <a:lnTo>
                    <a:pt x="1113" y="29"/>
                  </a:lnTo>
                  <a:close/>
                  <a:moveTo>
                    <a:pt x="567" y="29"/>
                  </a:moveTo>
                  <a:lnTo>
                    <a:pt x="567" y="29"/>
                  </a:lnTo>
                  <a:lnTo>
                    <a:pt x="567" y="29"/>
                  </a:lnTo>
                  <a:close/>
                  <a:moveTo>
                    <a:pt x="557" y="29"/>
                  </a:moveTo>
                  <a:lnTo>
                    <a:pt x="557" y="29"/>
                  </a:lnTo>
                  <a:lnTo>
                    <a:pt x="557" y="29"/>
                  </a:lnTo>
                  <a:close/>
                  <a:moveTo>
                    <a:pt x="1133" y="29"/>
                  </a:moveTo>
                  <a:lnTo>
                    <a:pt x="1123" y="29"/>
                  </a:lnTo>
                  <a:lnTo>
                    <a:pt x="1133" y="29"/>
                  </a:lnTo>
                  <a:close/>
                  <a:moveTo>
                    <a:pt x="547" y="29"/>
                  </a:moveTo>
                  <a:lnTo>
                    <a:pt x="547" y="29"/>
                  </a:lnTo>
                  <a:lnTo>
                    <a:pt x="547" y="29"/>
                  </a:lnTo>
                  <a:close/>
                  <a:moveTo>
                    <a:pt x="1143" y="29"/>
                  </a:moveTo>
                  <a:lnTo>
                    <a:pt x="1133" y="29"/>
                  </a:lnTo>
                  <a:lnTo>
                    <a:pt x="1143" y="29"/>
                  </a:lnTo>
                  <a:close/>
                  <a:moveTo>
                    <a:pt x="537" y="29"/>
                  </a:moveTo>
                  <a:lnTo>
                    <a:pt x="537" y="29"/>
                  </a:lnTo>
                  <a:lnTo>
                    <a:pt x="537" y="29"/>
                  </a:lnTo>
                  <a:close/>
                  <a:moveTo>
                    <a:pt x="517" y="29"/>
                  </a:moveTo>
                  <a:lnTo>
                    <a:pt x="527" y="29"/>
                  </a:lnTo>
                  <a:lnTo>
                    <a:pt x="517" y="29"/>
                  </a:lnTo>
                  <a:close/>
                  <a:moveTo>
                    <a:pt x="1163" y="29"/>
                  </a:moveTo>
                  <a:lnTo>
                    <a:pt x="1153" y="29"/>
                  </a:lnTo>
                  <a:lnTo>
                    <a:pt x="1163" y="29"/>
                  </a:lnTo>
                  <a:close/>
                  <a:moveTo>
                    <a:pt x="508" y="29"/>
                  </a:moveTo>
                  <a:lnTo>
                    <a:pt x="517" y="29"/>
                  </a:lnTo>
                  <a:lnTo>
                    <a:pt x="508" y="29"/>
                  </a:lnTo>
                  <a:close/>
                  <a:moveTo>
                    <a:pt x="1173" y="29"/>
                  </a:moveTo>
                  <a:lnTo>
                    <a:pt x="1163" y="29"/>
                  </a:lnTo>
                  <a:lnTo>
                    <a:pt x="1173" y="29"/>
                  </a:lnTo>
                  <a:close/>
                  <a:moveTo>
                    <a:pt x="497" y="29"/>
                  </a:moveTo>
                  <a:lnTo>
                    <a:pt x="508" y="29"/>
                  </a:lnTo>
                  <a:lnTo>
                    <a:pt x="497" y="29"/>
                  </a:lnTo>
                  <a:close/>
                  <a:moveTo>
                    <a:pt x="488" y="29"/>
                  </a:moveTo>
                  <a:lnTo>
                    <a:pt x="488" y="29"/>
                  </a:lnTo>
                  <a:lnTo>
                    <a:pt x="488" y="29"/>
                  </a:lnTo>
                  <a:close/>
                  <a:moveTo>
                    <a:pt x="1193" y="29"/>
                  </a:moveTo>
                  <a:lnTo>
                    <a:pt x="1183" y="29"/>
                  </a:lnTo>
                  <a:lnTo>
                    <a:pt x="1193" y="29"/>
                  </a:lnTo>
                  <a:close/>
                  <a:moveTo>
                    <a:pt x="477" y="29"/>
                  </a:moveTo>
                  <a:lnTo>
                    <a:pt x="477" y="29"/>
                  </a:lnTo>
                  <a:lnTo>
                    <a:pt x="477" y="29"/>
                  </a:lnTo>
                  <a:close/>
                  <a:moveTo>
                    <a:pt x="1203" y="29"/>
                  </a:moveTo>
                  <a:lnTo>
                    <a:pt x="1193" y="29"/>
                  </a:lnTo>
                  <a:lnTo>
                    <a:pt x="1203" y="29"/>
                  </a:lnTo>
                  <a:close/>
                  <a:moveTo>
                    <a:pt x="468" y="29"/>
                  </a:moveTo>
                  <a:lnTo>
                    <a:pt x="468" y="29"/>
                  </a:lnTo>
                  <a:lnTo>
                    <a:pt x="468" y="29"/>
                  </a:lnTo>
                  <a:close/>
                  <a:moveTo>
                    <a:pt x="458" y="29"/>
                  </a:moveTo>
                  <a:lnTo>
                    <a:pt x="458" y="29"/>
                  </a:lnTo>
                  <a:lnTo>
                    <a:pt x="458" y="29"/>
                  </a:lnTo>
                  <a:close/>
                  <a:moveTo>
                    <a:pt x="1212" y="29"/>
                  </a:moveTo>
                  <a:lnTo>
                    <a:pt x="1212" y="29"/>
                  </a:lnTo>
                  <a:lnTo>
                    <a:pt x="1212" y="29"/>
                  </a:lnTo>
                  <a:close/>
                  <a:moveTo>
                    <a:pt x="448" y="29"/>
                  </a:moveTo>
                  <a:lnTo>
                    <a:pt x="448" y="29"/>
                  </a:lnTo>
                  <a:lnTo>
                    <a:pt x="448" y="29"/>
                  </a:lnTo>
                  <a:close/>
                  <a:moveTo>
                    <a:pt x="1232" y="29"/>
                  </a:moveTo>
                  <a:lnTo>
                    <a:pt x="1223" y="29"/>
                  </a:lnTo>
                  <a:lnTo>
                    <a:pt x="1232" y="29"/>
                  </a:lnTo>
                  <a:close/>
                  <a:moveTo>
                    <a:pt x="438" y="29"/>
                  </a:moveTo>
                  <a:lnTo>
                    <a:pt x="438" y="29"/>
                  </a:lnTo>
                  <a:lnTo>
                    <a:pt x="438" y="29"/>
                  </a:lnTo>
                  <a:close/>
                  <a:moveTo>
                    <a:pt x="428" y="29"/>
                  </a:moveTo>
                  <a:lnTo>
                    <a:pt x="428" y="29"/>
                  </a:lnTo>
                  <a:lnTo>
                    <a:pt x="428" y="29"/>
                  </a:lnTo>
                  <a:close/>
                  <a:moveTo>
                    <a:pt x="1252" y="29"/>
                  </a:moveTo>
                  <a:lnTo>
                    <a:pt x="1243" y="29"/>
                  </a:lnTo>
                  <a:lnTo>
                    <a:pt x="1252" y="29"/>
                  </a:lnTo>
                  <a:close/>
                  <a:moveTo>
                    <a:pt x="418" y="29"/>
                  </a:moveTo>
                  <a:lnTo>
                    <a:pt x="418" y="29"/>
                  </a:lnTo>
                  <a:lnTo>
                    <a:pt x="418" y="29"/>
                  </a:lnTo>
                  <a:close/>
                  <a:moveTo>
                    <a:pt x="1262" y="29"/>
                  </a:moveTo>
                  <a:lnTo>
                    <a:pt x="1252" y="29"/>
                  </a:lnTo>
                  <a:lnTo>
                    <a:pt x="1262" y="29"/>
                  </a:lnTo>
                  <a:close/>
                  <a:moveTo>
                    <a:pt x="408" y="29"/>
                  </a:moveTo>
                  <a:lnTo>
                    <a:pt x="408" y="29"/>
                  </a:lnTo>
                  <a:lnTo>
                    <a:pt x="408" y="29"/>
                  </a:lnTo>
                  <a:close/>
                  <a:moveTo>
                    <a:pt x="398" y="20"/>
                  </a:moveTo>
                  <a:lnTo>
                    <a:pt x="398" y="29"/>
                  </a:lnTo>
                  <a:lnTo>
                    <a:pt x="398" y="20"/>
                  </a:lnTo>
                  <a:close/>
                  <a:moveTo>
                    <a:pt x="1272" y="20"/>
                  </a:moveTo>
                  <a:lnTo>
                    <a:pt x="1272" y="29"/>
                  </a:lnTo>
                  <a:lnTo>
                    <a:pt x="1272" y="20"/>
                  </a:lnTo>
                  <a:close/>
                  <a:moveTo>
                    <a:pt x="378" y="20"/>
                  </a:moveTo>
                  <a:lnTo>
                    <a:pt x="388" y="20"/>
                  </a:lnTo>
                  <a:lnTo>
                    <a:pt x="378" y="20"/>
                  </a:lnTo>
                  <a:close/>
                  <a:moveTo>
                    <a:pt x="1292" y="20"/>
                  </a:moveTo>
                  <a:lnTo>
                    <a:pt x="1292" y="20"/>
                  </a:lnTo>
                  <a:lnTo>
                    <a:pt x="1292" y="20"/>
                  </a:lnTo>
                  <a:close/>
                  <a:moveTo>
                    <a:pt x="369" y="20"/>
                  </a:moveTo>
                  <a:lnTo>
                    <a:pt x="378" y="20"/>
                  </a:lnTo>
                  <a:lnTo>
                    <a:pt x="369" y="20"/>
                  </a:lnTo>
                  <a:close/>
                  <a:moveTo>
                    <a:pt x="358" y="20"/>
                  </a:moveTo>
                  <a:lnTo>
                    <a:pt x="369" y="20"/>
                  </a:lnTo>
                  <a:lnTo>
                    <a:pt x="358" y="20"/>
                  </a:lnTo>
                  <a:close/>
                  <a:moveTo>
                    <a:pt x="1302" y="20"/>
                  </a:moveTo>
                  <a:lnTo>
                    <a:pt x="1302" y="20"/>
                  </a:lnTo>
                  <a:lnTo>
                    <a:pt x="1302" y="20"/>
                  </a:lnTo>
                  <a:close/>
                  <a:moveTo>
                    <a:pt x="338" y="20"/>
                  </a:moveTo>
                  <a:lnTo>
                    <a:pt x="338" y="20"/>
                  </a:lnTo>
                  <a:lnTo>
                    <a:pt x="338" y="20"/>
                  </a:lnTo>
                  <a:close/>
                  <a:moveTo>
                    <a:pt x="329" y="20"/>
                  </a:moveTo>
                  <a:lnTo>
                    <a:pt x="329" y="20"/>
                  </a:lnTo>
                  <a:lnTo>
                    <a:pt x="329" y="20"/>
                  </a:lnTo>
                  <a:close/>
                  <a:moveTo>
                    <a:pt x="318" y="20"/>
                  </a:moveTo>
                  <a:lnTo>
                    <a:pt x="318" y="20"/>
                  </a:lnTo>
                  <a:lnTo>
                    <a:pt x="318" y="20"/>
                  </a:lnTo>
                  <a:close/>
                  <a:moveTo>
                    <a:pt x="309" y="20"/>
                  </a:moveTo>
                  <a:lnTo>
                    <a:pt x="309" y="20"/>
                  </a:lnTo>
                  <a:lnTo>
                    <a:pt x="309" y="20"/>
                  </a:lnTo>
                  <a:close/>
                  <a:moveTo>
                    <a:pt x="289" y="20"/>
                  </a:moveTo>
                  <a:lnTo>
                    <a:pt x="289" y="20"/>
                  </a:lnTo>
                  <a:lnTo>
                    <a:pt x="289" y="20"/>
                  </a:lnTo>
                  <a:close/>
                  <a:moveTo>
                    <a:pt x="279" y="20"/>
                  </a:moveTo>
                  <a:lnTo>
                    <a:pt x="279" y="20"/>
                  </a:lnTo>
                  <a:lnTo>
                    <a:pt x="279" y="20"/>
                  </a:lnTo>
                  <a:close/>
                  <a:moveTo>
                    <a:pt x="269" y="20"/>
                  </a:moveTo>
                  <a:lnTo>
                    <a:pt x="269" y="20"/>
                  </a:lnTo>
                  <a:lnTo>
                    <a:pt x="269" y="20"/>
                  </a:lnTo>
                  <a:close/>
                  <a:moveTo>
                    <a:pt x="249" y="20"/>
                  </a:moveTo>
                  <a:lnTo>
                    <a:pt x="249" y="20"/>
                  </a:lnTo>
                  <a:lnTo>
                    <a:pt x="249" y="20"/>
                  </a:lnTo>
                  <a:close/>
                  <a:moveTo>
                    <a:pt x="239" y="20"/>
                  </a:moveTo>
                  <a:lnTo>
                    <a:pt x="239" y="20"/>
                  </a:lnTo>
                  <a:lnTo>
                    <a:pt x="239" y="20"/>
                  </a:lnTo>
                  <a:close/>
                  <a:moveTo>
                    <a:pt x="229" y="20"/>
                  </a:moveTo>
                  <a:lnTo>
                    <a:pt x="229" y="20"/>
                  </a:lnTo>
                  <a:lnTo>
                    <a:pt x="229" y="20"/>
                  </a:lnTo>
                  <a:close/>
                  <a:moveTo>
                    <a:pt x="219" y="20"/>
                  </a:moveTo>
                  <a:lnTo>
                    <a:pt x="219" y="20"/>
                  </a:lnTo>
                  <a:lnTo>
                    <a:pt x="219" y="20"/>
                  </a:lnTo>
                  <a:close/>
                  <a:moveTo>
                    <a:pt x="190" y="20"/>
                  </a:moveTo>
                  <a:lnTo>
                    <a:pt x="199" y="20"/>
                  </a:lnTo>
                  <a:lnTo>
                    <a:pt x="190" y="20"/>
                  </a:lnTo>
                  <a:close/>
                  <a:moveTo>
                    <a:pt x="179" y="20"/>
                  </a:moveTo>
                  <a:lnTo>
                    <a:pt x="190" y="20"/>
                  </a:lnTo>
                  <a:lnTo>
                    <a:pt x="179" y="20"/>
                  </a:lnTo>
                  <a:close/>
                  <a:moveTo>
                    <a:pt x="170" y="10"/>
                  </a:moveTo>
                  <a:lnTo>
                    <a:pt x="170" y="10"/>
                  </a:lnTo>
                  <a:lnTo>
                    <a:pt x="170" y="10"/>
                  </a:lnTo>
                  <a:close/>
                  <a:moveTo>
                    <a:pt x="150" y="10"/>
                  </a:moveTo>
                  <a:lnTo>
                    <a:pt x="150" y="10"/>
                  </a:lnTo>
                  <a:lnTo>
                    <a:pt x="150" y="10"/>
                  </a:lnTo>
                  <a:close/>
                  <a:moveTo>
                    <a:pt x="140" y="10"/>
                  </a:moveTo>
                  <a:lnTo>
                    <a:pt x="140" y="10"/>
                  </a:lnTo>
                  <a:lnTo>
                    <a:pt x="140" y="10"/>
                  </a:lnTo>
                  <a:close/>
                  <a:moveTo>
                    <a:pt x="130" y="10"/>
                  </a:moveTo>
                  <a:lnTo>
                    <a:pt x="130" y="10"/>
                  </a:lnTo>
                  <a:lnTo>
                    <a:pt x="130" y="10"/>
                  </a:lnTo>
                  <a:close/>
                  <a:moveTo>
                    <a:pt x="120" y="10"/>
                  </a:moveTo>
                  <a:lnTo>
                    <a:pt x="120" y="10"/>
                  </a:lnTo>
                  <a:lnTo>
                    <a:pt x="120" y="10"/>
                  </a:lnTo>
                  <a:close/>
                  <a:moveTo>
                    <a:pt x="100" y="10"/>
                  </a:moveTo>
                  <a:lnTo>
                    <a:pt x="100" y="10"/>
                  </a:lnTo>
                  <a:lnTo>
                    <a:pt x="100" y="10"/>
                  </a:lnTo>
                  <a:close/>
                  <a:moveTo>
                    <a:pt x="90" y="10"/>
                  </a:moveTo>
                  <a:lnTo>
                    <a:pt x="90" y="10"/>
                  </a:lnTo>
                  <a:lnTo>
                    <a:pt x="90" y="10"/>
                  </a:lnTo>
                  <a:close/>
                  <a:moveTo>
                    <a:pt x="80" y="10"/>
                  </a:moveTo>
                  <a:lnTo>
                    <a:pt x="80" y="10"/>
                  </a:lnTo>
                  <a:lnTo>
                    <a:pt x="80" y="10"/>
                  </a:lnTo>
                  <a:close/>
                  <a:moveTo>
                    <a:pt x="51" y="10"/>
                  </a:moveTo>
                  <a:lnTo>
                    <a:pt x="51" y="10"/>
                  </a:lnTo>
                  <a:lnTo>
                    <a:pt x="51" y="10"/>
                  </a:lnTo>
                  <a:close/>
                  <a:moveTo>
                    <a:pt x="40" y="10"/>
                  </a:moveTo>
                  <a:lnTo>
                    <a:pt x="40" y="10"/>
                  </a:lnTo>
                  <a:lnTo>
                    <a:pt x="40" y="10"/>
                  </a:lnTo>
                  <a:close/>
                  <a:moveTo>
                    <a:pt x="1" y="0"/>
                  </a:moveTo>
                  <a:lnTo>
                    <a:pt x="1" y="0"/>
                  </a:lnTo>
                  <a:close/>
                </a:path>
              </a:pathLst>
            </a:custGeom>
            <a:solidFill>
              <a:srgbClr val="492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21;p50">
              <a:extLst>
                <a:ext uri="{FF2B5EF4-FFF2-40B4-BE49-F238E27FC236}">
                  <a16:creationId xmlns:a16="http://schemas.microsoft.com/office/drawing/2014/main" xmlns="" id="{E99BDA5D-30B6-49A0-AB8F-C97A8D5CEEEF}"/>
                </a:ext>
              </a:extLst>
            </p:cNvPr>
            <p:cNvSpPr/>
            <p:nvPr/>
          </p:nvSpPr>
          <p:spPr>
            <a:xfrm>
              <a:off x="4433372" y="3550503"/>
              <a:ext cx="383154" cy="118053"/>
            </a:xfrm>
            <a:custGeom>
              <a:avLst/>
              <a:gdLst/>
              <a:ahLst/>
              <a:cxnLst/>
              <a:rect l="l" t="t" r="r" b="b"/>
              <a:pathLst>
                <a:path w="11285" h="3477" extrusionOk="0">
                  <a:moveTo>
                    <a:pt x="1" y="0"/>
                  </a:moveTo>
                  <a:lnTo>
                    <a:pt x="1" y="0"/>
                  </a:lnTo>
                  <a:cubicBezTo>
                    <a:pt x="517" y="1689"/>
                    <a:pt x="1799" y="3218"/>
                    <a:pt x="5007" y="3447"/>
                  </a:cubicBezTo>
                  <a:cubicBezTo>
                    <a:pt x="5017" y="3447"/>
                    <a:pt x="5027" y="3457"/>
                    <a:pt x="5046" y="3457"/>
                  </a:cubicBezTo>
                  <a:lnTo>
                    <a:pt x="5176" y="3457"/>
                  </a:lnTo>
                  <a:lnTo>
                    <a:pt x="5185" y="3467"/>
                  </a:lnTo>
                  <a:lnTo>
                    <a:pt x="5404" y="3467"/>
                  </a:lnTo>
                  <a:lnTo>
                    <a:pt x="5404" y="3476"/>
                  </a:lnTo>
                  <a:lnTo>
                    <a:pt x="6278" y="3476"/>
                  </a:lnTo>
                  <a:lnTo>
                    <a:pt x="6278" y="3467"/>
                  </a:lnTo>
                  <a:lnTo>
                    <a:pt x="6308" y="3467"/>
                  </a:lnTo>
                  <a:cubicBezTo>
                    <a:pt x="9000" y="3357"/>
                    <a:pt x="10489" y="2185"/>
                    <a:pt x="11284" y="675"/>
                  </a:cubicBezTo>
                  <a:lnTo>
                    <a:pt x="11284" y="675"/>
                  </a:lnTo>
                  <a:cubicBezTo>
                    <a:pt x="10261" y="1838"/>
                    <a:pt x="8295" y="3030"/>
                    <a:pt x="5712" y="3030"/>
                  </a:cubicBezTo>
                  <a:lnTo>
                    <a:pt x="5543" y="3030"/>
                  </a:lnTo>
                  <a:cubicBezTo>
                    <a:pt x="2603" y="2970"/>
                    <a:pt x="825" y="1609"/>
                    <a:pt x="1" y="0"/>
                  </a:cubicBezTo>
                  <a:close/>
                </a:path>
              </a:pathLst>
            </a:custGeom>
            <a:solidFill>
              <a:srgbClr val="543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22;p50">
              <a:extLst>
                <a:ext uri="{FF2B5EF4-FFF2-40B4-BE49-F238E27FC236}">
                  <a16:creationId xmlns:a16="http://schemas.microsoft.com/office/drawing/2014/main" xmlns="" id="{54128626-2A4F-4A6E-ABC8-E9E18405041F}"/>
                </a:ext>
              </a:extLst>
            </p:cNvPr>
            <p:cNvSpPr/>
            <p:nvPr/>
          </p:nvSpPr>
          <p:spPr>
            <a:xfrm>
              <a:off x="4520732" y="3365665"/>
              <a:ext cx="30727" cy="46583"/>
            </a:xfrm>
            <a:custGeom>
              <a:avLst/>
              <a:gdLst/>
              <a:ahLst/>
              <a:cxnLst/>
              <a:rect l="l" t="t" r="r" b="b"/>
              <a:pathLst>
                <a:path w="905" h="1372" extrusionOk="0">
                  <a:moveTo>
                    <a:pt x="457" y="1"/>
                  </a:moveTo>
                  <a:cubicBezTo>
                    <a:pt x="219" y="1"/>
                    <a:pt x="10" y="309"/>
                    <a:pt x="10" y="687"/>
                  </a:cubicBezTo>
                  <a:cubicBezTo>
                    <a:pt x="1" y="1064"/>
                    <a:pt x="199" y="1372"/>
                    <a:pt x="447" y="1372"/>
                  </a:cubicBezTo>
                  <a:cubicBezTo>
                    <a:pt x="451" y="1372"/>
                    <a:pt x="455" y="1372"/>
                    <a:pt x="459" y="1372"/>
                  </a:cubicBezTo>
                  <a:cubicBezTo>
                    <a:pt x="702" y="1372"/>
                    <a:pt x="894" y="1068"/>
                    <a:pt x="894" y="696"/>
                  </a:cubicBezTo>
                  <a:cubicBezTo>
                    <a:pt x="904" y="319"/>
                    <a:pt x="705"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23;p50">
              <a:extLst>
                <a:ext uri="{FF2B5EF4-FFF2-40B4-BE49-F238E27FC236}">
                  <a16:creationId xmlns:a16="http://schemas.microsoft.com/office/drawing/2014/main" xmlns="" id="{5BA16BAF-B339-4A4A-B4A9-F45CA0C182E1}"/>
                </a:ext>
              </a:extLst>
            </p:cNvPr>
            <p:cNvSpPr/>
            <p:nvPr/>
          </p:nvSpPr>
          <p:spPr>
            <a:xfrm>
              <a:off x="4684281" y="3365665"/>
              <a:ext cx="30727" cy="46583"/>
            </a:xfrm>
            <a:custGeom>
              <a:avLst/>
              <a:gdLst/>
              <a:ahLst/>
              <a:cxnLst/>
              <a:rect l="l" t="t" r="r" b="b"/>
              <a:pathLst>
                <a:path w="905" h="1372" extrusionOk="0">
                  <a:moveTo>
                    <a:pt x="457" y="1"/>
                  </a:moveTo>
                  <a:cubicBezTo>
                    <a:pt x="209" y="1"/>
                    <a:pt x="11" y="309"/>
                    <a:pt x="0" y="687"/>
                  </a:cubicBezTo>
                  <a:cubicBezTo>
                    <a:pt x="0" y="1064"/>
                    <a:pt x="199" y="1372"/>
                    <a:pt x="438" y="1372"/>
                  </a:cubicBezTo>
                  <a:cubicBezTo>
                    <a:pt x="442" y="1372"/>
                    <a:pt x="446" y="1372"/>
                    <a:pt x="450" y="1372"/>
                  </a:cubicBezTo>
                  <a:cubicBezTo>
                    <a:pt x="693" y="1372"/>
                    <a:pt x="894" y="1068"/>
                    <a:pt x="894" y="696"/>
                  </a:cubicBezTo>
                  <a:cubicBezTo>
                    <a:pt x="905" y="319"/>
                    <a:pt x="706"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24;p50">
              <a:extLst>
                <a:ext uri="{FF2B5EF4-FFF2-40B4-BE49-F238E27FC236}">
                  <a16:creationId xmlns:a16="http://schemas.microsoft.com/office/drawing/2014/main" xmlns="" id="{18976E18-0526-4119-A1E2-04DB41800BDE}"/>
                </a:ext>
              </a:extLst>
            </p:cNvPr>
            <p:cNvSpPr/>
            <p:nvPr/>
          </p:nvSpPr>
          <p:spPr>
            <a:xfrm>
              <a:off x="4563240" y="3399753"/>
              <a:ext cx="81282" cy="114182"/>
            </a:xfrm>
            <a:custGeom>
              <a:avLst/>
              <a:gdLst/>
              <a:ahLst/>
              <a:cxnLst/>
              <a:rect l="l" t="t" r="r" b="b"/>
              <a:pathLst>
                <a:path w="2394" h="3363" extrusionOk="0">
                  <a:moveTo>
                    <a:pt x="1440" y="1"/>
                  </a:moveTo>
                  <a:cubicBezTo>
                    <a:pt x="1490" y="239"/>
                    <a:pt x="1510" y="507"/>
                    <a:pt x="1430" y="716"/>
                  </a:cubicBezTo>
                  <a:cubicBezTo>
                    <a:pt x="1400" y="825"/>
                    <a:pt x="1331" y="894"/>
                    <a:pt x="1232" y="924"/>
                  </a:cubicBezTo>
                  <a:cubicBezTo>
                    <a:pt x="1132" y="964"/>
                    <a:pt x="993" y="994"/>
                    <a:pt x="874" y="1043"/>
                  </a:cubicBezTo>
                  <a:cubicBezTo>
                    <a:pt x="755" y="1083"/>
                    <a:pt x="636" y="1133"/>
                    <a:pt x="517" y="1212"/>
                  </a:cubicBezTo>
                  <a:cubicBezTo>
                    <a:pt x="397" y="1281"/>
                    <a:pt x="288" y="1371"/>
                    <a:pt x="208" y="1490"/>
                  </a:cubicBezTo>
                  <a:cubicBezTo>
                    <a:pt x="159" y="1550"/>
                    <a:pt x="129" y="1619"/>
                    <a:pt x="99" y="1679"/>
                  </a:cubicBezTo>
                  <a:cubicBezTo>
                    <a:pt x="80" y="1749"/>
                    <a:pt x="40" y="1808"/>
                    <a:pt x="40" y="1877"/>
                  </a:cubicBezTo>
                  <a:lnTo>
                    <a:pt x="20" y="1987"/>
                  </a:lnTo>
                  <a:lnTo>
                    <a:pt x="10" y="2086"/>
                  </a:lnTo>
                  <a:cubicBezTo>
                    <a:pt x="0" y="2156"/>
                    <a:pt x="10" y="2225"/>
                    <a:pt x="10" y="2295"/>
                  </a:cubicBezTo>
                  <a:cubicBezTo>
                    <a:pt x="10" y="2365"/>
                    <a:pt x="29" y="2424"/>
                    <a:pt x="40" y="2493"/>
                  </a:cubicBezTo>
                  <a:cubicBezTo>
                    <a:pt x="49" y="2563"/>
                    <a:pt x="69" y="2623"/>
                    <a:pt x="89" y="2692"/>
                  </a:cubicBezTo>
                  <a:cubicBezTo>
                    <a:pt x="139" y="2831"/>
                    <a:pt x="219" y="2960"/>
                    <a:pt x="318" y="3060"/>
                  </a:cubicBezTo>
                  <a:cubicBezTo>
                    <a:pt x="536" y="3268"/>
                    <a:pt x="815" y="3347"/>
                    <a:pt x="1082" y="3358"/>
                  </a:cubicBezTo>
                  <a:cubicBezTo>
                    <a:pt x="1122" y="3361"/>
                    <a:pt x="1161" y="3362"/>
                    <a:pt x="1200" y="3362"/>
                  </a:cubicBezTo>
                  <a:cubicBezTo>
                    <a:pt x="1427" y="3362"/>
                    <a:pt x="1646" y="3315"/>
                    <a:pt x="1857" y="3239"/>
                  </a:cubicBezTo>
                  <a:cubicBezTo>
                    <a:pt x="1976" y="3189"/>
                    <a:pt x="2095" y="3129"/>
                    <a:pt x="2195" y="3040"/>
                  </a:cubicBezTo>
                  <a:cubicBezTo>
                    <a:pt x="2294" y="2970"/>
                    <a:pt x="2393" y="2851"/>
                    <a:pt x="2393" y="2722"/>
                  </a:cubicBezTo>
                  <a:lnTo>
                    <a:pt x="2393" y="2722"/>
                  </a:lnTo>
                  <a:cubicBezTo>
                    <a:pt x="2374" y="2782"/>
                    <a:pt x="2344" y="2831"/>
                    <a:pt x="2294" y="2881"/>
                  </a:cubicBezTo>
                  <a:cubicBezTo>
                    <a:pt x="2254" y="2921"/>
                    <a:pt x="2205" y="2950"/>
                    <a:pt x="2146" y="2980"/>
                  </a:cubicBezTo>
                  <a:cubicBezTo>
                    <a:pt x="2046" y="3030"/>
                    <a:pt x="1927" y="3080"/>
                    <a:pt x="1808" y="3100"/>
                  </a:cubicBezTo>
                  <a:cubicBezTo>
                    <a:pt x="1661" y="3138"/>
                    <a:pt x="1507" y="3155"/>
                    <a:pt x="1354" y="3155"/>
                  </a:cubicBezTo>
                  <a:cubicBezTo>
                    <a:pt x="1269" y="3155"/>
                    <a:pt x="1184" y="3150"/>
                    <a:pt x="1102" y="3139"/>
                  </a:cubicBezTo>
                  <a:cubicBezTo>
                    <a:pt x="874" y="3109"/>
                    <a:pt x="656" y="3020"/>
                    <a:pt x="517" y="2871"/>
                  </a:cubicBezTo>
                  <a:cubicBezTo>
                    <a:pt x="437" y="2791"/>
                    <a:pt x="387" y="2702"/>
                    <a:pt x="358" y="2603"/>
                  </a:cubicBezTo>
                  <a:cubicBezTo>
                    <a:pt x="338" y="2553"/>
                    <a:pt x="327" y="2504"/>
                    <a:pt x="318" y="2444"/>
                  </a:cubicBezTo>
                  <a:cubicBezTo>
                    <a:pt x="308" y="2384"/>
                    <a:pt x="298" y="2325"/>
                    <a:pt x="298" y="2275"/>
                  </a:cubicBezTo>
                  <a:cubicBezTo>
                    <a:pt x="278" y="2047"/>
                    <a:pt x="308" y="1818"/>
                    <a:pt x="427" y="1649"/>
                  </a:cubicBezTo>
                  <a:cubicBezTo>
                    <a:pt x="536" y="1471"/>
                    <a:pt x="745" y="1351"/>
                    <a:pt x="963" y="1242"/>
                  </a:cubicBezTo>
                  <a:cubicBezTo>
                    <a:pt x="1073" y="1192"/>
                    <a:pt x="1182" y="1153"/>
                    <a:pt x="1311" y="1093"/>
                  </a:cubicBezTo>
                  <a:cubicBezTo>
                    <a:pt x="1450" y="1034"/>
                    <a:pt x="1539" y="894"/>
                    <a:pt x="1569" y="755"/>
                  </a:cubicBezTo>
                  <a:cubicBezTo>
                    <a:pt x="1619" y="477"/>
                    <a:pt x="1539" y="229"/>
                    <a:pt x="1440" y="1"/>
                  </a:cubicBezTo>
                  <a:close/>
                </a:path>
              </a:pathLst>
            </a:custGeom>
            <a:solidFill>
              <a:srgbClr val="2D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25;p50">
              <a:extLst>
                <a:ext uri="{FF2B5EF4-FFF2-40B4-BE49-F238E27FC236}">
                  <a16:creationId xmlns:a16="http://schemas.microsoft.com/office/drawing/2014/main" xmlns="" id="{F9C3FBF4-3B85-4AD6-BE63-84680CAD33EF}"/>
                </a:ext>
              </a:extLst>
            </p:cNvPr>
            <p:cNvSpPr/>
            <p:nvPr/>
          </p:nvSpPr>
          <p:spPr>
            <a:xfrm>
              <a:off x="4450213" y="3327502"/>
              <a:ext cx="138628" cy="21730"/>
            </a:xfrm>
            <a:custGeom>
              <a:avLst/>
              <a:gdLst/>
              <a:ahLst/>
              <a:cxnLst/>
              <a:rect l="l" t="t" r="r" b="b"/>
              <a:pathLst>
                <a:path w="4083" h="640" extrusionOk="0">
                  <a:moveTo>
                    <a:pt x="2253" y="0"/>
                  </a:moveTo>
                  <a:cubicBezTo>
                    <a:pt x="2181" y="0"/>
                    <a:pt x="2106" y="1"/>
                    <a:pt x="2027" y="3"/>
                  </a:cubicBezTo>
                  <a:cubicBezTo>
                    <a:pt x="0" y="51"/>
                    <a:pt x="663" y="640"/>
                    <a:pt x="2093" y="640"/>
                  </a:cubicBezTo>
                  <a:cubicBezTo>
                    <a:pt x="2127" y="640"/>
                    <a:pt x="2162" y="639"/>
                    <a:pt x="2197" y="639"/>
                  </a:cubicBezTo>
                  <a:cubicBezTo>
                    <a:pt x="3907" y="590"/>
                    <a:pt x="4082" y="0"/>
                    <a:pt x="2253" y="0"/>
                  </a:cubicBezTo>
                  <a:close/>
                </a:path>
              </a:pathLst>
            </a:custGeom>
            <a:solidFill>
              <a:srgbClr val="1D2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26;p50">
              <a:extLst>
                <a:ext uri="{FF2B5EF4-FFF2-40B4-BE49-F238E27FC236}">
                  <a16:creationId xmlns:a16="http://schemas.microsoft.com/office/drawing/2014/main" xmlns="" id="{68018D29-7268-447B-A024-2FC302E02F96}"/>
                </a:ext>
              </a:extLst>
            </p:cNvPr>
            <p:cNvSpPr/>
            <p:nvPr/>
          </p:nvSpPr>
          <p:spPr>
            <a:xfrm>
              <a:off x="4638037" y="3327502"/>
              <a:ext cx="138968" cy="21730"/>
            </a:xfrm>
            <a:custGeom>
              <a:avLst/>
              <a:gdLst/>
              <a:ahLst/>
              <a:cxnLst/>
              <a:rect l="l" t="t" r="r" b="b"/>
              <a:pathLst>
                <a:path w="4093" h="640" extrusionOk="0">
                  <a:moveTo>
                    <a:pt x="2255" y="0"/>
                  </a:moveTo>
                  <a:cubicBezTo>
                    <a:pt x="2182" y="0"/>
                    <a:pt x="2107" y="1"/>
                    <a:pt x="2028" y="3"/>
                  </a:cubicBezTo>
                  <a:cubicBezTo>
                    <a:pt x="0" y="51"/>
                    <a:pt x="673" y="640"/>
                    <a:pt x="2104" y="640"/>
                  </a:cubicBezTo>
                  <a:cubicBezTo>
                    <a:pt x="2138" y="640"/>
                    <a:pt x="2172" y="639"/>
                    <a:pt x="2207" y="639"/>
                  </a:cubicBezTo>
                  <a:cubicBezTo>
                    <a:pt x="3917" y="590"/>
                    <a:pt x="4092" y="0"/>
                    <a:pt x="2255" y="0"/>
                  </a:cubicBezTo>
                  <a:close/>
                </a:path>
              </a:pathLst>
            </a:custGeom>
            <a:solidFill>
              <a:srgbClr val="1D2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27;p50">
              <a:extLst>
                <a:ext uri="{FF2B5EF4-FFF2-40B4-BE49-F238E27FC236}">
                  <a16:creationId xmlns:a16="http://schemas.microsoft.com/office/drawing/2014/main" xmlns="" id="{4C0DD125-5075-40FB-BC40-8526BF61EBCC}"/>
                </a:ext>
              </a:extLst>
            </p:cNvPr>
            <p:cNvSpPr/>
            <p:nvPr/>
          </p:nvSpPr>
          <p:spPr>
            <a:xfrm>
              <a:off x="4541647" y="3541335"/>
              <a:ext cx="158185" cy="70553"/>
            </a:xfrm>
            <a:custGeom>
              <a:avLst/>
              <a:gdLst/>
              <a:ahLst/>
              <a:cxnLst/>
              <a:rect l="l" t="t" r="r" b="b"/>
              <a:pathLst>
                <a:path w="4659" h="2078" extrusionOk="0">
                  <a:moveTo>
                    <a:pt x="789" y="0"/>
                  </a:moveTo>
                  <a:cubicBezTo>
                    <a:pt x="651" y="0"/>
                    <a:pt x="529" y="36"/>
                    <a:pt x="427" y="131"/>
                  </a:cubicBezTo>
                  <a:cubicBezTo>
                    <a:pt x="0" y="528"/>
                    <a:pt x="775" y="2078"/>
                    <a:pt x="2354" y="2078"/>
                  </a:cubicBezTo>
                  <a:cubicBezTo>
                    <a:pt x="3923" y="2078"/>
                    <a:pt x="4658" y="678"/>
                    <a:pt x="4321" y="250"/>
                  </a:cubicBezTo>
                  <a:cubicBezTo>
                    <a:pt x="4221" y="128"/>
                    <a:pt x="4099" y="84"/>
                    <a:pt x="3953" y="84"/>
                  </a:cubicBezTo>
                  <a:cubicBezTo>
                    <a:pt x="3588" y="84"/>
                    <a:pt x="3070" y="355"/>
                    <a:pt x="2354" y="369"/>
                  </a:cubicBezTo>
                  <a:cubicBezTo>
                    <a:pt x="1817" y="369"/>
                    <a:pt x="1228" y="0"/>
                    <a:pt x="7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28;p50">
              <a:extLst>
                <a:ext uri="{FF2B5EF4-FFF2-40B4-BE49-F238E27FC236}">
                  <a16:creationId xmlns:a16="http://schemas.microsoft.com/office/drawing/2014/main" xmlns="" id="{B1F51AB8-23E8-4D24-ABCA-E485C0F1721F}"/>
                </a:ext>
              </a:extLst>
            </p:cNvPr>
            <p:cNvSpPr/>
            <p:nvPr/>
          </p:nvSpPr>
          <p:spPr>
            <a:xfrm>
              <a:off x="4327101" y="3352797"/>
              <a:ext cx="111704" cy="127797"/>
            </a:xfrm>
            <a:custGeom>
              <a:avLst/>
              <a:gdLst/>
              <a:ahLst/>
              <a:cxnLst/>
              <a:rect l="l" t="t" r="r" b="b"/>
              <a:pathLst>
                <a:path w="3290" h="3764" extrusionOk="0">
                  <a:moveTo>
                    <a:pt x="1758" y="0"/>
                  </a:moveTo>
                  <a:cubicBezTo>
                    <a:pt x="587" y="0"/>
                    <a:pt x="0" y="1291"/>
                    <a:pt x="369" y="2645"/>
                  </a:cubicBezTo>
                  <a:cubicBezTo>
                    <a:pt x="615" y="3531"/>
                    <a:pt x="1229" y="3764"/>
                    <a:pt x="1807" y="3764"/>
                  </a:cubicBezTo>
                  <a:cubicBezTo>
                    <a:pt x="2447" y="3764"/>
                    <a:pt x="3042" y="3479"/>
                    <a:pt x="3042" y="3479"/>
                  </a:cubicBezTo>
                  <a:lnTo>
                    <a:pt x="3290" y="598"/>
                  </a:lnTo>
                  <a:cubicBezTo>
                    <a:pt x="2711" y="179"/>
                    <a:pt x="2194" y="0"/>
                    <a:pt x="1758"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29;p50">
              <a:extLst>
                <a:ext uri="{FF2B5EF4-FFF2-40B4-BE49-F238E27FC236}">
                  <a16:creationId xmlns:a16="http://schemas.microsoft.com/office/drawing/2014/main" xmlns="" id="{D4108776-C7D1-438D-AF31-F4374D763BEA}"/>
                </a:ext>
              </a:extLst>
            </p:cNvPr>
            <p:cNvSpPr/>
            <p:nvPr/>
          </p:nvSpPr>
          <p:spPr>
            <a:xfrm>
              <a:off x="4352124" y="3369841"/>
              <a:ext cx="70859" cy="77174"/>
            </a:xfrm>
            <a:custGeom>
              <a:avLst/>
              <a:gdLst/>
              <a:ahLst/>
              <a:cxnLst/>
              <a:rect l="l" t="t" r="r" b="b"/>
              <a:pathLst>
                <a:path w="2087" h="2273" extrusionOk="0">
                  <a:moveTo>
                    <a:pt x="1157" y="1"/>
                  </a:moveTo>
                  <a:cubicBezTo>
                    <a:pt x="1090" y="1"/>
                    <a:pt x="1024" y="20"/>
                    <a:pt x="963" y="27"/>
                  </a:cubicBezTo>
                  <a:cubicBezTo>
                    <a:pt x="884" y="57"/>
                    <a:pt x="804" y="87"/>
                    <a:pt x="735" y="116"/>
                  </a:cubicBezTo>
                  <a:cubicBezTo>
                    <a:pt x="457" y="255"/>
                    <a:pt x="199" y="494"/>
                    <a:pt x="109" y="792"/>
                  </a:cubicBezTo>
                  <a:cubicBezTo>
                    <a:pt x="0" y="1090"/>
                    <a:pt x="30" y="1418"/>
                    <a:pt x="139" y="1686"/>
                  </a:cubicBezTo>
                  <a:cubicBezTo>
                    <a:pt x="109" y="1398"/>
                    <a:pt x="139" y="1100"/>
                    <a:pt x="268" y="862"/>
                  </a:cubicBezTo>
                  <a:cubicBezTo>
                    <a:pt x="387" y="623"/>
                    <a:pt x="606" y="464"/>
                    <a:pt x="844" y="355"/>
                  </a:cubicBezTo>
                  <a:cubicBezTo>
                    <a:pt x="904" y="325"/>
                    <a:pt x="974" y="315"/>
                    <a:pt x="1033" y="295"/>
                  </a:cubicBezTo>
                  <a:cubicBezTo>
                    <a:pt x="1067" y="289"/>
                    <a:pt x="1111" y="277"/>
                    <a:pt x="1151" y="277"/>
                  </a:cubicBezTo>
                  <a:cubicBezTo>
                    <a:pt x="1169" y="277"/>
                    <a:pt x="1186" y="279"/>
                    <a:pt x="1202" y="286"/>
                  </a:cubicBezTo>
                  <a:cubicBezTo>
                    <a:pt x="1301" y="286"/>
                    <a:pt x="1391" y="345"/>
                    <a:pt x="1450" y="434"/>
                  </a:cubicBezTo>
                  <a:cubicBezTo>
                    <a:pt x="1569" y="608"/>
                    <a:pt x="1612" y="875"/>
                    <a:pt x="1626" y="1125"/>
                  </a:cubicBezTo>
                  <a:lnTo>
                    <a:pt x="1626" y="1125"/>
                  </a:lnTo>
                  <a:cubicBezTo>
                    <a:pt x="1522" y="1188"/>
                    <a:pt x="1430" y="1265"/>
                    <a:pt x="1351" y="1368"/>
                  </a:cubicBezTo>
                  <a:cubicBezTo>
                    <a:pt x="1301" y="1438"/>
                    <a:pt x="1261" y="1527"/>
                    <a:pt x="1261" y="1617"/>
                  </a:cubicBezTo>
                  <a:cubicBezTo>
                    <a:pt x="1261" y="1716"/>
                    <a:pt x="1301" y="1795"/>
                    <a:pt x="1351" y="1855"/>
                  </a:cubicBezTo>
                  <a:cubicBezTo>
                    <a:pt x="1440" y="1984"/>
                    <a:pt x="1570" y="2063"/>
                    <a:pt x="1698" y="2123"/>
                  </a:cubicBezTo>
                  <a:cubicBezTo>
                    <a:pt x="1818" y="2193"/>
                    <a:pt x="1957" y="2232"/>
                    <a:pt x="2086" y="2272"/>
                  </a:cubicBezTo>
                  <a:cubicBezTo>
                    <a:pt x="1967" y="2193"/>
                    <a:pt x="1848" y="2123"/>
                    <a:pt x="1748" y="2043"/>
                  </a:cubicBezTo>
                  <a:cubicBezTo>
                    <a:pt x="1639" y="1964"/>
                    <a:pt x="1539" y="1864"/>
                    <a:pt x="1490" y="1765"/>
                  </a:cubicBezTo>
                  <a:cubicBezTo>
                    <a:pt x="1431" y="1666"/>
                    <a:pt x="1450" y="1586"/>
                    <a:pt x="1520" y="1497"/>
                  </a:cubicBezTo>
                  <a:cubicBezTo>
                    <a:pt x="1589" y="1418"/>
                    <a:pt x="1709" y="1348"/>
                    <a:pt x="1808" y="1308"/>
                  </a:cubicBezTo>
                  <a:cubicBezTo>
                    <a:pt x="1848" y="1288"/>
                    <a:pt x="1877" y="1249"/>
                    <a:pt x="1887" y="1199"/>
                  </a:cubicBezTo>
                  <a:cubicBezTo>
                    <a:pt x="1887" y="1040"/>
                    <a:pt x="1887" y="891"/>
                    <a:pt x="1857" y="732"/>
                  </a:cubicBezTo>
                  <a:cubicBezTo>
                    <a:pt x="1828" y="584"/>
                    <a:pt x="1788" y="425"/>
                    <a:pt x="1689" y="275"/>
                  </a:cubicBezTo>
                  <a:cubicBezTo>
                    <a:pt x="1589" y="127"/>
                    <a:pt x="1411" y="7"/>
                    <a:pt x="1222" y="7"/>
                  </a:cubicBezTo>
                  <a:cubicBezTo>
                    <a:pt x="1200" y="3"/>
                    <a:pt x="1178" y="1"/>
                    <a:pt x="1157" y="1"/>
                  </a:cubicBezTo>
                  <a:close/>
                </a:path>
              </a:pathLst>
            </a:custGeom>
            <a:solidFill>
              <a:srgbClr val="2D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30;p50">
              <a:extLst>
                <a:ext uri="{FF2B5EF4-FFF2-40B4-BE49-F238E27FC236}">
                  <a16:creationId xmlns:a16="http://schemas.microsoft.com/office/drawing/2014/main" xmlns="" id="{F6E5CA66-AFD8-47F2-8A73-2B1BAE4970FB}"/>
                </a:ext>
              </a:extLst>
            </p:cNvPr>
            <p:cNvSpPr/>
            <p:nvPr/>
          </p:nvSpPr>
          <p:spPr>
            <a:xfrm>
              <a:off x="4820192" y="3352797"/>
              <a:ext cx="111704" cy="127797"/>
            </a:xfrm>
            <a:custGeom>
              <a:avLst/>
              <a:gdLst/>
              <a:ahLst/>
              <a:cxnLst/>
              <a:rect l="l" t="t" r="r" b="b"/>
              <a:pathLst>
                <a:path w="3290" h="3764" extrusionOk="0">
                  <a:moveTo>
                    <a:pt x="1532" y="0"/>
                  </a:moveTo>
                  <a:cubicBezTo>
                    <a:pt x="1096" y="0"/>
                    <a:pt x="579" y="179"/>
                    <a:pt x="1" y="598"/>
                  </a:cubicBezTo>
                  <a:lnTo>
                    <a:pt x="249" y="3479"/>
                  </a:lnTo>
                  <a:cubicBezTo>
                    <a:pt x="249" y="3479"/>
                    <a:pt x="843" y="3764"/>
                    <a:pt x="1483" y="3764"/>
                  </a:cubicBezTo>
                  <a:cubicBezTo>
                    <a:pt x="2061" y="3764"/>
                    <a:pt x="2676" y="3531"/>
                    <a:pt x="2921" y="2645"/>
                  </a:cubicBezTo>
                  <a:cubicBezTo>
                    <a:pt x="3290" y="1291"/>
                    <a:pt x="2704" y="0"/>
                    <a:pt x="1532"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31;p50">
              <a:extLst>
                <a:ext uri="{FF2B5EF4-FFF2-40B4-BE49-F238E27FC236}">
                  <a16:creationId xmlns:a16="http://schemas.microsoft.com/office/drawing/2014/main" xmlns="" id="{845DC92F-F20A-4C79-ADB9-B72AA40D3333}"/>
                </a:ext>
              </a:extLst>
            </p:cNvPr>
            <p:cNvSpPr/>
            <p:nvPr/>
          </p:nvSpPr>
          <p:spPr>
            <a:xfrm>
              <a:off x="4836048" y="3369841"/>
              <a:ext cx="70859" cy="77174"/>
            </a:xfrm>
            <a:custGeom>
              <a:avLst/>
              <a:gdLst/>
              <a:ahLst/>
              <a:cxnLst/>
              <a:rect l="l" t="t" r="r" b="b"/>
              <a:pathLst>
                <a:path w="2087" h="2273" extrusionOk="0">
                  <a:moveTo>
                    <a:pt x="929" y="1"/>
                  </a:moveTo>
                  <a:cubicBezTo>
                    <a:pt x="908" y="1"/>
                    <a:pt x="886" y="3"/>
                    <a:pt x="865" y="7"/>
                  </a:cubicBezTo>
                  <a:cubicBezTo>
                    <a:pt x="676" y="7"/>
                    <a:pt x="497" y="127"/>
                    <a:pt x="397" y="275"/>
                  </a:cubicBezTo>
                  <a:cubicBezTo>
                    <a:pt x="298" y="425"/>
                    <a:pt x="258" y="584"/>
                    <a:pt x="229" y="732"/>
                  </a:cubicBezTo>
                  <a:cubicBezTo>
                    <a:pt x="199" y="891"/>
                    <a:pt x="199" y="1040"/>
                    <a:pt x="199" y="1199"/>
                  </a:cubicBezTo>
                  <a:cubicBezTo>
                    <a:pt x="209" y="1249"/>
                    <a:pt x="229" y="1288"/>
                    <a:pt x="278" y="1308"/>
                  </a:cubicBezTo>
                  <a:cubicBezTo>
                    <a:pt x="378" y="1348"/>
                    <a:pt x="497" y="1418"/>
                    <a:pt x="567" y="1497"/>
                  </a:cubicBezTo>
                  <a:cubicBezTo>
                    <a:pt x="636" y="1586"/>
                    <a:pt x="656" y="1666"/>
                    <a:pt x="596" y="1765"/>
                  </a:cubicBezTo>
                  <a:cubicBezTo>
                    <a:pt x="537" y="1864"/>
                    <a:pt x="448" y="1964"/>
                    <a:pt x="338" y="2043"/>
                  </a:cubicBezTo>
                  <a:cubicBezTo>
                    <a:pt x="239" y="2123"/>
                    <a:pt x="119" y="2193"/>
                    <a:pt x="0" y="2272"/>
                  </a:cubicBezTo>
                  <a:cubicBezTo>
                    <a:pt x="130" y="2232"/>
                    <a:pt x="269" y="2193"/>
                    <a:pt x="388" y="2123"/>
                  </a:cubicBezTo>
                  <a:cubicBezTo>
                    <a:pt x="517" y="2063"/>
                    <a:pt x="646" y="1984"/>
                    <a:pt x="735" y="1855"/>
                  </a:cubicBezTo>
                  <a:cubicBezTo>
                    <a:pt x="785" y="1795"/>
                    <a:pt x="825" y="1716"/>
                    <a:pt x="825" y="1617"/>
                  </a:cubicBezTo>
                  <a:cubicBezTo>
                    <a:pt x="825" y="1527"/>
                    <a:pt x="785" y="1438"/>
                    <a:pt x="735" y="1368"/>
                  </a:cubicBezTo>
                  <a:cubicBezTo>
                    <a:pt x="656" y="1265"/>
                    <a:pt x="564" y="1187"/>
                    <a:pt x="460" y="1125"/>
                  </a:cubicBezTo>
                  <a:lnTo>
                    <a:pt x="460" y="1125"/>
                  </a:lnTo>
                  <a:cubicBezTo>
                    <a:pt x="473" y="875"/>
                    <a:pt x="508" y="608"/>
                    <a:pt x="636" y="434"/>
                  </a:cubicBezTo>
                  <a:cubicBezTo>
                    <a:pt x="695" y="345"/>
                    <a:pt x="785" y="286"/>
                    <a:pt x="885" y="286"/>
                  </a:cubicBezTo>
                  <a:cubicBezTo>
                    <a:pt x="900" y="279"/>
                    <a:pt x="917" y="277"/>
                    <a:pt x="935" y="277"/>
                  </a:cubicBezTo>
                  <a:cubicBezTo>
                    <a:pt x="975" y="277"/>
                    <a:pt x="1019" y="289"/>
                    <a:pt x="1053" y="295"/>
                  </a:cubicBezTo>
                  <a:cubicBezTo>
                    <a:pt x="1113" y="315"/>
                    <a:pt x="1183" y="325"/>
                    <a:pt x="1242" y="355"/>
                  </a:cubicBezTo>
                  <a:cubicBezTo>
                    <a:pt x="1481" y="464"/>
                    <a:pt x="1699" y="623"/>
                    <a:pt x="1818" y="862"/>
                  </a:cubicBezTo>
                  <a:cubicBezTo>
                    <a:pt x="1947" y="1100"/>
                    <a:pt x="1977" y="1398"/>
                    <a:pt x="1947" y="1686"/>
                  </a:cubicBezTo>
                  <a:cubicBezTo>
                    <a:pt x="2057" y="1418"/>
                    <a:pt x="2086" y="1090"/>
                    <a:pt x="1977" y="792"/>
                  </a:cubicBezTo>
                  <a:cubicBezTo>
                    <a:pt x="1887" y="494"/>
                    <a:pt x="1629" y="255"/>
                    <a:pt x="1351" y="116"/>
                  </a:cubicBezTo>
                  <a:cubicBezTo>
                    <a:pt x="1282" y="87"/>
                    <a:pt x="1202" y="57"/>
                    <a:pt x="1123" y="27"/>
                  </a:cubicBezTo>
                  <a:cubicBezTo>
                    <a:pt x="1063" y="20"/>
                    <a:pt x="997" y="1"/>
                    <a:pt x="929" y="1"/>
                  </a:cubicBezTo>
                  <a:close/>
                </a:path>
              </a:pathLst>
            </a:custGeom>
            <a:solidFill>
              <a:srgbClr val="2D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32;p50">
              <a:extLst>
                <a:ext uri="{FF2B5EF4-FFF2-40B4-BE49-F238E27FC236}">
                  <a16:creationId xmlns:a16="http://schemas.microsoft.com/office/drawing/2014/main" xmlns="" id="{561533E7-5BA3-4167-97B8-CE5CC82334C8}"/>
                </a:ext>
              </a:extLst>
            </p:cNvPr>
            <p:cNvSpPr/>
            <p:nvPr/>
          </p:nvSpPr>
          <p:spPr>
            <a:xfrm>
              <a:off x="4276580" y="2882350"/>
              <a:ext cx="691001" cy="497200"/>
            </a:xfrm>
            <a:custGeom>
              <a:avLst/>
              <a:gdLst/>
              <a:ahLst/>
              <a:cxnLst/>
              <a:rect l="l" t="t" r="r" b="b"/>
              <a:pathLst>
                <a:path w="20352" h="14644" extrusionOk="0">
                  <a:moveTo>
                    <a:pt x="12450" y="0"/>
                  </a:moveTo>
                  <a:cubicBezTo>
                    <a:pt x="12044" y="0"/>
                    <a:pt x="11565" y="139"/>
                    <a:pt x="11006" y="500"/>
                  </a:cubicBezTo>
                  <a:cubicBezTo>
                    <a:pt x="11006" y="500"/>
                    <a:pt x="10486" y="93"/>
                    <a:pt x="9819" y="93"/>
                  </a:cubicBezTo>
                  <a:cubicBezTo>
                    <a:pt x="9401" y="93"/>
                    <a:pt x="8926" y="252"/>
                    <a:pt x="8483" y="767"/>
                  </a:cubicBezTo>
                  <a:cubicBezTo>
                    <a:pt x="8483" y="767"/>
                    <a:pt x="7634" y="160"/>
                    <a:pt x="6734" y="160"/>
                  </a:cubicBezTo>
                  <a:cubicBezTo>
                    <a:pt x="6002" y="160"/>
                    <a:pt x="5237" y="562"/>
                    <a:pt x="4867" y="2019"/>
                  </a:cubicBezTo>
                  <a:cubicBezTo>
                    <a:pt x="4867" y="2019"/>
                    <a:pt x="4649" y="1985"/>
                    <a:pt x="4361" y="1985"/>
                  </a:cubicBezTo>
                  <a:cubicBezTo>
                    <a:pt x="3611" y="1985"/>
                    <a:pt x="2386" y="2213"/>
                    <a:pt x="3298" y="3857"/>
                  </a:cubicBezTo>
                  <a:cubicBezTo>
                    <a:pt x="3298" y="3857"/>
                    <a:pt x="0" y="4780"/>
                    <a:pt x="2096" y="7333"/>
                  </a:cubicBezTo>
                  <a:cubicBezTo>
                    <a:pt x="2096" y="7333"/>
                    <a:pt x="646" y="8207"/>
                    <a:pt x="1868" y="9309"/>
                  </a:cubicBezTo>
                  <a:cubicBezTo>
                    <a:pt x="1868" y="9309"/>
                    <a:pt x="1381" y="11147"/>
                    <a:pt x="3397" y="14266"/>
                  </a:cubicBezTo>
                  <a:lnTo>
                    <a:pt x="4410" y="14236"/>
                  </a:lnTo>
                  <a:cubicBezTo>
                    <a:pt x="4410" y="14236"/>
                    <a:pt x="5433" y="13750"/>
                    <a:pt x="5563" y="11614"/>
                  </a:cubicBezTo>
                  <a:cubicBezTo>
                    <a:pt x="5636" y="10398"/>
                    <a:pt x="6186" y="9026"/>
                    <a:pt x="6992" y="9026"/>
                  </a:cubicBezTo>
                  <a:cubicBezTo>
                    <a:pt x="7160" y="9026"/>
                    <a:pt x="7340" y="9086"/>
                    <a:pt x="7529" y="9220"/>
                  </a:cubicBezTo>
                  <a:cubicBezTo>
                    <a:pt x="8226" y="9710"/>
                    <a:pt x="8963" y="10537"/>
                    <a:pt x="9955" y="10537"/>
                  </a:cubicBezTo>
                  <a:cubicBezTo>
                    <a:pt x="10532" y="10537"/>
                    <a:pt x="11196" y="10257"/>
                    <a:pt x="11989" y="9468"/>
                  </a:cubicBezTo>
                  <a:cubicBezTo>
                    <a:pt x="12477" y="8977"/>
                    <a:pt x="12944" y="8763"/>
                    <a:pt x="13361" y="8763"/>
                  </a:cubicBezTo>
                  <a:cubicBezTo>
                    <a:pt x="14165" y="8763"/>
                    <a:pt x="14779" y="9558"/>
                    <a:pt x="14988" y="10690"/>
                  </a:cubicBezTo>
                  <a:cubicBezTo>
                    <a:pt x="15177" y="11693"/>
                    <a:pt x="15544" y="14346"/>
                    <a:pt x="16359" y="14644"/>
                  </a:cubicBezTo>
                  <a:lnTo>
                    <a:pt x="17343" y="14514"/>
                  </a:lnTo>
                  <a:cubicBezTo>
                    <a:pt x="17343" y="14514"/>
                    <a:pt x="18554" y="12130"/>
                    <a:pt x="18435" y="9757"/>
                  </a:cubicBezTo>
                  <a:cubicBezTo>
                    <a:pt x="18435" y="9757"/>
                    <a:pt x="19776" y="8495"/>
                    <a:pt x="18535" y="7889"/>
                  </a:cubicBezTo>
                  <a:cubicBezTo>
                    <a:pt x="18535" y="7889"/>
                    <a:pt x="20352" y="6519"/>
                    <a:pt x="18226" y="5495"/>
                  </a:cubicBezTo>
                  <a:cubicBezTo>
                    <a:pt x="18226" y="5495"/>
                    <a:pt x="18638" y="3461"/>
                    <a:pt x="17162" y="3461"/>
                  </a:cubicBezTo>
                  <a:cubicBezTo>
                    <a:pt x="17001" y="3461"/>
                    <a:pt x="16817" y="3485"/>
                    <a:pt x="16608" y="3539"/>
                  </a:cubicBezTo>
                  <a:cubicBezTo>
                    <a:pt x="16608" y="3539"/>
                    <a:pt x="17017" y="1470"/>
                    <a:pt x="15215" y="1470"/>
                  </a:cubicBezTo>
                  <a:cubicBezTo>
                    <a:pt x="14973" y="1470"/>
                    <a:pt x="14691" y="1507"/>
                    <a:pt x="14363" y="1592"/>
                  </a:cubicBezTo>
                  <a:cubicBezTo>
                    <a:pt x="14363" y="1592"/>
                    <a:pt x="13824" y="0"/>
                    <a:pt x="12450" y="0"/>
                  </a:cubicBezTo>
                  <a:close/>
                </a:path>
              </a:pathLst>
            </a:custGeom>
            <a:solidFill>
              <a:srgbClr val="1D2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33;p50">
              <a:extLst>
                <a:ext uri="{FF2B5EF4-FFF2-40B4-BE49-F238E27FC236}">
                  <a16:creationId xmlns:a16="http://schemas.microsoft.com/office/drawing/2014/main" xmlns="" id="{4CCA6390-7E57-435D-99F3-22C6D65DD44F}"/>
                </a:ext>
              </a:extLst>
            </p:cNvPr>
            <p:cNvSpPr/>
            <p:nvPr/>
          </p:nvSpPr>
          <p:spPr>
            <a:xfrm>
              <a:off x="4331515" y="3045662"/>
              <a:ext cx="80298" cy="73541"/>
            </a:xfrm>
            <a:custGeom>
              <a:avLst/>
              <a:gdLst/>
              <a:ahLst/>
              <a:cxnLst/>
              <a:rect l="l" t="t" r="r" b="b"/>
              <a:pathLst>
                <a:path w="2365" h="2166" extrusionOk="0">
                  <a:moveTo>
                    <a:pt x="2365" y="0"/>
                  </a:moveTo>
                  <a:cubicBezTo>
                    <a:pt x="1" y="208"/>
                    <a:pt x="1442" y="2166"/>
                    <a:pt x="1442" y="2166"/>
                  </a:cubicBezTo>
                  <a:cubicBezTo>
                    <a:pt x="994" y="586"/>
                    <a:pt x="2365" y="0"/>
                    <a:pt x="2365"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34;p50">
              <a:extLst>
                <a:ext uri="{FF2B5EF4-FFF2-40B4-BE49-F238E27FC236}">
                  <a16:creationId xmlns:a16="http://schemas.microsoft.com/office/drawing/2014/main" xmlns="" id="{C8C50B1F-BC17-42B7-AFC4-8603BD98E93D}"/>
                </a:ext>
              </a:extLst>
            </p:cNvPr>
            <p:cNvSpPr/>
            <p:nvPr/>
          </p:nvSpPr>
          <p:spPr>
            <a:xfrm>
              <a:off x="4467766" y="2922176"/>
              <a:ext cx="120090" cy="64170"/>
            </a:xfrm>
            <a:custGeom>
              <a:avLst/>
              <a:gdLst/>
              <a:ahLst/>
              <a:cxnLst/>
              <a:rect l="l" t="t" r="r" b="b"/>
              <a:pathLst>
                <a:path w="3537" h="1890" extrusionOk="0">
                  <a:moveTo>
                    <a:pt x="1945" y="0"/>
                  </a:moveTo>
                  <a:cubicBezTo>
                    <a:pt x="686" y="0"/>
                    <a:pt x="1" y="1889"/>
                    <a:pt x="1" y="1889"/>
                  </a:cubicBezTo>
                  <a:cubicBezTo>
                    <a:pt x="641" y="952"/>
                    <a:pt x="1561" y="725"/>
                    <a:pt x="2302" y="725"/>
                  </a:cubicBezTo>
                  <a:cubicBezTo>
                    <a:pt x="2998" y="725"/>
                    <a:pt x="3537" y="925"/>
                    <a:pt x="3537" y="925"/>
                  </a:cubicBezTo>
                  <a:cubicBezTo>
                    <a:pt x="2934" y="249"/>
                    <a:pt x="2402" y="0"/>
                    <a:pt x="1945"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35;p50">
              <a:extLst>
                <a:ext uri="{FF2B5EF4-FFF2-40B4-BE49-F238E27FC236}">
                  <a16:creationId xmlns:a16="http://schemas.microsoft.com/office/drawing/2014/main" xmlns="" id="{BBC8E86B-5949-40E2-BD2B-394B35943DE6}"/>
                </a:ext>
              </a:extLst>
            </p:cNvPr>
            <p:cNvSpPr/>
            <p:nvPr/>
          </p:nvSpPr>
          <p:spPr>
            <a:xfrm>
              <a:off x="4732154" y="2968352"/>
              <a:ext cx="88582" cy="77344"/>
            </a:xfrm>
            <a:custGeom>
              <a:avLst/>
              <a:gdLst/>
              <a:ahLst/>
              <a:cxnLst/>
              <a:rect l="l" t="t" r="r" b="b"/>
              <a:pathLst>
                <a:path w="2609" h="2278" extrusionOk="0">
                  <a:moveTo>
                    <a:pt x="1021" y="0"/>
                  </a:moveTo>
                  <a:cubicBezTo>
                    <a:pt x="497" y="0"/>
                    <a:pt x="1" y="181"/>
                    <a:pt x="1" y="181"/>
                  </a:cubicBezTo>
                  <a:cubicBezTo>
                    <a:pt x="2018" y="251"/>
                    <a:pt x="2038" y="2277"/>
                    <a:pt x="2038" y="2277"/>
                  </a:cubicBezTo>
                  <a:cubicBezTo>
                    <a:pt x="2609" y="385"/>
                    <a:pt x="1785" y="0"/>
                    <a:pt x="1021"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36;p50">
              <a:extLst>
                <a:ext uri="{FF2B5EF4-FFF2-40B4-BE49-F238E27FC236}">
                  <a16:creationId xmlns:a16="http://schemas.microsoft.com/office/drawing/2014/main" xmlns="" id="{92C1A4F2-AC08-46FB-933F-FC794C0FB9C9}"/>
                </a:ext>
              </a:extLst>
            </p:cNvPr>
            <p:cNvSpPr/>
            <p:nvPr/>
          </p:nvSpPr>
          <p:spPr>
            <a:xfrm>
              <a:off x="4606156" y="2980541"/>
              <a:ext cx="93335" cy="57040"/>
            </a:xfrm>
            <a:custGeom>
              <a:avLst/>
              <a:gdLst/>
              <a:ahLst/>
              <a:cxnLst/>
              <a:rect l="l" t="t" r="r" b="b"/>
              <a:pathLst>
                <a:path w="2749" h="1680" extrusionOk="0">
                  <a:moveTo>
                    <a:pt x="1475" y="0"/>
                  </a:moveTo>
                  <a:cubicBezTo>
                    <a:pt x="1" y="0"/>
                    <a:pt x="7" y="1680"/>
                    <a:pt x="7" y="1680"/>
                  </a:cubicBezTo>
                  <a:cubicBezTo>
                    <a:pt x="519" y="405"/>
                    <a:pt x="2121" y="306"/>
                    <a:pt x="2608" y="306"/>
                  </a:cubicBezTo>
                  <a:cubicBezTo>
                    <a:pt x="2697" y="306"/>
                    <a:pt x="2749" y="309"/>
                    <a:pt x="2749" y="309"/>
                  </a:cubicBezTo>
                  <a:cubicBezTo>
                    <a:pt x="2233" y="90"/>
                    <a:pt x="1815" y="0"/>
                    <a:pt x="1475"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37;p50">
              <a:extLst>
                <a:ext uri="{FF2B5EF4-FFF2-40B4-BE49-F238E27FC236}">
                  <a16:creationId xmlns:a16="http://schemas.microsoft.com/office/drawing/2014/main" xmlns="" id="{37AC659B-B133-4978-9EEC-DD7ACBF14E54}"/>
                </a:ext>
              </a:extLst>
            </p:cNvPr>
            <p:cNvSpPr/>
            <p:nvPr/>
          </p:nvSpPr>
          <p:spPr>
            <a:xfrm>
              <a:off x="4467766" y="2993035"/>
              <a:ext cx="84032" cy="70180"/>
            </a:xfrm>
            <a:custGeom>
              <a:avLst/>
              <a:gdLst/>
              <a:ahLst/>
              <a:cxnLst/>
              <a:rect l="l" t="t" r="r" b="b"/>
              <a:pathLst>
                <a:path w="2475" h="2067" extrusionOk="0">
                  <a:moveTo>
                    <a:pt x="2017" y="1"/>
                  </a:moveTo>
                  <a:lnTo>
                    <a:pt x="2017" y="1"/>
                  </a:lnTo>
                  <a:cubicBezTo>
                    <a:pt x="2017" y="1"/>
                    <a:pt x="1203" y="1689"/>
                    <a:pt x="1" y="2067"/>
                  </a:cubicBezTo>
                  <a:cubicBezTo>
                    <a:pt x="1" y="2067"/>
                    <a:pt x="2474" y="2027"/>
                    <a:pt x="2017"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38;p50">
              <a:extLst>
                <a:ext uri="{FF2B5EF4-FFF2-40B4-BE49-F238E27FC236}">
                  <a16:creationId xmlns:a16="http://schemas.microsoft.com/office/drawing/2014/main" xmlns="" id="{2EEC008A-9F20-4AFB-9EA2-AC7EACB539CA}"/>
                </a:ext>
              </a:extLst>
            </p:cNvPr>
            <p:cNvSpPr/>
            <p:nvPr/>
          </p:nvSpPr>
          <p:spPr>
            <a:xfrm>
              <a:off x="4375721" y="3119169"/>
              <a:ext cx="99311" cy="63016"/>
            </a:xfrm>
            <a:custGeom>
              <a:avLst/>
              <a:gdLst/>
              <a:ahLst/>
              <a:cxnLst/>
              <a:rect l="l" t="t" r="r" b="b"/>
              <a:pathLst>
                <a:path w="2925" h="1856" extrusionOk="0">
                  <a:moveTo>
                    <a:pt x="1858" y="1"/>
                  </a:moveTo>
                  <a:lnTo>
                    <a:pt x="1858" y="1"/>
                  </a:lnTo>
                  <a:cubicBezTo>
                    <a:pt x="1858" y="1"/>
                    <a:pt x="1927" y="1649"/>
                    <a:pt x="1" y="1848"/>
                  </a:cubicBezTo>
                  <a:cubicBezTo>
                    <a:pt x="1" y="1848"/>
                    <a:pt x="103" y="1855"/>
                    <a:pt x="264" y="1855"/>
                  </a:cubicBezTo>
                  <a:cubicBezTo>
                    <a:pt x="994" y="1855"/>
                    <a:pt x="2925" y="1702"/>
                    <a:pt x="1858"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39;p50">
              <a:extLst>
                <a:ext uri="{FF2B5EF4-FFF2-40B4-BE49-F238E27FC236}">
                  <a16:creationId xmlns:a16="http://schemas.microsoft.com/office/drawing/2014/main" xmlns="" id="{D5D928E4-8811-476C-8993-FAA10DD68480}"/>
                </a:ext>
              </a:extLst>
            </p:cNvPr>
            <p:cNvSpPr/>
            <p:nvPr/>
          </p:nvSpPr>
          <p:spPr>
            <a:xfrm>
              <a:off x="4556484" y="3108033"/>
              <a:ext cx="107256" cy="41184"/>
            </a:xfrm>
            <a:custGeom>
              <a:avLst/>
              <a:gdLst/>
              <a:ahLst/>
              <a:cxnLst/>
              <a:rect l="l" t="t" r="r" b="b"/>
              <a:pathLst>
                <a:path w="3159" h="1213" extrusionOk="0">
                  <a:moveTo>
                    <a:pt x="0" y="0"/>
                  </a:moveTo>
                  <a:cubicBezTo>
                    <a:pt x="1" y="1"/>
                    <a:pt x="585" y="1213"/>
                    <a:pt x="1602" y="1213"/>
                  </a:cubicBezTo>
                  <a:cubicBezTo>
                    <a:pt x="2043" y="1213"/>
                    <a:pt x="2566" y="984"/>
                    <a:pt x="3159" y="329"/>
                  </a:cubicBezTo>
                  <a:lnTo>
                    <a:pt x="3159" y="329"/>
                  </a:lnTo>
                  <a:cubicBezTo>
                    <a:pt x="3159" y="329"/>
                    <a:pt x="2444" y="717"/>
                    <a:pt x="1613" y="717"/>
                  </a:cubicBezTo>
                  <a:cubicBezTo>
                    <a:pt x="1069" y="717"/>
                    <a:pt x="476" y="550"/>
                    <a:pt x="0"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40;p50">
              <a:extLst>
                <a:ext uri="{FF2B5EF4-FFF2-40B4-BE49-F238E27FC236}">
                  <a16:creationId xmlns:a16="http://schemas.microsoft.com/office/drawing/2014/main" xmlns="" id="{A62DAC6F-6D5A-4051-A344-4237340FC304}"/>
                </a:ext>
              </a:extLst>
            </p:cNvPr>
            <p:cNvSpPr/>
            <p:nvPr/>
          </p:nvSpPr>
          <p:spPr>
            <a:xfrm>
              <a:off x="4711273" y="3084062"/>
              <a:ext cx="105253" cy="46922"/>
            </a:xfrm>
            <a:custGeom>
              <a:avLst/>
              <a:gdLst/>
              <a:ahLst/>
              <a:cxnLst/>
              <a:rect l="l" t="t" r="r" b="b"/>
              <a:pathLst>
                <a:path w="3100" h="1382" extrusionOk="0">
                  <a:moveTo>
                    <a:pt x="1465" y="1"/>
                  </a:moveTo>
                  <a:cubicBezTo>
                    <a:pt x="465" y="1"/>
                    <a:pt x="0" y="1382"/>
                    <a:pt x="0" y="1382"/>
                  </a:cubicBezTo>
                  <a:cubicBezTo>
                    <a:pt x="382" y="710"/>
                    <a:pt x="928" y="503"/>
                    <a:pt x="1455" y="503"/>
                  </a:cubicBezTo>
                  <a:cubicBezTo>
                    <a:pt x="2301" y="503"/>
                    <a:pt x="3099" y="1035"/>
                    <a:pt x="3099" y="1035"/>
                  </a:cubicBezTo>
                  <a:cubicBezTo>
                    <a:pt x="2447" y="267"/>
                    <a:pt x="1905" y="1"/>
                    <a:pt x="1465"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41;p50">
              <a:extLst>
                <a:ext uri="{FF2B5EF4-FFF2-40B4-BE49-F238E27FC236}">
                  <a16:creationId xmlns:a16="http://schemas.microsoft.com/office/drawing/2014/main" xmlns="" id="{16F08997-EBF5-4776-A565-9E0E950A3996}"/>
                </a:ext>
              </a:extLst>
            </p:cNvPr>
            <p:cNvSpPr/>
            <p:nvPr/>
          </p:nvSpPr>
          <p:spPr>
            <a:xfrm>
              <a:off x="4845147" y="3091158"/>
              <a:ext cx="89397" cy="75578"/>
            </a:xfrm>
            <a:custGeom>
              <a:avLst/>
              <a:gdLst/>
              <a:ahLst/>
              <a:cxnLst/>
              <a:rect l="l" t="t" r="r" b="b"/>
              <a:pathLst>
                <a:path w="2633" h="2226" extrusionOk="0">
                  <a:moveTo>
                    <a:pt x="1" y="1"/>
                  </a:moveTo>
                  <a:lnTo>
                    <a:pt x="1" y="1"/>
                  </a:lnTo>
                  <a:cubicBezTo>
                    <a:pt x="1460" y="1064"/>
                    <a:pt x="288" y="2226"/>
                    <a:pt x="288" y="2226"/>
                  </a:cubicBezTo>
                  <a:cubicBezTo>
                    <a:pt x="2632" y="865"/>
                    <a:pt x="1" y="1"/>
                    <a:pt x="1"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42;p50">
              <a:extLst>
                <a:ext uri="{FF2B5EF4-FFF2-40B4-BE49-F238E27FC236}">
                  <a16:creationId xmlns:a16="http://schemas.microsoft.com/office/drawing/2014/main" xmlns="" id="{653D27B1-14F5-4FA0-B31A-A95027162FD9}"/>
                </a:ext>
              </a:extLst>
            </p:cNvPr>
            <p:cNvSpPr/>
            <p:nvPr/>
          </p:nvSpPr>
          <p:spPr>
            <a:xfrm>
              <a:off x="3640549" y="4118393"/>
              <a:ext cx="623572" cy="870780"/>
            </a:xfrm>
            <a:custGeom>
              <a:avLst/>
              <a:gdLst/>
              <a:ahLst/>
              <a:cxnLst/>
              <a:rect l="l" t="t" r="r" b="b"/>
              <a:pathLst>
                <a:path w="18366" h="25647" extrusionOk="0">
                  <a:moveTo>
                    <a:pt x="0" y="1"/>
                  </a:moveTo>
                  <a:lnTo>
                    <a:pt x="0" y="25647"/>
                  </a:lnTo>
                  <a:lnTo>
                    <a:pt x="18365" y="25647"/>
                  </a:lnTo>
                  <a:lnTo>
                    <a:pt x="18365" y="1"/>
                  </a:lnTo>
                  <a:close/>
                </a:path>
              </a:pathLst>
            </a:custGeom>
            <a:solidFill>
              <a:srgbClr val="C9A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43;p50">
              <a:extLst>
                <a:ext uri="{FF2B5EF4-FFF2-40B4-BE49-F238E27FC236}">
                  <a16:creationId xmlns:a16="http://schemas.microsoft.com/office/drawing/2014/main" xmlns="" id="{4D5A3F61-72CC-4B26-B8E0-E2B4D883B30C}"/>
                </a:ext>
              </a:extLst>
            </p:cNvPr>
            <p:cNvSpPr/>
            <p:nvPr/>
          </p:nvSpPr>
          <p:spPr>
            <a:xfrm>
              <a:off x="3772386" y="4253287"/>
              <a:ext cx="314332" cy="735886"/>
            </a:xfrm>
            <a:custGeom>
              <a:avLst/>
              <a:gdLst/>
              <a:ahLst/>
              <a:cxnLst/>
              <a:rect l="l" t="t" r="r" b="b"/>
              <a:pathLst>
                <a:path w="9258" h="21674" extrusionOk="0">
                  <a:moveTo>
                    <a:pt x="6845" y="1"/>
                  </a:moveTo>
                  <a:lnTo>
                    <a:pt x="9258" y="1660"/>
                  </a:lnTo>
                  <a:lnTo>
                    <a:pt x="9089" y="1541"/>
                  </a:lnTo>
                  <a:lnTo>
                    <a:pt x="6845" y="1"/>
                  </a:lnTo>
                  <a:close/>
                  <a:moveTo>
                    <a:pt x="4580" y="1203"/>
                  </a:moveTo>
                  <a:cubicBezTo>
                    <a:pt x="4580" y="1252"/>
                    <a:pt x="4570" y="1282"/>
                    <a:pt x="4570" y="1282"/>
                  </a:cubicBezTo>
                  <a:lnTo>
                    <a:pt x="1" y="5494"/>
                  </a:lnTo>
                  <a:lnTo>
                    <a:pt x="468" y="21674"/>
                  </a:lnTo>
                  <a:lnTo>
                    <a:pt x="945" y="21674"/>
                  </a:lnTo>
                  <a:cubicBezTo>
                    <a:pt x="934" y="20700"/>
                    <a:pt x="647" y="6408"/>
                    <a:pt x="1183" y="5921"/>
                  </a:cubicBezTo>
                  <a:cubicBezTo>
                    <a:pt x="1729" y="5424"/>
                    <a:pt x="3557" y="2514"/>
                    <a:pt x="4570" y="2514"/>
                  </a:cubicBezTo>
                  <a:cubicBezTo>
                    <a:pt x="5583" y="2514"/>
                    <a:pt x="8295" y="5821"/>
                    <a:pt x="8364" y="6467"/>
                  </a:cubicBezTo>
                  <a:cubicBezTo>
                    <a:pt x="8424" y="6993"/>
                    <a:pt x="8145" y="18009"/>
                    <a:pt x="8056" y="21674"/>
                  </a:cubicBezTo>
                  <a:lnTo>
                    <a:pt x="8692" y="21674"/>
                  </a:lnTo>
                  <a:lnTo>
                    <a:pt x="9149" y="5494"/>
                  </a:lnTo>
                  <a:lnTo>
                    <a:pt x="4580" y="1282"/>
                  </a:lnTo>
                  <a:lnTo>
                    <a:pt x="4580" y="1203"/>
                  </a:lnTo>
                  <a:close/>
                </a:path>
              </a:pathLst>
            </a:custGeom>
            <a:solidFill>
              <a:srgbClr val="B3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44;p50">
              <a:extLst>
                <a:ext uri="{FF2B5EF4-FFF2-40B4-BE49-F238E27FC236}">
                  <a16:creationId xmlns:a16="http://schemas.microsoft.com/office/drawing/2014/main" xmlns="" id="{36F70980-88B5-4DA0-91CB-F707D27F1078}"/>
                </a:ext>
              </a:extLst>
            </p:cNvPr>
            <p:cNvSpPr/>
            <p:nvPr/>
          </p:nvSpPr>
          <p:spPr>
            <a:xfrm>
              <a:off x="3730591" y="3181914"/>
              <a:ext cx="396973" cy="600314"/>
            </a:xfrm>
            <a:custGeom>
              <a:avLst/>
              <a:gdLst/>
              <a:ahLst/>
              <a:cxnLst/>
              <a:rect l="l" t="t" r="r" b="b"/>
              <a:pathLst>
                <a:path w="11692" h="17681" extrusionOk="0">
                  <a:moveTo>
                    <a:pt x="5851" y="0"/>
                  </a:moveTo>
                  <a:cubicBezTo>
                    <a:pt x="0" y="0"/>
                    <a:pt x="110" y="5463"/>
                    <a:pt x="249" y="10807"/>
                  </a:cubicBezTo>
                  <a:cubicBezTo>
                    <a:pt x="318" y="13240"/>
                    <a:pt x="973" y="17680"/>
                    <a:pt x="5821" y="17680"/>
                  </a:cubicBezTo>
                  <a:cubicBezTo>
                    <a:pt x="9694" y="17680"/>
                    <a:pt x="11393" y="13806"/>
                    <a:pt x="11393" y="10807"/>
                  </a:cubicBezTo>
                  <a:cubicBezTo>
                    <a:pt x="11393" y="7062"/>
                    <a:pt x="11691" y="0"/>
                    <a:pt x="5851" y="0"/>
                  </a:cubicBezTo>
                  <a:close/>
                </a:path>
              </a:pathLst>
            </a:custGeom>
            <a:solidFill>
              <a:srgbClr val="9A64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45;p50">
              <a:extLst>
                <a:ext uri="{FF2B5EF4-FFF2-40B4-BE49-F238E27FC236}">
                  <a16:creationId xmlns:a16="http://schemas.microsoft.com/office/drawing/2014/main" xmlns="" id="{0077038D-4AD3-4B44-AAA9-90D2E319673D}"/>
                </a:ext>
              </a:extLst>
            </p:cNvPr>
            <p:cNvSpPr/>
            <p:nvPr/>
          </p:nvSpPr>
          <p:spPr>
            <a:xfrm>
              <a:off x="3744512" y="3171422"/>
              <a:ext cx="334840" cy="161376"/>
            </a:xfrm>
            <a:custGeom>
              <a:avLst/>
              <a:gdLst/>
              <a:ahLst/>
              <a:cxnLst/>
              <a:rect l="l" t="t" r="r" b="b"/>
              <a:pathLst>
                <a:path w="9862" h="4753" extrusionOk="0">
                  <a:moveTo>
                    <a:pt x="5603" y="1"/>
                  </a:moveTo>
                  <a:cubicBezTo>
                    <a:pt x="5592" y="1"/>
                    <a:pt x="5581" y="1"/>
                    <a:pt x="5569" y="1"/>
                  </a:cubicBezTo>
                  <a:cubicBezTo>
                    <a:pt x="2918" y="29"/>
                    <a:pt x="0" y="4752"/>
                    <a:pt x="371" y="4752"/>
                  </a:cubicBezTo>
                  <a:cubicBezTo>
                    <a:pt x="394" y="4752"/>
                    <a:pt x="428" y="4735"/>
                    <a:pt x="474" y="4699"/>
                  </a:cubicBezTo>
                  <a:cubicBezTo>
                    <a:pt x="1232" y="4122"/>
                    <a:pt x="3236" y="3446"/>
                    <a:pt x="4899" y="3446"/>
                  </a:cubicBezTo>
                  <a:cubicBezTo>
                    <a:pt x="5067" y="3446"/>
                    <a:pt x="5231" y="3453"/>
                    <a:pt x="5391" y="3468"/>
                  </a:cubicBezTo>
                  <a:cubicBezTo>
                    <a:pt x="7994" y="3701"/>
                    <a:pt x="9313" y="4284"/>
                    <a:pt x="9712" y="4284"/>
                  </a:cubicBezTo>
                  <a:cubicBezTo>
                    <a:pt x="9822" y="4284"/>
                    <a:pt x="9862" y="4240"/>
                    <a:pt x="9840" y="4133"/>
                  </a:cubicBezTo>
                  <a:cubicBezTo>
                    <a:pt x="9742" y="3638"/>
                    <a:pt x="8381" y="1"/>
                    <a:pt x="5603" y="1"/>
                  </a:cubicBezTo>
                  <a:close/>
                </a:path>
              </a:pathLst>
            </a:custGeom>
            <a:solidFill>
              <a:srgbClr val="4C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46;p50">
              <a:extLst>
                <a:ext uri="{FF2B5EF4-FFF2-40B4-BE49-F238E27FC236}">
                  <a16:creationId xmlns:a16="http://schemas.microsoft.com/office/drawing/2014/main" xmlns="" id="{362ECE61-3B4E-41EC-9B0B-0589ECA078CE}"/>
                </a:ext>
              </a:extLst>
            </p:cNvPr>
            <p:cNvSpPr/>
            <p:nvPr/>
          </p:nvSpPr>
          <p:spPr>
            <a:xfrm>
              <a:off x="3738332" y="3297250"/>
              <a:ext cx="379114" cy="484978"/>
            </a:xfrm>
            <a:custGeom>
              <a:avLst/>
              <a:gdLst/>
              <a:ahLst/>
              <a:cxnLst/>
              <a:rect l="l" t="t" r="r" b="b"/>
              <a:pathLst>
                <a:path w="11166" h="14284" extrusionOk="0">
                  <a:moveTo>
                    <a:pt x="3100" y="0"/>
                  </a:moveTo>
                  <a:cubicBezTo>
                    <a:pt x="2831" y="60"/>
                    <a:pt x="2573" y="129"/>
                    <a:pt x="2325" y="219"/>
                  </a:cubicBezTo>
                  <a:cubicBezTo>
                    <a:pt x="557" y="2771"/>
                    <a:pt x="1" y="5682"/>
                    <a:pt x="21" y="7410"/>
                  </a:cubicBezTo>
                  <a:lnTo>
                    <a:pt x="21" y="7419"/>
                  </a:lnTo>
                  <a:cubicBezTo>
                    <a:pt x="90" y="9853"/>
                    <a:pt x="745" y="14283"/>
                    <a:pt x="5593" y="14283"/>
                  </a:cubicBezTo>
                  <a:cubicBezTo>
                    <a:pt x="9466" y="14283"/>
                    <a:pt x="11165" y="10409"/>
                    <a:pt x="11165" y="7410"/>
                  </a:cubicBezTo>
                  <a:cubicBezTo>
                    <a:pt x="11145" y="4281"/>
                    <a:pt x="10360" y="2046"/>
                    <a:pt x="9387" y="477"/>
                  </a:cubicBezTo>
                  <a:cubicBezTo>
                    <a:pt x="9198" y="427"/>
                    <a:pt x="8970" y="358"/>
                    <a:pt x="8692" y="288"/>
                  </a:cubicBezTo>
                  <a:lnTo>
                    <a:pt x="8692" y="288"/>
                  </a:lnTo>
                  <a:cubicBezTo>
                    <a:pt x="9685" y="1718"/>
                    <a:pt x="10569" y="3695"/>
                    <a:pt x="10698" y="6277"/>
                  </a:cubicBezTo>
                  <a:cubicBezTo>
                    <a:pt x="11006" y="12485"/>
                    <a:pt x="6824" y="13756"/>
                    <a:pt x="5573" y="13836"/>
                  </a:cubicBezTo>
                  <a:lnTo>
                    <a:pt x="5434" y="13836"/>
                  </a:lnTo>
                  <a:cubicBezTo>
                    <a:pt x="3864" y="13836"/>
                    <a:pt x="855" y="12317"/>
                    <a:pt x="686" y="7459"/>
                  </a:cubicBezTo>
                  <a:cubicBezTo>
                    <a:pt x="577" y="4231"/>
                    <a:pt x="1818" y="1708"/>
                    <a:pt x="3100" y="0"/>
                  </a:cubicBezTo>
                  <a:close/>
                </a:path>
              </a:pathLst>
            </a:custGeom>
            <a:solidFill>
              <a:srgbClr val="885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47;p50">
              <a:extLst>
                <a:ext uri="{FF2B5EF4-FFF2-40B4-BE49-F238E27FC236}">
                  <a16:creationId xmlns:a16="http://schemas.microsoft.com/office/drawing/2014/main" xmlns="" id="{9A694E2D-A374-4767-8E86-FFF3084DE5AD}"/>
                </a:ext>
              </a:extLst>
            </p:cNvPr>
            <p:cNvSpPr/>
            <p:nvPr/>
          </p:nvSpPr>
          <p:spPr>
            <a:xfrm>
              <a:off x="3817272" y="3197396"/>
              <a:ext cx="239773" cy="116050"/>
            </a:xfrm>
            <a:custGeom>
              <a:avLst/>
              <a:gdLst/>
              <a:ahLst/>
              <a:cxnLst/>
              <a:rect l="l" t="t" r="r" b="b"/>
              <a:pathLst>
                <a:path w="7062" h="3418" extrusionOk="0">
                  <a:moveTo>
                    <a:pt x="3248" y="1"/>
                  </a:moveTo>
                  <a:cubicBezTo>
                    <a:pt x="2989" y="169"/>
                    <a:pt x="2742" y="339"/>
                    <a:pt x="2503" y="527"/>
                  </a:cubicBezTo>
                  <a:cubicBezTo>
                    <a:pt x="1480" y="1302"/>
                    <a:pt x="656" y="2206"/>
                    <a:pt x="0" y="3160"/>
                  </a:cubicBezTo>
                  <a:cubicBezTo>
                    <a:pt x="248" y="3070"/>
                    <a:pt x="506" y="3001"/>
                    <a:pt x="775" y="2941"/>
                  </a:cubicBezTo>
                  <a:cubicBezTo>
                    <a:pt x="2056" y="1213"/>
                    <a:pt x="3367" y="299"/>
                    <a:pt x="3367" y="299"/>
                  </a:cubicBezTo>
                  <a:cubicBezTo>
                    <a:pt x="3367" y="299"/>
                    <a:pt x="4976" y="1222"/>
                    <a:pt x="6367" y="3229"/>
                  </a:cubicBezTo>
                  <a:cubicBezTo>
                    <a:pt x="6645" y="3299"/>
                    <a:pt x="6873" y="3368"/>
                    <a:pt x="7062" y="3418"/>
                  </a:cubicBezTo>
                  <a:cubicBezTo>
                    <a:pt x="6227" y="2077"/>
                    <a:pt x="5264" y="1222"/>
                    <a:pt x="4510" y="696"/>
                  </a:cubicBezTo>
                  <a:cubicBezTo>
                    <a:pt x="3784" y="189"/>
                    <a:pt x="3258" y="1"/>
                    <a:pt x="3248" y="1"/>
                  </a:cubicBezTo>
                  <a:close/>
                </a:path>
              </a:pathLst>
            </a:custGeom>
            <a:solidFill>
              <a:srgbClr val="462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48;p50">
              <a:extLst>
                <a:ext uri="{FF2B5EF4-FFF2-40B4-BE49-F238E27FC236}">
                  <a16:creationId xmlns:a16="http://schemas.microsoft.com/office/drawing/2014/main" xmlns="" id="{70020723-D98B-4778-BCA0-845667655049}"/>
                </a:ext>
              </a:extLst>
            </p:cNvPr>
            <p:cNvSpPr/>
            <p:nvPr/>
          </p:nvSpPr>
          <p:spPr>
            <a:xfrm>
              <a:off x="3829053" y="3479338"/>
              <a:ext cx="30727" cy="46583"/>
            </a:xfrm>
            <a:custGeom>
              <a:avLst/>
              <a:gdLst/>
              <a:ahLst/>
              <a:cxnLst/>
              <a:rect l="l" t="t" r="r" b="b"/>
              <a:pathLst>
                <a:path w="905" h="1372" extrusionOk="0">
                  <a:moveTo>
                    <a:pt x="457" y="1"/>
                  </a:moveTo>
                  <a:cubicBezTo>
                    <a:pt x="209" y="1"/>
                    <a:pt x="11" y="299"/>
                    <a:pt x="11" y="686"/>
                  </a:cubicBezTo>
                  <a:cubicBezTo>
                    <a:pt x="0" y="1063"/>
                    <a:pt x="199" y="1371"/>
                    <a:pt x="448" y="1371"/>
                  </a:cubicBezTo>
                  <a:cubicBezTo>
                    <a:pt x="686" y="1371"/>
                    <a:pt x="894" y="1073"/>
                    <a:pt x="894" y="696"/>
                  </a:cubicBezTo>
                  <a:cubicBezTo>
                    <a:pt x="905" y="308"/>
                    <a:pt x="706"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49;p50">
              <a:extLst>
                <a:ext uri="{FF2B5EF4-FFF2-40B4-BE49-F238E27FC236}">
                  <a16:creationId xmlns:a16="http://schemas.microsoft.com/office/drawing/2014/main" xmlns="" id="{F6EBC96B-F113-450E-B999-5D9FD3CAA907}"/>
                </a:ext>
              </a:extLst>
            </p:cNvPr>
            <p:cNvSpPr/>
            <p:nvPr/>
          </p:nvSpPr>
          <p:spPr>
            <a:xfrm>
              <a:off x="3992636" y="3479338"/>
              <a:ext cx="30354" cy="46583"/>
            </a:xfrm>
            <a:custGeom>
              <a:avLst/>
              <a:gdLst/>
              <a:ahLst/>
              <a:cxnLst/>
              <a:rect l="l" t="t" r="r" b="b"/>
              <a:pathLst>
                <a:path w="894" h="1372" extrusionOk="0">
                  <a:moveTo>
                    <a:pt x="457" y="1"/>
                  </a:moveTo>
                  <a:cubicBezTo>
                    <a:pt x="208" y="1"/>
                    <a:pt x="10" y="299"/>
                    <a:pt x="0" y="686"/>
                  </a:cubicBezTo>
                  <a:cubicBezTo>
                    <a:pt x="0" y="1063"/>
                    <a:pt x="188" y="1371"/>
                    <a:pt x="437" y="1371"/>
                  </a:cubicBezTo>
                  <a:cubicBezTo>
                    <a:pt x="685" y="1371"/>
                    <a:pt x="884" y="1073"/>
                    <a:pt x="894" y="696"/>
                  </a:cubicBezTo>
                  <a:cubicBezTo>
                    <a:pt x="894" y="308"/>
                    <a:pt x="705"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50;p50">
              <a:extLst>
                <a:ext uri="{FF2B5EF4-FFF2-40B4-BE49-F238E27FC236}">
                  <a16:creationId xmlns:a16="http://schemas.microsoft.com/office/drawing/2014/main" xmlns="" id="{0624E329-DAFB-44D2-9090-83F78CF2A0B8}"/>
                </a:ext>
              </a:extLst>
            </p:cNvPr>
            <p:cNvSpPr/>
            <p:nvPr/>
          </p:nvSpPr>
          <p:spPr>
            <a:xfrm>
              <a:off x="3891084" y="3516754"/>
              <a:ext cx="44580" cy="88107"/>
            </a:xfrm>
            <a:custGeom>
              <a:avLst/>
              <a:gdLst/>
              <a:ahLst/>
              <a:cxnLst/>
              <a:rect l="l" t="t" r="r" b="b"/>
              <a:pathLst>
                <a:path w="1313" h="2595" extrusionOk="0">
                  <a:moveTo>
                    <a:pt x="1252" y="1"/>
                  </a:moveTo>
                  <a:cubicBezTo>
                    <a:pt x="1183" y="338"/>
                    <a:pt x="1133" y="676"/>
                    <a:pt x="1064" y="1004"/>
                  </a:cubicBezTo>
                  <a:cubicBezTo>
                    <a:pt x="1044" y="1084"/>
                    <a:pt x="1014" y="1163"/>
                    <a:pt x="994" y="1232"/>
                  </a:cubicBezTo>
                  <a:cubicBezTo>
                    <a:pt x="974" y="1302"/>
                    <a:pt x="925" y="1382"/>
                    <a:pt x="905" y="1391"/>
                  </a:cubicBezTo>
                  <a:lnTo>
                    <a:pt x="895" y="1391"/>
                  </a:lnTo>
                  <a:cubicBezTo>
                    <a:pt x="885" y="1402"/>
                    <a:pt x="865" y="1402"/>
                    <a:pt x="855" y="1402"/>
                  </a:cubicBezTo>
                  <a:cubicBezTo>
                    <a:pt x="815" y="1411"/>
                    <a:pt x="786" y="1411"/>
                    <a:pt x="746" y="1411"/>
                  </a:cubicBezTo>
                  <a:cubicBezTo>
                    <a:pt x="667" y="1411"/>
                    <a:pt x="587" y="1402"/>
                    <a:pt x="478" y="1402"/>
                  </a:cubicBezTo>
                  <a:cubicBezTo>
                    <a:pt x="428" y="1411"/>
                    <a:pt x="378" y="1422"/>
                    <a:pt x="319" y="1441"/>
                  </a:cubicBezTo>
                  <a:cubicBezTo>
                    <a:pt x="259" y="1461"/>
                    <a:pt x="200" y="1491"/>
                    <a:pt x="160" y="1541"/>
                  </a:cubicBezTo>
                  <a:cubicBezTo>
                    <a:pt x="71" y="1640"/>
                    <a:pt x="41" y="1739"/>
                    <a:pt x="21" y="1839"/>
                  </a:cubicBezTo>
                  <a:cubicBezTo>
                    <a:pt x="1" y="1948"/>
                    <a:pt x="1" y="2057"/>
                    <a:pt x="41" y="2157"/>
                  </a:cubicBezTo>
                  <a:cubicBezTo>
                    <a:pt x="71" y="2256"/>
                    <a:pt x="130" y="2355"/>
                    <a:pt x="210" y="2415"/>
                  </a:cubicBezTo>
                  <a:cubicBezTo>
                    <a:pt x="356" y="2543"/>
                    <a:pt x="536" y="2595"/>
                    <a:pt x="711" y="2595"/>
                  </a:cubicBezTo>
                  <a:cubicBezTo>
                    <a:pt x="726" y="2595"/>
                    <a:pt x="741" y="2594"/>
                    <a:pt x="756" y="2594"/>
                  </a:cubicBezTo>
                  <a:cubicBezTo>
                    <a:pt x="935" y="2574"/>
                    <a:pt x="1113" y="2504"/>
                    <a:pt x="1252" y="2395"/>
                  </a:cubicBezTo>
                  <a:lnTo>
                    <a:pt x="1252" y="2395"/>
                  </a:lnTo>
                  <a:cubicBezTo>
                    <a:pt x="1126" y="2440"/>
                    <a:pt x="999" y="2462"/>
                    <a:pt x="877" y="2462"/>
                  </a:cubicBezTo>
                  <a:cubicBezTo>
                    <a:pt x="836" y="2462"/>
                    <a:pt x="796" y="2460"/>
                    <a:pt x="756" y="2455"/>
                  </a:cubicBezTo>
                  <a:cubicBezTo>
                    <a:pt x="597" y="2435"/>
                    <a:pt x="458" y="2365"/>
                    <a:pt x="369" y="2256"/>
                  </a:cubicBezTo>
                  <a:cubicBezTo>
                    <a:pt x="319" y="2206"/>
                    <a:pt x="299" y="2146"/>
                    <a:pt x="279" y="2087"/>
                  </a:cubicBezTo>
                  <a:cubicBezTo>
                    <a:pt x="259" y="2027"/>
                    <a:pt x="270" y="1958"/>
                    <a:pt x="279" y="1898"/>
                  </a:cubicBezTo>
                  <a:cubicBezTo>
                    <a:pt x="299" y="1828"/>
                    <a:pt x="329" y="1769"/>
                    <a:pt x="359" y="1739"/>
                  </a:cubicBezTo>
                  <a:cubicBezTo>
                    <a:pt x="389" y="1709"/>
                    <a:pt x="428" y="1689"/>
                    <a:pt x="498" y="1689"/>
                  </a:cubicBezTo>
                  <a:lnTo>
                    <a:pt x="746" y="1689"/>
                  </a:lnTo>
                  <a:cubicBezTo>
                    <a:pt x="796" y="1689"/>
                    <a:pt x="846" y="1689"/>
                    <a:pt x="895" y="1680"/>
                  </a:cubicBezTo>
                  <a:cubicBezTo>
                    <a:pt x="925" y="1669"/>
                    <a:pt x="954" y="1660"/>
                    <a:pt x="974" y="1660"/>
                  </a:cubicBezTo>
                  <a:cubicBezTo>
                    <a:pt x="985" y="1660"/>
                    <a:pt x="1014" y="1650"/>
                    <a:pt x="1034" y="1630"/>
                  </a:cubicBezTo>
                  <a:cubicBezTo>
                    <a:pt x="1054" y="1620"/>
                    <a:pt x="1064" y="1610"/>
                    <a:pt x="1084" y="1600"/>
                  </a:cubicBezTo>
                  <a:cubicBezTo>
                    <a:pt x="1183" y="1491"/>
                    <a:pt x="1203" y="1402"/>
                    <a:pt x="1233" y="1312"/>
                  </a:cubicBezTo>
                  <a:cubicBezTo>
                    <a:pt x="1252" y="1223"/>
                    <a:pt x="1272" y="1133"/>
                    <a:pt x="1283" y="1044"/>
                  </a:cubicBezTo>
                  <a:cubicBezTo>
                    <a:pt x="1312" y="687"/>
                    <a:pt x="1303" y="338"/>
                    <a:pt x="1252"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51;p50">
              <a:extLst>
                <a:ext uri="{FF2B5EF4-FFF2-40B4-BE49-F238E27FC236}">
                  <a16:creationId xmlns:a16="http://schemas.microsoft.com/office/drawing/2014/main" xmlns="" id="{0EB5FC7B-0264-4187-A49F-3837F1D91271}"/>
                </a:ext>
              </a:extLst>
            </p:cNvPr>
            <p:cNvSpPr/>
            <p:nvPr/>
          </p:nvSpPr>
          <p:spPr>
            <a:xfrm>
              <a:off x="3875941" y="3648286"/>
              <a:ext cx="94456" cy="29165"/>
            </a:xfrm>
            <a:custGeom>
              <a:avLst/>
              <a:gdLst/>
              <a:ahLst/>
              <a:cxnLst/>
              <a:rect l="l" t="t" r="r" b="b"/>
              <a:pathLst>
                <a:path w="2782" h="859" extrusionOk="0">
                  <a:moveTo>
                    <a:pt x="2782" y="1"/>
                  </a:moveTo>
                  <a:lnTo>
                    <a:pt x="2782" y="1"/>
                  </a:lnTo>
                  <a:cubicBezTo>
                    <a:pt x="2662" y="70"/>
                    <a:pt x="2563" y="150"/>
                    <a:pt x="2453" y="209"/>
                  </a:cubicBezTo>
                  <a:lnTo>
                    <a:pt x="2285" y="298"/>
                  </a:lnTo>
                  <a:lnTo>
                    <a:pt x="2205" y="349"/>
                  </a:lnTo>
                  <a:lnTo>
                    <a:pt x="2126" y="388"/>
                  </a:lnTo>
                  <a:cubicBezTo>
                    <a:pt x="2066" y="408"/>
                    <a:pt x="2007" y="438"/>
                    <a:pt x="1957" y="457"/>
                  </a:cubicBezTo>
                  <a:lnTo>
                    <a:pt x="1778" y="507"/>
                  </a:lnTo>
                  <a:cubicBezTo>
                    <a:pt x="1729" y="527"/>
                    <a:pt x="1659" y="537"/>
                    <a:pt x="1609" y="547"/>
                  </a:cubicBezTo>
                  <a:cubicBezTo>
                    <a:pt x="1550" y="557"/>
                    <a:pt x="1490" y="567"/>
                    <a:pt x="1431" y="567"/>
                  </a:cubicBezTo>
                  <a:cubicBezTo>
                    <a:pt x="1381" y="571"/>
                    <a:pt x="1332" y="573"/>
                    <a:pt x="1282" y="573"/>
                  </a:cubicBezTo>
                  <a:cubicBezTo>
                    <a:pt x="1093" y="573"/>
                    <a:pt x="904" y="544"/>
                    <a:pt x="716" y="497"/>
                  </a:cubicBezTo>
                  <a:cubicBezTo>
                    <a:pt x="477" y="438"/>
                    <a:pt x="239" y="338"/>
                    <a:pt x="0" y="219"/>
                  </a:cubicBezTo>
                  <a:lnTo>
                    <a:pt x="0" y="219"/>
                  </a:lnTo>
                  <a:cubicBezTo>
                    <a:pt x="169" y="438"/>
                    <a:pt x="387" y="596"/>
                    <a:pt x="636" y="706"/>
                  </a:cubicBezTo>
                  <a:cubicBezTo>
                    <a:pt x="848" y="808"/>
                    <a:pt x="1090" y="859"/>
                    <a:pt x="1330" y="859"/>
                  </a:cubicBezTo>
                  <a:cubicBezTo>
                    <a:pt x="1370" y="859"/>
                    <a:pt x="1411" y="858"/>
                    <a:pt x="1451" y="855"/>
                  </a:cubicBezTo>
                  <a:cubicBezTo>
                    <a:pt x="1729" y="825"/>
                    <a:pt x="2007" y="746"/>
                    <a:pt x="2225" y="577"/>
                  </a:cubicBezTo>
                  <a:cubicBezTo>
                    <a:pt x="2354" y="517"/>
                    <a:pt x="2444" y="408"/>
                    <a:pt x="2543" y="318"/>
                  </a:cubicBezTo>
                  <a:cubicBezTo>
                    <a:pt x="2632" y="219"/>
                    <a:pt x="2712" y="110"/>
                    <a:pt x="2782"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52;p50">
              <a:extLst>
                <a:ext uri="{FF2B5EF4-FFF2-40B4-BE49-F238E27FC236}">
                  <a16:creationId xmlns:a16="http://schemas.microsoft.com/office/drawing/2014/main" xmlns="" id="{6AB048CD-9F67-4DF1-8460-01893CBF98E8}"/>
                </a:ext>
              </a:extLst>
            </p:cNvPr>
            <p:cNvSpPr/>
            <p:nvPr/>
          </p:nvSpPr>
          <p:spPr>
            <a:xfrm>
              <a:off x="3957869" y="3639866"/>
              <a:ext cx="24989" cy="16705"/>
            </a:xfrm>
            <a:custGeom>
              <a:avLst/>
              <a:gdLst/>
              <a:ahLst/>
              <a:cxnLst/>
              <a:rect l="l" t="t" r="r" b="b"/>
              <a:pathLst>
                <a:path w="736" h="492" extrusionOk="0">
                  <a:moveTo>
                    <a:pt x="1" y="1"/>
                  </a:moveTo>
                  <a:lnTo>
                    <a:pt x="1" y="1"/>
                  </a:lnTo>
                  <a:cubicBezTo>
                    <a:pt x="20" y="80"/>
                    <a:pt x="60" y="149"/>
                    <a:pt x="110" y="209"/>
                  </a:cubicBezTo>
                  <a:cubicBezTo>
                    <a:pt x="160" y="279"/>
                    <a:pt x="219" y="328"/>
                    <a:pt x="279" y="378"/>
                  </a:cubicBezTo>
                  <a:cubicBezTo>
                    <a:pt x="378" y="446"/>
                    <a:pt x="505" y="491"/>
                    <a:pt x="626" y="491"/>
                  </a:cubicBezTo>
                  <a:cubicBezTo>
                    <a:pt x="663" y="491"/>
                    <a:pt x="700" y="487"/>
                    <a:pt x="736" y="477"/>
                  </a:cubicBezTo>
                  <a:cubicBezTo>
                    <a:pt x="666" y="438"/>
                    <a:pt x="607" y="407"/>
                    <a:pt x="547" y="368"/>
                  </a:cubicBezTo>
                  <a:cubicBezTo>
                    <a:pt x="477" y="328"/>
                    <a:pt x="418" y="299"/>
                    <a:pt x="358" y="259"/>
                  </a:cubicBezTo>
                  <a:cubicBezTo>
                    <a:pt x="239" y="179"/>
                    <a:pt x="130" y="90"/>
                    <a:pt x="1"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53;p50">
              <a:extLst>
                <a:ext uri="{FF2B5EF4-FFF2-40B4-BE49-F238E27FC236}">
                  <a16:creationId xmlns:a16="http://schemas.microsoft.com/office/drawing/2014/main" xmlns="" id="{B7BC9420-075B-405A-BDBE-3E352676A94B}"/>
                </a:ext>
              </a:extLst>
            </p:cNvPr>
            <p:cNvSpPr/>
            <p:nvPr/>
          </p:nvSpPr>
          <p:spPr>
            <a:xfrm>
              <a:off x="3863447" y="3644585"/>
              <a:ext cx="25329" cy="16331"/>
            </a:xfrm>
            <a:custGeom>
              <a:avLst/>
              <a:gdLst/>
              <a:ahLst/>
              <a:cxnLst/>
              <a:rect l="l" t="t" r="r" b="b"/>
              <a:pathLst>
                <a:path w="746" h="481" extrusionOk="0">
                  <a:moveTo>
                    <a:pt x="746" y="1"/>
                  </a:moveTo>
                  <a:lnTo>
                    <a:pt x="746" y="1"/>
                  </a:lnTo>
                  <a:cubicBezTo>
                    <a:pt x="607" y="80"/>
                    <a:pt x="497" y="169"/>
                    <a:pt x="378" y="249"/>
                  </a:cubicBezTo>
                  <a:cubicBezTo>
                    <a:pt x="318" y="288"/>
                    <a:pt x="259" y="328"/>
                    <a:pt x="199" y="358"/>
                  </a:cubicBezTo>
                  <a:cubicBezTo>
                    <a:pt x="140" y="398"/>
                    <a:pt x="70" y="427"/>
                    <a:pt x="0" y="467"/>
                  </a:cubicBezTo>
                  <a:cubicBezTo>
                    <a:pt x="38" y="477"/>
                    <a:pt x="77" y="481"/>
                    <a:pt x="115" y="481"/>
                  </a:cubicBezTo>
                  <a:cubicBezTo>
                    <a:pt x="238" y="481"/>
                    <a:pt x="359" y="436"/>
                    <a:pt x="457" y="368"/>
                  </a:cubicBezTo>
                  <a:cubicBezTo>
                    <a:pt x="527" y="328"/>
                    <a:pt x="587" y="268"/>
                    <a:pt x="636" y="209"/>
                  </a:cubicBezTo>
                  <a:cubicBezTo>
                    <a:pt x="686" y="149"/>
                    <a:pt x="726" y="80"/>
                    <a:pt x="746"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54;p50">
              <a:extLst>
                <a:ext uri="{FF2B5EF4-FFF2-40B4-BE49-F238E27FC236}">
                  <a16:creationId xmlns:a16="http://schemas.microsoft.com/office/drawing/2014/main" xmlns="" id="{C8BE569F-7D86-4F0D-BB90-780E9808D0D3}"/>
                </a:ext>
              </a:extLst>
            </p:cNvPr>
            <p:cNvSpPr/>
            <p:nvPr/>
          </p:nvSpPr>
          <p:spPr>
            <a:xfrm>
              <a:off x="3790279" y="3430107"/>
              <a:ext cx="99175" cy="26347"/>
            </a:xfrm>
            <a:custGeom>
              <a:avLst/>
              <a:gdLst/>
              <a:ahLst/>
              <a:cxnLst/>
              <a:rect l="l" t="t" r="r" b="b"/>
              <a:pathLst>
                <a:path w="2921" h="776" extrusionOk="0">
                  <a:moveTo>
                    <a:pt x="1590" y="0"/>
                  </a:moveTo>
                  <a:cubicBezTo>
                    <a:pt x="1222" y="0"/>
                    <a:pt x="0" y="775"/>
                    <a:pt x="0" y="775"/>
                  </a:cubicBezTo>
                  <a:cubicBezTo>
                    <a:pt x="0" y="775"/>
                    <a:pt x="963" y="599"/>
                    <a:pt x="1447" y="599"/>
                  </a:cubicBezTo>
                  <a:cubicBezTo>
                    <a:pt x="1501" y="599"/>
                    <a:pt x="1549" y="601"/>
                    <a:pt x="1590" y="606"/>
                  </a:cubicBezTo>
                  <a:cubicBezTo>
                    <a:pt x="1791" y="631"/>
                    <a:pt x="2021" y="679"/>
                    <a:pt x="2226" y="679"/>
                  </a:cubicBezTo>
                  <a:cubicBezTo>
                    <a:pt x="2437" y="679"/>
                    <a:pt x="2621" y="628"/>
                    <a:pt x="2722" y="447"/>
                  </a:cubicBezTo>
                  <a:cubicBezTo>
                    <a:pt x="2921" y="100"/>
                    <a:pt x="1967" y="0"/>
                    <a:pt x="1590" y="0"/>
                  </a:cubicBezTo>
                  <a:close/>
                </a:path>
              </a:pathLst>
            </a:custGeom>
            <a:solidFill>
              <a:srgbClr val="482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55;p50">
              <a:extLst>
                <a:ext uri="{FF2B5EF4-FFF2-40B4-BE49-F238E27FC236}">
                  <a16:creationId xmlns:a16="http://schemas.microsoft.com/office/drawing/2014/main" xmlns="" id="{EAFF72B5-87EA-4DF6-BF6C-363AAAE9C789}"/>
                </a:ext>
              </a:extLst>
            </p:cNvPr>
            <p:cNvSpPr/>
            <p:nvPr/>
          </p:nvSpPr>
          <p:spPr>
            <a:xfrm>
              <a:off x="3964625" y="3430107"/>
              <a:ext cx="99175" cy="26347"/>
            </a:xfrm>
            <a:custGeom>
              <a:avLst/>
              <a:gdLst/>
              <a:ahLst/>
              <a:cxnLst/>
              <a:rect l="l" t="t" r="r" b="b"/>
              <a:pathLst>
                <a:path w="2921" h="776" extrusionOk="0">
                  <a:moveTo>
                    <a:pt x="1322" y="0"/>
                  </a:moveTo>
                  <a:cubicBezTo>
                    <a:pt x="954" y="0"/>
                    <a:pt x="0" y="100"/>
                    <a:pt x="199" y="447"/>
                  </a:cubicBezTo>
                  <a:cubicBezTo>
                    <a:pt x="300" y="628"/>
                    <a:pt x="484" y="679"/>
                    <a:pt x="694" y="679"/>
                  </a:cubicBezTo>
                  <a:cubicBezTo>
                    <a:pt x="898" y="679"/>
                    <a:pt x="1126" y="631"/>
                    <a:pt x="1322" y="606"/>
                  </a:cubicBezTo>
                  <a:cubicBezTo>
                    <a:pt x="1363" y="601"/>
                    <a:pt x="1412" y="599"/>
                    <a:pt x="1467" y="599"/>
                  </a:cubicBezTo>
                  <a:cubicBezTo>
                    <a:pt x="1958" y="599"/>
                    <a:pt x="2920" y="775"/>
                    <a:pt x="2920" y="775"/>
                  </a:cubicBezTo>
                  <a:cubicBezTo>
                    <a:pt x="2920" y="775"/>
                    <a:pt x="1699" y="0"/>
                    <a:pt x="1322" y="0"/>
                  </a:cubicBezTo>
                  <a:close/>
                </a:path>
              </a:pathLst>
            </a:custGeom>
            <a:solidFill>
              <a:srgbClr val="482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56;p50">
              <a:extLst>
                <a:ext uri="{FF2B5EF4-FFF2-40B4-BE49-F238E27FC236}">
                  <a16:creationId xmlns:a16="http://schemas.microsoft.com/office/drawing/2014/main" xmlns="" id="{8840E6EB-18EF-4D54-A35D-306D2ECDD2AA}"/>
                </a:ext>
              </a:extLst>
            </p:cNvPr>
            <p:cNvSpPr/>
            <p:nvPr/>
          </p:nvSpPr>
          <p:spPr>
            <a:xfrm>
              <a:off x="3575123" y="3107999"/>
              <a:ext cx="740266" cy="1145455"/>
            </a:xfrm>
            <a:custGeom>
              <a:avLst/>
              <a:gdLst/>
              <a:ahLst/>
              <a:cxnLst/>
              <a:rect l="l" t="t" r="r" b="b"/>
              <a:pathLst>
                <a:path w="21803" h="33737" extrusionOk="0">
                  <a:moveTo>
                    <a:pt x="10380" y="2634"/>
                  </a:moveTo>
                  <a:cubicBezTo>
                    <a:pt x="10380" y="2634"/>
                    <a:pt x="15922" y="4621"/>
                    <a:pt x="15972" y="12984"/>
                  </a:cubicBezTo>
                  <a:cubicBezTo>
                    <a:pt x="15972" y="15983"/>
                    <a:pt x="14273" y="19857"/>
                    <a:pt x="10400" y="19857"/>
                  </a:cubicBezTo>
                  <a:cubicBezTo>
                    <a:pt x="5552" y="19857"/>
                    <a:pt x="4877" y="15417"/>
                    <a:pt x="4828" y="12984"/>
                  </a:cubicBezTo>
                  <a:cubicBezTo>
                    <a:pt x="4788" y="10461"/>
                    <a:pt x="6000" y="5435"/>
                    <a:pt x="10380" y="2634"/>
                  </a:cubicBezTo>
                  <a:close/>
                  <a:moveTo>
                    <a:pt x="10246" y="0"/>
                  </a:moveTo>
                  <a:cubicBezTo>
                    <a:pt x="4845" y="0"/>
                    <a:pt x="1069" y="5944"/>
                    <a:pt x="537" y="12229"/>
                  </a:cubicBezTo>
                  <a:cubicBezTo>
                    <a:pt x="0" y="18556"/>
                    <a:pt x="3169" y="20592"/>
                    <a:pt x="3169" y="20592"/>
                  </a:cubicBezTo>
                  <a:cubicBezTo>
                    <a:pt x="3169" y="20592"/>
                    <a:pt x="2066" y="23055"/>
                    <a:pt x="1669" y="24058"/>
                  </a:cubicBezTo>
                  <a:cubicBezTo>
                    <a:pt x="1272" y="25052"/>
                    <a:pt x="1341" y="25717"/>
                    <a:pt x="3705" y="28488"/>
                  </a:cubicBezTo>
                  <a:cubicBezTo>
                    <a:pt x="5947" y="31108"/>
                    <a:pt x="10889" y="33736"/>
                    <a:pt x="12510" y="33736"/>
                  </a:cubicBezTo>
                  <a:cubicBezTo>
                    <a:pt x="12598" y="33736"/>
                    <a:pt x="12676" y="33729"/>
                    <a:pt x="12744" y="33713"/>
                  </a:cubicBezTo>
                  <a:cubicBezTo>
                    <a:pt x="14055" y="33415"/>
                    <a:pt x="18624" y="28419"/>
                    <a:pt x="20193" y="26591"/>
                  </a:cubicBezTo>
                  <a:cubicBezTo>
                    <a:pt x="21762" y="24754"/>
                    <a:pt x="20968" y="24188"/>
                    <a:pt x="20968" y="24188"/>
                  </a:cubicBezTo>
                  <a:cubicBezTo>
                    <a:pt x="21654" y="22926"/>
                    <a:pt x="19091" y="21059"/>
                    <a:pt x="19091" y="21059"/>
                  </a:cubicBezTo>
                  <a:cubicBezTo>
                    <a:pt x="19091" y="21059"/>
                    <a:pt x="21802" y="18924"/>
                    <a:pt x="21167" y="12229"/>
                  </a:cubicBezTo>
                  <a:cubicBezTo>
                    <a:pt x="20521" y="5385"/>
                    <a:pt x="15853" y="101"/>
                    <a:pt x="10380" y="1"/>
                  </a:cubicBezTo>
                  <a:cubicBezTo>
                    <a:pt x="10335" y="1"/>
                    <a:pt x="10290" y="0"/>
                    <a:pt x="10246" y="0"/>
                  </a:cubicBezTo>
                  <a:close/>
                </a:path>
              </a:pathLst>
            </a:custGeom>
            <a:solidFill>
              <a:srgbClr val="D99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57;p50">
              <a:extLst>
                <a:ext uri="{FF2B5EF4-FFF2-40B4-BE49-F238E27FC236}">
                  <a16:creationId xmlns:a16="http://schemas.microsoft.com/office/drawing/2014/main" xmlns="" id="{13926701-0AD2-42A7-9074-960A84F8CCD7}"/>
                </a:ext>
              </a:extLst>
            </p:cNvPr>
            <p:cNvSpPr/>
            <p:nvPr/>
          </p:nvSpPr>
          <p:spPr>
            <a:xfrm>
              <a:off x="3664146" y="3127929"/>
              <a:ext cx="559164" cy="221268"/>
            </a:xfrm>
            <a:custGeom>
              <a:avLst/>
              <a:gdLst/>
              <a:ahLst/>
              <a:cxnLst/>
              <a:rect l="l" t="t" r="r" b="b"/>
              <a:pathLst>
                <a:path w="16469" h="6517" extrusionOk="0">
                  <a:moveTo>
                    <a:pt x="7808" y="1"/>
                  </a:moveTo>
                  <a:cubicBezTo>
                    <a:pt x="7669" y="1"/>
                    <a:pt x="7519" y="10"/>
                    <a:pt x="7380" y="21"/>
                  </a:cubicBezTo>
                  <a:cubicBezTo>
                    <a:pt x="2454" y="438"/>
                    <a:pt x="1" y="6030"/>
                    <a:pt x="1" y="6030"/>
                  </a:cubicBezTo>
                  <a:cubicBezTo>
                    <a:pt x="1" y="6030"/>
                    <a:pt x="2921" y="626"/>
                    <a:pt x="7589" y="626"/>
                  </a:cubicBezTo>
                  <a:cubicBezTo>
                    <a:pt x="12834" y="626"/>
                    <a:pt x="16469" y="6517"/>
                    <a:pt x="16469" y="6517"/>
                  </a:cubicBezTo>
                  <a:cubicBezTo>
                    <a:pt x="16469" y="6517"/>
                    <a:pt x="12545" y="1"/>
                    <a:pt x="7808" y="1"/>
                  </a:cubicBezTo>
                  <a:close/>
                </a:path>
              </a:pathLst>
            </a:custGeom>
            <a:solidFill>
              <a:srgbClr val="E4B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58;p50">
              <a:extLst>
                <a:ext uri="{FF2B5EF4-FFF2-40B4-BE49-F238E27FC236}">
                  <a16:creationId xmlns:a16="http://schemas.microsoft.com/office/drawing/2014/main" xmlns="" id="{FD2038B2-4634-4BD2-B735-1C1538E7019F}"/>
                </a:ext>
              </a:extLst>
            </p:cNvPr>
            <p:cNvSpPr/>
            <p:nvPr/>
          </p:nvSpPr>
          <p:spPr>
            <a:xfrm>
              <a:off x="3902254" y="3197396"/>
              <a:ext cx="68143" cy="23665"/>
            </a:xfrm>
            <a:custGeom>
              <a:avLst/>
              <a:gdLst/>
              <a:ahLst/>
              <a:cxnLst/>
              <a:rect l="l" t="t" r="r" b="b"/>
              <a:pathLst>
                <a:path w="2007" h="697" extrusionOk="0">
                  <a:moveTo>
                    <a:pt x="745" y="1"/>
                  </a:moveTo>
                  <a:cubicBezTo>
                    <a:pt x="755" y="1"/>
                    <a:pt x="1281" y="189"/>
                    <a:pt x="2007" y="696"/>
                  </a:cubicBezTo>
                  <a:lnTo>
                    <a:pt x="2007" y="696"/>
                  </a:lnTo>
                  <a:cubicBezTo>
                    <a:pt x="1281" y="189"/>
                    <a:pt x="755" y="1"/>
                    <a:pt x="745" y="1"/>
                  </a:cubicBezTo>
                  <a:close/>
                  <a:moveTo>
                    <a:pt x="745" y="1"/>
                  </a:moveTo>
                  <a:lnTo>
                    <a:pt x="745" y="1"/>
                  </a:lnTo>
                  <a:lnTo>
                    <a:pt x="745" y="1"/>
                  </a:lnTo>
                  <a:close/>
                  <a:moveTo>
                    <a:pt x="745" y="1"/>
                  </a:moveTo>
                  <a:cubicBezTo>
                    <a:pt x="486" y="169"/>
                    <a:pt x="239" y="339"/>
                    <a:pt x="0" y="527"/>
                  </a:cubicBezTo>
                  <a:lnTo>
                    <a:pt x="0" y="527"/>
                  </a:lnTo>
                  <a:cubicBezTo>
                    <a:pt x="239" y="339"/>
                    <a:pt x="486" y="169"/>
                    <a:pt x="745" y="1"/>
                  </a:cubicBezTo>
                  <a:close/>
                </a:path>
              </a:pathLst>
            </a:custGeom>
            <a:solidFill>
              <a:srgbClr val="462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59;p50">
              <a:extLst>
                <a:ext uri="{FF2B5EF4-FFF2-40B4-BE49-F238E27FC236}">
                  <a16:creationId xmlns:a16="http://schemas.microsoft.com/office/drawing/2014/main" xmlns="" id="{FC22FDE4-0DCD-4F86-9105-EF18E690A37E}"/>
                </a:ext>
              </a:extLst>
            </p:cNvPr>
            <p:cNvSpPr/>
            <p:nvPr/>
          </p:nvSpPr>
          <p:spPr>
            <a:xfrm>
              <a:off x="3847931" y="3166703"/>
              <a:ext cx="122467" cy="54358"/>
            </a:xfrm>
            <a:custGeom>
              <a:avLst/>
              <a:gdLst/>
              <a:ahLst/>
              <a:cxnLst/>
              <a:rect l="l" t="t" r="r" b="b"/>
              <a:pathLst>
                <a:path w="3607" h="1601" extrusionOk="0">
                  <a:moveTo>
                    <a:pt x="1" y="1"/>
                  </a:moveTo>
                  <a:lnTo>
                    <a:pt x="1600" y="1431"/>
                  </a:lnTo>
                  <a:cubicBezTo>
                    <a:pt x="1839" y="1243"/>
                    <a:pt x="2086" y="1073"/>
                    <a:pt x="2345" y="905"/>
                  </a:cubicBezTo>
                  <a:cubicBezTo>
                    <a:pt x="2355" y="905"/>
                    <a:pt x="2881" y="1093"/>
                    <a:pt x="3607" y="1600"/>
                  </a:cubicBezTo>
                  <a:cubicBezTo>
                    <a:pt x="2384" y="567"/>
                    <a:pt x="1" y="1"/>
                    <a:pt x="1" y="1"/>
                  </a:cubicBezTo>
                  <a:close/>
                </a:path>
              </a:pathLst>
            </a:custGeom>
            <a:solidFill>
              <a:srgbClr val="D28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60;p50">
              <a:extLst>
                <a:ext uri="{FF2B5EF4-FFF2-40B4-BE49-F238E27FC236}">
                  <a16:creationId xmlns:a16="http://schemas.microsoft.com/office/drawing/2014/main" xmlns="" id="{589CBE28-923C-47A7-973C-563033D36670}"/>
                </a:ext>
              </a:extLst>
            </p:cNvPr>
            <p:cNvSpPr/>
            <p:nvPr/>
          </p:nvSpPr>
          <p:spPr>
            <a:xfrm>
              <a:off x="3720134" y="3929210"/>
              <a:ext cx="579399" cy="170679"/>
            </a:xfrm>
            <a:custGeom>
              <a:avLst/>
              <a:gdLst/>
              <a:ahLst/>
              <a:cxnLst/>
              <a:rect l="l" t="t" r="r" b="b"/>
              <a:pathLst>
                <a:path w="17065" h="5027" extrusionOk="0">
                  <a:moveTo>
                    <a:pt x="1" y="1600"/>
                  </a:moveTo>
                  <a:lnTo>
                    <a:pt x="1" y="1600"/>
                  </a:lnTo>
                  <a:cubicBezTo>
                    <a:pt x="1" y="1600"/>
                    <a:pt x="2036" y="3636"/>
                    <a:pt x="5106" y="4559"/>
                  </a:cubicBezTo>
                  <a:cubicBezTo>
                    <a:pt x="5215" y="4341"/>
                    <a:pt x="5324" y="4142"/>
                    <a:pt x="5424" y="3974"/>
                  </a:cubicBezTo>
                  <a:cubicBezTo>
                    <a:pt x="5007" y="3864"/>
                    <a:pt x="4589" y="3745"/>
                    <a:pt x="4172" y="3586"/>
                  </a:cubicBezTo>
                  <a:cubicBezTo>
                    <a:pt x="3447" y="3328"/>
                    <a:pt x="2732" y="3040"/>
                    <a:pt x="2036" y="2702"/>
                  </a:cubicBezTo>
                  <a:cubicBezTo>
                    <a:pt x="1341" y="2365"/>
                    <a:pt x="656" y="1997"/>
                    <a:pt x="1" y="1600"/>
                  </a:cubicBezTo>
                  <a:close/>
                  <a:moveTo>
                    <a:pt x="16697" y="1"/>
                  </a:moveTo>
                  <a:cubicBezTo>
                    <a:pt x="15714" y="1193"/>
                    <a:pt x="14512" y="2196"/>
                    <a:pt x="13171" y="2990"/>
                  </a:cubicBezTo>
                  <a:cubicBezTo>
                    <a:pt x="12505" y="3387"/>
                    <a:pt x="11800" y="3725"/>
                    <a:pt x="11055" y="3964"/>
                  </a:cubicBezTo>
                  <a:cubicBezTo>
                    <a:pt x="10311" y="4212"/>
                    <a:pt x="9536" y="4341"/>
                    <a:pt x="8751" y="4371"/>
                  </a:cubicBezTo>
                  <a:cubicBezTo>
                    <a:pt x="8632" y="4381"/>
                    <a:pt x="8503" y="4381"/>
                    <a:pt x="8384" y="4381"/>
                  </a:cubicBezTo>
                  <a:cubicBezTo>
                    <a:pt x="7907" y="4381"/>
                    <a:pt x="7430" y="4341"/>
                    <a:pt x="6963" y="4281"/>
                  </a:cubicBezTo>
                  <a:lnTo>
                    <a:pt x="6963" y="4281"/>
                  </a:lnTo>
                  <a:cubicBezTo>
                    <a:pt x="7073" y="4490"/>
                    <a:pt x="7192" y="4729"/>
                    <a:pt x="7301" y="4987"/>
                  </a:cubicBezTo>
                  <a:cubicBezTo>
                    <a:pt x="7559" y="5007"/>
                    <a:pt x="7827" y="5027"/>
                    <a:pt x="8095" y="5027"/>
                  </a:cubicBezTo>
                  <a:cubicBezTo>
                    <a:pt x="8463" y="5027"/>
                    <a:pt x="8841" y="4997"/>
                    <a:pt x="9218" y="4957"/>
                  </a:cubicBezTo>
                  <a:cubicBezTo>
                    <a:pt x="13191" y="4480"/>
                    <a:pt x="15783" y="2116"/>
                    <a:pt x="16807" y="1014"/>
                  </a:cubicBezTo>
                  <a:cubicBezTo>
                    <a:pt x="17065" y="269"/>
                    <a:pt x="16697" y="1"/>
                    <a:pt x="16697" y="1"/>
                  </a:cubicBezTo>
                  <a:close/>
                </a:path>
              </a:pathLst>
            </a:custGeom>
            <a:solidFill>
              <a:srgbClr val="D08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61;p50">
              <a:extLst>
                <a:ext uri="{FF2B5EF4-FFF2-40B4-BE49-F238E27FC236}">
                  <a16:creationId xmlns:a16="http://schemas.microsoft.com/office/drawing/2014/main" xmlns="" id="{0C55D536-31AC-4F19-8E94-8E98DF344320}"/>
                </a:ext>
              </a:extLst>
            </p:cNvPr>
            <p:cNvSpPr/>
            <p:nvPr/>
          </p:nvSpPr>
          <p:spPr>
            <a:xfrm>
              <a:off x="4117411" y="3822972"/>
              <a:ext cx="127152" cy="92792"/>
            </a:xfrm>
            <a:custGeom>
              <a:avLst/>
              <a:gdLst/>
              <a:ahLst/>
              <a:cxnLst/>
              <a:rect l="l" t="t" r="r" b="b"/>
              <a:pathLst>
                <a:path w="3745" h="2733" extrusionOk="0">
                  <a:moveTo>
                    <a:pt x="3119" y="1"/>
                  </a:moveTo>
                  <a:cubicBezTo>
                    <a:pt x="3119" y="1"/>
                    <a:pt x="2146" y="1362"/>
                    <a:pt x="0" y="2732"/>
                  </a:cubicBezTo>
                  <a:cubicBezTo>
                    <a:pt x="0" y="2732"/>
                    <a:pt x="2364" y="1799"/>
                    <a:pt x="3744" y="517"/>
                  </a:cubicBezTo>
                  <a:cubicBezTo>
                    <a:pt x="3397" y="199"/>
                    <a:pt x="3119" y="1"/>
                    <a:pt x="3119" y="1"/>
                  </a:cubicBezTo>
                  <a:close/>
                </a:path>
              </a:pathLst>
            </a:custGeom>
            <a:solidFill>
              <a:srgbClr val="D08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62;p50">
              <a:extLst>
                <a:ext uri="{FF2B5EF4-FFF2-40B4-BE49-F238E27FC236}">
                  <a16:creationId xmlns:a16="http://schemas.microsoft.com/office/drawing/2014/main" xmlns="" id="{99FBED94-174F-4C13-95F1-F96DB20E7282}"/>
                </a:ext>
              </a:extLst>
            </p:cNvPr>
            <p:cNvSpPr/>
            <p:nvPr/>
          </p:nvSpPr>
          <p:spPr>
            <a:xfrm>
              <a:off x="3664146" y="3807150"/>
              <a:ext cx="250603" cy="125488"/>
            </a:xfrm>
            <a:custGeom>
              <a:avLst/>
              <a:gdLst/>
              <a:ahLst/>
              <a:cxnLst/>
              <a:rect l="l" t="t" r="r" b="b"/>
              <a:pathLst>
                <a:path w="7381" h="3696" extrusionOk="0">
                  <a:moveTo>
                    <a:pt x="547" y="0"/>
                  </a:moveTo>
                  <a:cubicBezTo>
                    <a:pt x="547" y="0"/>
                    <a:pt x="299" y="546"/>
                    <a:pt x="1" y="1232"/>
                  </a:cubicBezTo>
                  <a:cubicBezTo>
                    <a:pt x="2702" y="3457"/>
                    <a:pt x="7380" y="3695"/>
                    <a:pt x="7380" y="3695"/>
                  </a:cubicBezTo>
                  <a:cubicBezTo>
                    <a:pt x="2980" y="2761"/>
                    <a:pt x="547" y="0"/>
                    <a:pt x="547" y="0"/>
                  </a:cubicBezTo>
                  <a:close/>
                </a:path>
              </a:pathLst>
            </a:custGeom>
            <a:solidFill>
              <a:srgbClr val="D08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63;p50">
              <a:extLst>
                <a:ext uri="{FF2B5EF4-FFF2-40B4-BE49-F238E27FC236}">
                  <a16:creationId xmlns:a16="http://schemas.microsoft.com/office/drawing/2014/main" xmlns="" id="{2A92CD8A-27C4-4B91-8248-6D71E149DB6A}"/>
                </a:ext>
              </a:extLst>
            </p:cNvPr>
            <p:cNvSpPr/>
            <p:nvPr/>
          </p:nvSpPr>
          <p:spPr>
            <a:xfrm>
              <a:off x="3682684" y="3807150"/>
              <a:ext cx="232065" cy="125488"/>
            </a:xfrm>
            <a:custGeom>
              <a:avLst/>
              <a:gdLst/>
              <a:ahLst/>
              <a:cxnLst/>
              <a:rect l="l" t="t" r="r" b="b"/>
              <a:pathLst>
                <a:path w="6835" h="3696" extrusionOk="0">
                  <a:moveTo>
                    <a:pt x="1" y="0"/>
                  </a:moveTo>
                  <a:lnTo>
                    <a:pt x="1" y="0"/>
                  </a:lnTo>
                  <a:cubicBezTo>
                    <a:pt x="408" y="517"/>
                    <a:pt x="895" y="974"/>
                    <a:pt x="1411" y="1380"/>
                  </a:cubicBezTo>
                  <a:cubicBezTo>
                    <a:pt x="1938" y="1788"/>
                    <a:pt x="2494" y="2155"/>
                    <a:pt x="3080" y="2473"/>
                  </a:cubicBezTo>
                  <a:cubicBezTo>
                    <a:pt x="3666" y="2781"/>
                    <a:pt x="4272" y="3059"/>
                    <a:pt x="4898" y="3258"/>
                  </a:cubicBezTo>
                  <a:cubicBezTo>
                    <a:pt x="5523" y="3466"/>
                    <a:pt x="6179" y="3605"/>
                    <a:pt x="6834" y="3695"/>
                  </a:cubicBezTo>
                  <a:cubicBezTo>
                    <a:pt x="6516" y="3585"/>
                    <a:pt x="6199" y="3496"/>
                    <a:pt x="5901" y="3387"/>
                  </a:cubicBezTo>
                  <a:cubicBezTo>
                    <a:pt x="5593" y="3278"/>
                    <a:pt x="5275" y="3168"/>
                    <a:pt x="4977" y="3040"/>
                  </a:cubicBezTo>
                  <a:cubicBezTo>
                    <a:pt x="4371" y="2801"/>
                    <a:pt x="3785" y="2523"/>
                    <a:pt x="3219" y="2215"/>
                  </a:cubicBezTo>
                  <a:lnTo>
                    <a:pt x="2792" y="1987"/>
                  </a:lnTo>
                  <a:lnTo>
                    <a:pt x="2365" y="1728"/>
                  </a:lnTo>
                  <a:cubicBezTo>
                    <a:pt x="2086" y="1559"/>
                    <a:pt x="1819" y="1380"/>
                    <a:pt x="1550" y="1202"/>
                  </a:cubicBezTo>
                  <a:cubicBezTo>
                    <a:pt x="1014" y="835"/>
                    <a:pt x="488" y="437"/>
                    <a:pt x="1" y="0"/>
                  </a:cubicBezTo>
                  <a:close/>
                </a:path>
              </a:pathLst>
            </a:custGeom>
            <a:solidFill>
              <a:srgbClr val="B26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64;p50">
              <a:extLst>
                <a:ext uri="{FF2B5EF4-FFF2-40B4-BE49-F238E27FC236}">
                  <a16:creationId xmlns:a16="http://schemas.microsoft.com/office/drawing/2014/main" xmlns="" id="{86762E40-A257-4BD9-A5AF-C29E9C829AE6}"/>
                </a:ext>
              </a:extLst>
            </p:cNvPr>
            <p:cNvSpPr/>
            <p:nvPr/>
          </p:nvSpPr>
          <p:spPr>
            <a:xfrm>
              <a:off x="4117411" y="3822972"/>
              <a:ext cx="105898" cy="92792"/>
            </a:xfrm>
            <a:custGeom>
              <a:avLst/>
              <a:gdLst/>
              <a:ahLst/>
              <a:cxnLst/>
              <a:rect l="l" t="t" r="r" b="b"/>
              <a:pathLst>
                <a:path w="3119" h="2733" extrusionOk="0">
                  <a:moveTo>
                    <a:pt x="3119" y="1"/>
                  </a:moveTo>
                  <a:cubicBezTo>
                    <a:pt x="2861" y="239"/>
                    <a:pt x="2612" y="468"/>
                    <a:pt x="2354" y="706"/>
                  </a:cubicBezTo>
                  <a:cubicBezTo>
                    <a:pt x="2096" y="934"/>
                    <a:pt x="1848" y="1163"/>
                    <a:pt x="1579" y="1382"/>
                  </a:cubicBezTo>
                  <a:cubicBezTo>
                    <a:pt x="1450" y="1491"/>
                    <a:pt x="1321" y="1610"/>
                    <a:pt x="1192" y="1719"/>
                  </a:cubicBezTo>
                  <a:cubicBezTo>
                    <a:pt x="1063" y="1828"/>
                    <a:pt x="923" y="1938"/>
                    <a:pt x="795" y="2047"/>
                  </a:cubicBezTo>
                  <a:cubicBezTo>
                    <a:pt x="526" y="2276"/>
                    <a:pt x="258" y="2494"/>
                    <a:pt x="0" y="2732"/>
                  </a:cubicBezTo>
                  <a:cubicBezTo>
                    <a:pt x="328" y="2593"/>
                    <a:pt x="636" y="2424"/>
                    <a:pt x="934" y="2236"/>
                  </a:cubicBezTo>
                  <a:cubicBezTo>
                    <a:pt x="1221" y="2047"/>
                    <a:pt x="1500" y="1828"/>
                    <a:pt x="1768" y="1600"/>
                  </a:cubicBezTo>
                  <a:cubicBezTo>
                    <a:pt x="2036" y="1371"/>
                    <a:pt x="2285" y="1133"/>
                    <a:pt x="2513" y="865"/>
                  </a:cubicBezTo>
                  <a:cubicBezTo>
                    <a:pt x="2742" y="597"/>
                    <a:pt x="2960" y="318"/>
                    <a:pt x="3119" y="1"/>
                  </a:cubicBezTo>
                  <a:close/>
                </a:path>
              </a:pathLst>
            </a:custGeom>
            <a:solidFill>
              <a:srgbClr val="B26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65;p50">
              <a:extLst>
                <a:ext uri="{FF2B5EF4-FFF2-40B4-BE49-F238E27FC236}">
                  <a16:creationId xmlns:a16="http://schemas.microsoft.com/office/drawing/2014/main" xmlns="" id="{1EBC0D36-19A3-4375-B24A-7BEA2EF5DB90}"/>
                </a:ext>
              </a:extLst>
            </p:cNvPr>
            <p:cNvSpPr/>
            <p:nvPr/>
          </p:nvSpPr>
          <p:spPr>
            <a:xfrm>
              <a:off x="3720134" y="3929210"/>
              <a:ext cx="566905" cy="148780"/>
            </a:xfrm>
            <a:custGeom>
              <a:avLst/>
              <a:gdLst/>
              <a:ahLst/>
              <a:cxnLst/>
              <a:rect l="l" t="t" r="r" b="b"/>
              <a:pathLst>
                <a:path w="16697" h="4382" extrusionOk="0">
                  <a:moveTo>
                    <a:pt x="16697" y="1"/>
                  </a:moveTo>
                  <a:lnTo>
                    <a:pt x="16697" y="1"/>
                  </a:lnTo>
                  <a:cubicBezTo>
                    <a:pt x="16171" y="557"/>
                    <a:pt x="15595" y="1074"/>
                    <a:pt x="14979" y="1540"/>
                  </a:cubicBezTo>
                  <a:cubicBezTo>
                    <a:pt x="14373" y="2007"/>
                    <a:pt x="13737" y="2434"/>
                    <a:pt x="13062" y="2791"/>
                  </a:cubicBezTo>
                  <a:cubicBezTo>
                    <a:pt x="12396" y="3159"/>
                    <a:pt x="11701" y="3477"/>
                    <a:pt x="10976" y="3705"/>
                  </a:cubicBezTo>
                  <a:cubicBezTo>
                    <a:pt x="10251" y="3934"/>
                    <a:pt x="9496" y="4053"/>
                    <a:pt x="8741" y="4083"/>
                  </a:cubicBezTo>
                  <a:cubicBezTo>
                    <a:pt x="8597" y="4090"/>
                    <a:pt x="8453" y="4094"/>
                    <a:pt x="8309" y="4094"/>
                  </a:cubicBezTo>
                  <a:cubicBezTo>
                    <a:pt x="7695" y="4094"/>
                    <a:pt x="7077" y="4029"/>
                    <a:pt x="6466" y="3924"/>
                  </a:cubicBezTo>
                  <a:cubicBezTo>
                    <a:pt x="5722" y="3795"/>
                    <a:pt x="4976" y="3606"/>
                    <a:pt x="4241" y="3378"/>
                  </a:cubicBezTo>
                  <a:cubicBezTo>
                    <a:pt x="3517" y="3149"/>
                    <a:pt x="2791" y="2881"/>
                    <a:pt x="2086" y="2573"/>
                  </a:cubicBezTo>
                  <a:cubicBezTo>
                    <a:pt x="1381" y="2275"/>
                    <a:pt x="685" y="1937"/>
                    <a:pt x="1" y="1600"/>
                  </a:cubicBezTo>
                  <a:lnTo>
                    <a:pt x="1" y="1600"/>
                  </a:lnTo>
                  <a:cubicBezTo>
                    <a:pt x="656" y="1997"/>
                    <a:pt x="1341" y="2365"/>
                    <a:pt x="2036" y="2702"/>
                  </a:cubicBezTo>
                  <a:cubicBezTo>
                    <a:pt x="2732" y="3040"/>
                    <a:pt x="3447" y="3328"/>
                    <a:pt x="4172" y="3586"/>
                  </a:cubicBezTo>
                  <a:cubicBezTo>
                    <a:pt x="4907" y="3855"/>
                    <a:pt x="5662" y="4053"/>
                    <a:pt x="6427" y="4192"/>
                  </a:cubicBezTo>
                  <a:cubicBezTo>
                    <a:pt x="7058" y="4307"/>
                    <a:pt x="7697" y="4381"/>
                    <a:pt x="8342" y="4381"/>
                  </a:cubicBezTo>
                  <a:cubicBezTo>
                    <a:pt x="8478" y="4381"/>
                    <a:pt x="8614" y="4378"/>
                    <a:pt x="8751" y="4371"/>
                  </a:cubicBezTo>
                  <a:cubicBezTo>
                    <a:pt x="9536" y="4341"/>
                    <a:pt x="10311" y="4212"/>
                    <a:pt x="11055" y="3964"/>
                  </a:cubicBezTo>
                  <a:cubicBezTo>
                    <a:pt x="11800" y="3725"/>
                    <a:pt x="12505" y="3387"/>
                    <a:pt x="13171" y="2990"/>
                  </a:cubicBezTo>
                  <a:cubicBezTo>
                    <a:pt x="14512" y="2196"/>
                    <a:pt x="15714" y="1193"/>
                    <a:pt x="16697" y="1"/>
                  </a:cubicBezTo>
                  <a:close/>
                </a:path>
              </a:pathLst>
            </a:custGeom>
            <a:solidFill>
              <a:srgbClr val="B26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66;p50">
              <a:extLst>
                <a:ext uri="{FF2B5EF4-FFF2-40B4-BE49-F238E27FC236}">
                  <a16:creationId xmlns:a16="http://schemas.microsoft.com/office/drawing/2014/main" xmlns="" id="{77C43980-CA72-4D80-9A2E-9461A012E54C}"/>
                </a:ext>
              </a:extLst>
            </p:cNvPr>
            <p:cNvSpPr/>
            <p:nvPr/>
          </p:nvSpPr>
          <p:spPr>
            <a:xfrm>
              <a:off x="3847931" y="3166703"/>
              <a:ext cx="122467" cy="54358"/>
            </a:xfrm>
            <a:custGeom>
              <a:avLst/>
              <a:gdLst/>
              <a:ahLst/>
              <a:cxnLst/>
              <a:rect l="l" t="t" r="r" b="b"/>
              <a:pathLst>
                <a:path w="3607" h="1601" extrusionOk="0">
                  <a:moveTo>
                    <a:pt x="1" y="1"/>
                  </a:moveTo>
                  <a:lnTo>
                    <a:pt x="1" y="1"/>
                  </a:lnTo>
                  <a:cubicBezTo>
                    <a:pt x="309" y="140"/>
                    <a:pt x="616" y="269"/>
                    <a:pt x="925" y="388"/>
                  </a:cubicBezTo>
                  <a:cubicBezTo>
                    <a:pt x="1223" y="517"/>
                    <a:pt x="1530" y="636"/>
                    <a:pt x="1828" y="766"/>
                  </a:cubicBezTo>
                  <a:cubicBezTo>
                    <a:pt x="2136" y="885"/>
                    <a:pt x="2434" y="1014"/>
                    <a:pt x="2732" y="1153"/>
                  </a:cubicBezTo>
                  <a:cubicBezTo>
                    <a:pt x="3020" y="1292"/>
                    <a:pt x="3318" y="1441"/>
                    <a:pt x="3607" y="1600"/>
                  </a:cubicBezTo>
                  <a:cubicBezTo>
                    <a:pt x="3388" y="1342"/>
                    <a:pt x="3119" y="1133"/>
                    <a:pt x="2841" y="954"/>
                  </a:cubicBezTo>
                  <a:cubicBezTo>
                    <a:pt x="2554" y="775"/>
                    <a:pt x="2256" y="627"/>
                    <a:pt x="1947" y="497"/>
                  </a:cubicBezTo>
                  <a:cubicBezTo>
                    <a:pt x="1630" y="369"/>
                    <a:pt x="1322" y="259"/>
                    <a:pt x="994" y="180"/>
                  </a:cubicBezTo>
                  <a:cubicBezTo>
                    <a:pt x="666" y="91"/>
                    <a:pt x="338" y="31"/>
                    <a:pt x="1" y="1"/>
                  </a:cubicBezTo>
                  <a:close/>
                </a:path>
              </a:pathLst>
            </a:custGeom>
            <a:solidFill>
              <a:srgbClr val="B8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67;p50">
              <a:extLst>
                <a:ext uri="{FF2B5EF4-FFF2-40B4-BE49-F238E27FC236}">
                  <a16:creationId xmlns:a16="http://schemas.microsoft.com/office/drawing/2014/main" xmlns="" id="{1A9362AD-3EE3-4A6B-B15C-AE774D46A72C}"/>
                </a:ext>
              </a:extLst>
            </p:cNvPr>
            <p:cNvSpPr/>
            <p:nvPr/>
          </p:nvSpPr>
          <p:spPr>
            <a:xfrm>
              <a:off x="3517438" y="4040167"/>
              <a:ext cx="427666" cy="596613"/>
            </a:xfrm>
            <a:custGeom>
              <a:avLst/>
              <a:gdLst/>
              <a:ahLst/>
              <a:cxnLst/>
              <a:rect l="l" t="t" r="r" b="b"/>
              <a:pathLst>
                <a:path w="12596" h="17572" extrusionOk="0">
                  <a:moveTo>
                    <a:pt x="12079" y="0"/>
                  </a:moveTo>
                  <a:cubicBezTo>
                    <a:pt x="11573" y="0"/>
                    <a:pt x="10033" y="2732"/>
                    <a:pt x="9844" y="6268"/>
                  </a:cubicBezTo>
                  <a:lnTo>
                    <a:pt x="1" y="13002"/>
                  </a:lnTo>
                  <a:lnTo>
                    <a:pt x="1212" y="17571"/>
                  </a:lnTo>
                  <a:lnTo>
                    <a:pt x="12079" y="7559"/>
                  </a:lnTo>
                  <a:cubicBezTo>
                    <a:pt x="12079" y="7559"/>
                    <a:pt x="12595" y="0"/>
                    <a:pt x="12079" y="0"/>
                  </a:cubicBezTo>
                  <a:close/>
                </a:path>
              </a:pathLst>
            </a:custGeom>
            <a:solidFill>
              <a:srgbClr val="9A64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68;p50">
              <a:extLst>
                <a:ext uri="{FF2B5EF4-FFF2-40B4-BE49-F238E27FC236}">
                  <a16:creationId xmlns:a16="http://schemas.microsoft.com/office/drawing/2014/main" xmlns="" id="{91FFB822-B050-4261-8BEF-15ABB604D5FA}"/>
                </a:ext>
              </a:extLst>
            </p:cNvPr>
            <p:cNvSpPr/>
            <p:nvPr/>
          </p:nvSpPr>
          <p:spPr>
            <a:xfrm>
              <a:off x="3927515" y="4040167"/>
              <a:ext cx="373" cy="34"/>
            </a:xfrm>
            <a:custGeom>
              <a:avLst/>
              <a:gdLst/>
              <a:ahLst/>
              <a:cxnLst/>
              <a:rect l="l" t="t" r="r" b="b"/>
              <a:pathLst>
                <a:path w="11" h="1" extrusionOk="0">
                  <a:moveTo>
                    <a:pt x="1" y="0"/>
                  </a:moveTo>
                  <a:lnTo>
                    <a:pt x="1" y="0"/>
                  </a:lnTo>
                  <a:lnTo>
                    <a:pt x="1" y="0"/>
                  </a:lnTo>
                  <a:close/>
                  <a:moveTo>
                    <a:pt x="1" y="0"/>
                  </a:moveTo>
                  <a:lnTo>
                    <a:pt x="1" y="0"/>
                  </a:lnTo>
                  <a:lnTo>
                    <a:pt x="1" y="0"/>
                  </a:lnTo>
                  <a:close/>
                  <a:moveTo>
                    <a:pt x="1" y="0"/>
                  </a:moveTo>
                  <a:lnTo>
                    <a:pt x="1" y="0"/>
                  </a:lnTo>
                  <a:lnTo>
                    <a:pt x="1" y="0"/>
                  </a:lnTo>
                  <a:lnTo>
                    <a:pt x="11" y="0"/>
                  </a:lnTo>
                  <a:lnTo>
                    <a:pt x="11" y="0"/>
                  </a:lnTo>
                  <a:close/>
                </a:path>
              </a:pathLst>
            </a:custGeom>
            <a:solidFill>
              <a:srgbClr val="C7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69;p50">
              <a:extLst>
                <a:ext uri="{FF2B5EF4-FFF2-40B4-BE49-F238E27FC236}">
                  <a16:creationId xmlns:a16="http://schemas.microsoft.com/office/drawing/2014/main" xmlns="" id="{5A85D088-33EE-44EA-8F27-46F7EFB12B87}"/>
                </a:ext>
              </a:extLst>
            </p:cNvPr>
            <p:cNvSpPr/>
            <p:nvPr/>
          </p:nvSpPr>
          <p:spPr>
            <a:xfrm>
              <a:off x="3768686" y="4296814"/>
              <a:ext cx="158864" cy="143008"/>
            </a:xfrm>
            <a:custGeom>
              <a:avLst/>
              <a:gdLst/>
              <a:ahLst/>
              <a:cxnLst/>
              <a:rect l="l" t="t" r="r" b="b"/>
              <a:pathLst>
                <a:path w="4679" h="4212" extrusionOk="0">
                  <a:moveTo>
                    <a:pt x="199" y="248"/>
                  </a:moveTo>
                  <a:lnTo>
                    <a:pt x="1" y="378"/>
                  </a:lnTo>
                  <a:lnTo>
                    <a:pt x="199" y="248"/>
                  </a:lnTo>
                  <a:lnTo>
                    <a:pt x="199" y="248"/>
                  </a:lnTo>
                  <a:close/>
                  <a:moveTo>
                    <a:pt x="4679" y="0"/>
                  </a:moveTo>
                  <a:lnTo>
                    <a:pt x="110" y="4212"/>
                  </a:lnTo>
                  <a:lnTo>
                    <a:pt x="110" y="4212"/>
                  </a:lnTo>
                  <a:close/>
                </a:path>
              </a:pathLst>
            </a:custGeom>
            <a:solidFill>
              <a:srgbClr val="A37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70;p50">
              <a:extLst>
                <a:ext uri="{FF2B5EF4-FFF2-40B4-BE49-F238E27FC236}">
                  <a16:creationId xmlns:a16="http://schemas.microsoft.com/office/drawing/2014/main" xmlns="" id="{ABBFC7B1-E82A-46D9-9AFC-9FF3CF96E29D}"/>
                </a:ext>
              </a:extLst>
            </p:cNvPr>
            <p:cNvSpPr/>
            <p:nvPr/>
          </p:nvSpPr>
          <p:spPr>
            <a:xfrm>
              <a:off x="3768686" y="4040167"/>
              <a:ext cx="159203" cy="399655"/>
            </a:xfrm>
            <a:custGeom>
              <a:avLst/>
              <a:gdLst/>
              <a:ahLst/>
              <a:cxnLst/>
              <a:rect l="l" t="t" r="r" b="b"/>
              <a:pathLst>
                <a:path w="4689" h="11771" extrusionOk="0">
                  <a:moveTo>
                    <a:pt x="4679" y="0"/>
                  </a:moveTo>
                  <a:cubicBezTo>
                    <a:pt x="4629" y="0"/>
                    <a:pt x="4570" y="30"/>
                    <a:pt x="4510" y="70"/>
                  </a:cubicBezTo>
                  <a:cubicBezTo>
                    <a:pt x="4480" y="1748"/>
                    <a:pt x="4292" y="7063"/>
                    <a:pt x="4301" y="7271"/>
                  </a:cubicBezTo>
                  <a:cubicBezTo>
                    <a:pt x="4312" y="7509"/>
                    <a:pt x="954" y="10151"/>
                    <a:pt x="686" y="10221"/>
                  </a:cubicBezTo>
                  <a:lnTo>
                    <a:pt x="676" y="10221"/>
                  </a:lnTo>
                  <a:cubicBezTo>
                    <a:pt x="458" y="10221"/>
                    <a:pt x="269" y="8503"/>
                    <a:pt x="199" y="7807"/>
                  </a:cubicBezTo>
                  <a:lnTo>
                    <a:pt x="1" y="7937"/>
                  </a:lnTo>
                  <a:lnTo>
                    <a:pt x="110" y="11771"/>
                  </a:lnTo>
                  <a:lnTo>
                    <a:pt x="4679" y="7559"/>
                  </a:lnTo>
                  <a:cubicBezTo>
                    <a:pt x="4679" y="7559"/>
                    <a:pt x="4689" y="7529"/>
                    <a:pt x="4689" y="7480"/>
                  </a:cubicBezTo>
                  <a:cubicBezTo>
                    <a:pt x="4649" y="6655"/>
                    <a:pt x="4321" y="130"/>
                    <a:pt x="4689" y="0"/>
                  </a:cubicBezTo>
                  <a:close/>
                </a:path>
              </a:pathLst>
            </a:custGeom>
            <a:solidFill>
              <a:srgbClr val="8F5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71;p50">
              <a:extLst>
                <a:ext uri="{FF2B5EF4-FFF2-40B4-BE49-F238E27FC236}">
                  <a16:creationId xmlns:a16="http://schemas.microsoft.com/office/drawing/2014/main" xmlns="" id="{464C4A26-358E-44CA-BDEE-47F26534F636}"/>
                </a:ext>
              </a:extLst>
            </p:cNvPr>
            <p:cNvSpPr/>
            <p:nvPr/>
          </p:nvSpPr>
          <p:spPr>
            <a:xfrm>
              <a:off x="3914376" y="4040031"/>
              <a:ext cx="423625" cy="596749"/>
            </a:xfrm>
            <a:custGeom>
              <a:avLst/>
              <a:gdLst/>
              <a:ahLst/>
              <a:cxnLst/>
              <a:rect l="l" t="t" r="r" b="b"/>
              <a:pathLst>
                <a:path w="12477" h="17576" extrusionOk="0">
                  <a:moveTo>
                    <a:pt x="424" y="1"/>
                  </a:moveTo>
                  <a:cubicBezTo>
                    <a:pt x="415" y="1"/>
                    <a:pt x="406" y="2"/>
                    <a:pt x="398" y="4"/>
                  </a:cubicBezTo>
                  <a:cubicBezTo>
                    <a:pt x="1" y="123"/>
                    <a:pt x="398" y="7563"/>
                    <a:pt x="398" y="7563"/>
                  </a:cubicBezTo>
                  <a:lnTo>
                    <a:pt x="11274" y="17575"/>
                  </a:lnTo>
                  <a:lnTo>
                    <a:pt x="12476" y="13006"/>
                  </a:lnTo>
                  <a:lnTo>
                    <a:pt x="2643" y="6272"/>
                  </a:lnTo>
                  <a:cubicBezTo>
                    <a:pt x="2457" y="2808"/>
                    <a:pt x="871" y="1"/>
                    <a:pt x="424" y="1"/>
                  </a:cubicBezTo>
                  <a:close/>
                </a:path>
              </a:pathLst>
            </a:custGeom>
            <a:solidFill>
              <a:srgbClr val="9A64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72;p50">
              <a:extLst>
                <a:ext uri="{FF2B5EF4-FFF2-40B4-BE49-F238E27FC236}">
                  <a16:creationId xmlns:a16="http://schemas.microsoft.com/office/drawing/2014/main" xmlns="" id="{2AAFD548-2AFB-457D-9E1B-8DDC9D555B8C}"/>
                </a:ext>
              </a:extLst>
            </p:cNvPr>
            <p:cNvSpPr/>
            <p:nvPr/>
          </p:nvSpPr>
          <p:spPr>
            <a:xfrm>
              <a:off x="4080980" y="4305574"/>
              <a:ext cx="5738" cy="4074"/>
            </a:xfrm>
            <a:custGeom>
              <a:avLst/>
              <a:gdLst/>
              <a:ahLst/>
              <a:cxnLst/>
              <a:rect l="l" t="t" r="r" b="b"/>
              <a:pathLst>
                <a:path w="169" h="120" extrusionOk="0">
                  <a:moveTo>
                    <a:pt x="0" y="1"/>
                  </a:moveTo>
                  <a:lnTo>
                    <a:pt x="0" y="1"/>
                  </a:lnTo>
                  <a:lnTo>
                    <a:pt x="169" y="120"/>
                  </a:lnTo>
                  <a:lnTo>
                    <a:pt x="169" y="120"/>
                  </a:lnTo>
                  <a:close/>
                </a:path>
              </a:pathLst>
            </a:custGeom>
            <a:solidFill>
              <a:srgbClr val="A37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73;p50">
              <a:extLst>
                <a:ext uri="{FF2B5EF4-FFF2-40B4-BE49-F238E27FC236}">
                  <a16:creationId xmlns:a16="http://schemas.microsoft.com/office/drawing/2014/main" xmlns="" id="{07E9303D-666D-461D-BE34-8BBC1F2E3D74}"/>
                </a:ext>
              </a:extLst>
            </p:cNvPr>
            <p:cNvSpPr/>
            <p:nvPr/>
          </p:nvSpPr>
          <p:spPr>
            <a:xfrm>
              <a:off x="3919434" y="4040167"/>
              <a:ext cx="167284" cy="398976"/>
            </a:xfrm>
            <a:custGeom>
              <a:avLst/>
              <a:gdLst/>
              <a:ahLst/>
              <a:cxnLst/>
              <a:rect l="l" t="t" r="r" b="b"/>
              <a:pathLst>
                <a:path w="4927" h="11751" extrusionOk="0">
                  <a:moveTo>
                    <a:pt x="278" y="0"/>
                  </a:moveTo>
                  <a:cubicBezTo>
                    <a:pt x="249" y="0"/>
                    <a:pt x="219" y="30"/>
                    <a:pt x="199" y="80"/>
                  </a:cubicBezTo>
                  <a:cubicBezTo>
                    <a:pt x="0" y="596"/>
                    <a:pt x="80" y="3477"/>
                    <a:pt x="159" y="5503"/>
                  </a:cubicBezTo>
                  <a:cubicBezTo>
                    <a:pt x="219" y="6675"/>
                    <a:pt x="278" y="7559"/>
                    <a:pt x="278" y="7559"/>
                  </a:cubicBezTo>
                  <a:lnTo>
                    <a:pt x="4818" y="11751"/>
                  </a:lnTo>
                  <a:lnTo>
                    <a:pt x="4927" y="7937"/>
                  </a:lnTo>
                  <a:lnTo>
                    <a:pt x="4758" y="7818"/>
                  </a:lnTo>
                  <a:cubicBezTo>
                    <a:pt x="4688" y="8533"/>
                    <a:pt x="4500" y="10221"/>
                    <a:pt x="4282" y="10221"/>
                  </a:cubicBezTo>
                  <a:lnTo>
                    <a:pt x="4271" y="10221"/>
                  </a:lnTo>
                  <a:cubicBezTo>
                    <a:pt x="4004" y="10151"/>
                    <a:pt x="656" y="7509"/>
                    <a:pt x="666" y="7271"/>
                  </a:cubicBezTo>
                  <a:cubicBezTo>
                    <a:pt x="666" y="7063"/>
                    <a:pt x="378" y="30"/>
                    <a:pt x="348" y="20"/>
                  </a:cubicBezTo>
                  <a:cubicBezTo>
                    <a:pt x="318" y="11"/>
                    <a:pt x="298" y="0"/>
                    <a:pt x="278" y="0"/>
                  </a:cubicBezTo>
                  <a:close/>
                </a:path>
              </a:pathLst>
            </a:custGeom>
            <a:solidFill>
              <a:srgbClr val="8F5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74;p50">
              <a:extLst>
                <a:ext uri="{FF2B5EF4-FFF2-40B4-BE49-F238E27FC236}">
                  <a16:creationId xmlns:a16="http://schemas.microsoft.com/office/drawing/2014/main" xmlns="" id="{712BDE92-15A3-4150-A3F8-A3B7A0DDA8CD}"/>
                </a:ext>
              </a:extLst>
            </p:cNvPr>
            <p:cNvSpPr/>
            <p:nvPr/>
          </p:nvSpPr>
          <p:spPr>
            <a:xfrm>
              <a:off x="3379863" y="3970360"/>
              <a:ext cx="479579" cy="1018813"/>
            </a:xfrm>
            <a:custGeom>
              <a:avLst/>
              <a:gdLst/>
              <a:ahLst/>
              <a:cxnLst/>
              <a:rect l="l" t="t" r="r" b="b"/>
              <a:pathLst>
                <a:path w="14125" h="30007" extrusionOk="0">
                  <a:moveTo>
                    <a:pt x="7321" y="1"/>
                  </a:moveTo>
                  <a:cubicBezTo>
                    <a:pt x="4500" y="2583"/>
                    <a:pt x="0" y="9119"/>
                    <a:pt x="199" y="17780"/>
                  </a:cubicBezTo>
                  <a:cubicBezTo>
                    <a:pt x="457" y="29083"/>
                    <a:pt x="1679" y="30007"/>
                    <a:pt x="1679" y="30007"/>
                  </a:cubicBezTo>
                  <a:lnTo>
                    <a:pt x="12029" y="30007"/>
                  </a:lnTo>
                  <a:lnTo>
                    <a:pt x="11453" y="9993"/>
                  </a:lnTo>
                  <a:lnTo>
                    <a:pt x="13896" y="8324"/>
                  </a:lnTo>
                  <a:cubicBezTo>
                    <a:pt x="13926" y="7738"/>
                    <a:pt x="14005" y="7201"/>
                    <a:pt x="14124" y="6715"/>
                  </a:cubicBezTo>
                  <a:cubicBezTo>
                    <a:pt x="12396" y="5731"/>
                    <a:pt x="10579" y="4411"/>
                    <a:pt x="9456" y="3089"/>
                  </a:cubicBezTo>
                  <a:cubicBezTo>
                    <a:pt x="8135" y="1550"/>
                    <a:pt x="7529" y="656"/>
                    <a:pt x="7321" y="1"/>
                  </a:cubicBezTo>
                  <a:close/>
                </a:path>
              </a:pathLst>
            </a:custGeom>
            <a:solidFill>
              <a:srgbClr val="4C3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75;p50">
              <a:extLst>
                <a:ext uri="{FF2B5EF4-FFF2-40B4-BE49-F238E27FC236}">
                  <a16:creationId xmlns:a16="http://schemas.microsoft.com/office/drawing/2014/main" xmlns="" id="{B81A585F-4AC0-4FC4-9E1E-7106DE62FC7A}"/>
                </a:ext>
              </a:extLst>
            </p:cNvPr>
            <p:cNvSpPr/>
            <p:nvPr/>
          </p:nvSpPr>
          <p:spPr>
            <a:xfrm>
              <a:off x="3628394" y="3970360"/>
              <a:ext cx="31406" cy="54324"/>
            </a:xfrm>
            <a:custGeom>
              <a:avLst/>
              <a:gdLst/>
              <a:ahLst/>
              <a:cxnLst/>
              <a:rect l="l" t="t" r="r" b="b"/>
              <a:pathLst>
                <a:path w="925" h="1600" extrusionOk="0">
                  <a:moveTo>
                    <a:pt x="1" y="1"/>
                  </a:moveTo>
                  <a:lnTo>
                    <a:pt x="1" y="1"/>
                  </a:lnTo>
                  <a:cubicBezTo>
                    <a:pt x="130" y="407"/>
                    <a:pt x="418" y="904"/>
                    <a:pt x="924" y="1599"/>
                  </a:cubicBezTo>
                  <a:lnTo>
                    <a:pt x="924" y="1599"/>
                  </a:lnTo>
                  <a:lnTo>
                    <a:pt x="924" y="1599"/>
                  </a:lnTo>
                  <a:cubicBezTo>
                    <a:pt x="418" y="904"/>
                    <a:pt x="130" y="407"/>
                    <a:pt x="1" y="1"/>
                  </a:cubicBezTo>
                  <a:close/>
                </a:path>
              </a:pathLst>
            </a:custGeom>
            <a:solidFill>
              <a:srgbClr val="AA7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76;p50">
              <a:extLst>
                <a:ext uri="{FF2B5EF4-FFF2-40B4-BE49-F238E27FC236}">
                  <a16:creationId xmlns:a16="http://schemas.microsoft.com/office/drawing/2014/main" xmlns="" id="{1BE479FE-957D-447F-BD3E-718DA74633B9}"/>
                </a:ext>
              </a:extLst>
            </p:cNvPr>
            <p:cNvSpPr/>
            <p:nvPr/>
          </p:nvSpPr>
          <p:spPr>
            <a:xfrm>
              <a:off x="3505656" y="3970360"/>
              <a:ext cx="155468" cy="181476"/>
            </a:xfrm>
            <a:custGeom>
              <a:avLst/>
              <a:gdLst/>
              <a:ahLst/>
              <a:cxnLst/>
              <a:rect l="l" t="t" r="r" b="b"/>
              <a:pathLst>
                <a:path w="4579" h="5345" extrusionOk="0">
                  <a:moveTo>
                    <a:pt x="3616" y="1"/>
                  </a:moveTo>
                  <a:cubicBezTo>
                    <a:pt x="2533" y="984"/>
                    <a:pt x="1212" y="2553"/>
                    <a:pt x="0" y="4599"/>
                  </a:cubicBezTo>
                  <a:cubicBezTo>
                    <a:pt x="109" y="4937"/>
                    <a:pt x="318" y="5314"/>
                    <a:pt x="676" y="5314"/>
                  </a:cubicBezTo>
                  <a:cubicBezTo>
                    <a:pt x="844" y="5314"/>
                    <a:pt x="1043" y="5235"/>
                    <a:pt x="1281" y="5036"/>
                  </a:cubicBezTo>
                  <a:cubicBezTo>
                    <a:pt x="1281" y="5036"/>
                    <a:pt x="1480" y="5344"/>
                    <a:pt x="1818" y="5344"/>
                  </a:cubicBezTo>
                  <a:cubicBezTo>
                    <a:pt x="2056" y="5344"/>
                    <a:pt x="2364" y="5195"/>
                    <a:pt x="2712" y="4698"/>
                  </a:cubicBezTo>
                  <a:cubicBezTo>
                    <a:pt x="2712" y="4698"/>
                    <a:pt x="2881" y="4758"/>
                    <a:pt x="3099" y="4758"/>
                  </a:cubicBezTo>
                  <a:cubicBezTo>
                    <a:pt x="3457" y="4758"/>
                    <a:pt x="3973" y="4599"/>
                    <a:pt x="4201" y="3745"/>
                  </a:cubicBezTo>
                  <a:cubicBezTo>
                    <a:pt x="4579" y="2354"/>
                    <a:pt x="4232" y="2314"/>
                    <a:pt x="4539" y="1599"/>
                  </a:cubicBezTo>
                  <a:cubicBezTo>
                    <a:pt x="4033" y="904"/>
                    <a:pt x="3745" y="407"/>
                    <a:pt x="3616" y="1"/>
                  </a:cubicBezTo>
                  <a:close/>
                </a:path>
              </a:pathLst>
            </a:custGeom>
            <a:solidFill>
              <a:srgbClr val="4131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77;p50">
              <a:extLst>
                <a:ext uri="{FF2B5EF4-FFF2-40B4-BE49-F238E27FC236}">
                  <a16:creationId xmlns:a16="http://schemas.microsoft.com/office/drawing/2014/main" xmlns="" id="{FF85CD2E-CD5F-41D8-8929-738D6F178476}"/>
                </a:ext>
              </a:extLst>
            </p:cNvPr>
            <p:cNvSpPr/>
            <p:nvPr/>
          </p:nvSpPr>
          <p:spPr>
            <a:xfrm>
              <a:off x="3423356" y="4287002"/>
              <a:ext cx="315011" cy="147082"/>
            </a:xfrm>
            <a:custGeom>
              <a:avLst/>
              <a:gdLst/>
              <a:ahLst/>
              <a:cxnLst/>
              <a:rect l="l" t="t" r="r" b="b"/>
              <a:pathLst>
                <a:path w="9278" h="4332" extrusionOk="0">
                  <a:moveTo>
                    <a:pt x="9278" y="1"/>
                  </a:moveTo>
                  <a:cubicBezTo>
                    <a:pt x="8433" y="170"/>
                    <a:pt x="7589" y="389"/>
                    <a:pt x="6765" y="647"/>
                  </a:cubicBezTo>
                  <a:cubicBezTo>
                    <a:pt x="5930" y="895"/>
                    <a:pt x="5116" y="1183"/>
                    <a:pt x="4312" y="1501"/>
                  </a:cubicBezTo>
                  <a:cubicBezTo>
                    <a:pt x="3904" y="1670"/>
                    <a:pt x="3507" y="1839"/>
                    <a:pt x="3120" y="2027"/>
                  </a:cubicBezTo>
                  <a:cubicBezTo>
                    <a:pt x="2722" y="2216"/>
                    <a:pt x="2335" y="2415"/>
                    <a:pt x="1957" y="2633"/>
                  </a:cubicBezTo>
                  <a:cubicBezTo>
                    <a:pt x="1580" y="2852"/>
                    <a:pt x="1222" y="3100"/>
                    <a:pt x="875" y="3368"/>
                  </a:cubicBezTo>
                  <a:cubicBezTo>
                    <a:pt x="547" y="3647"/>
                    <a:pt x="219" y="3954"/>
                    <a:pt x="1" y="4332"/>
                  </a:cubicBezTo>
                  <a:cubicBezTo>
                    <a:pt x="279" y="3994"/>
                    <a:pt x="606" y="3726"/>
                    <a:pt x="964" y="3488"/>
                  </a:cubicBezTo>
                  <a:cubicBezTo>
                    <a:pt x="1321" y="3249"/>
                    <a:pt x="1689" y="3031"/>
                    <a:pt x="2067" y="2832"/>
                  </a:cubicBezTo>
                  <a:cubicBezTo>
                    <a:pt x="2831" y="2444"/>
                    <a:pt x="3626" y="2097"/>
                    <a:pt x="4420" y="1779"/>
                  </a:cubicBezTo>
                  <a:cubicBezTo>
                    <a:pt x="5215" y="1451"/>
                    <a:pt x="6029" y="1153"/>
                    <a:pt x="6834" y="855"/>
                  </a:cubicBezTo>
                  <a:cubicBezTo>
                    <a:pt x="7649" y="567"/>
                    <a:pt x="8463" y="279"/>
                    <a:pt x="9278"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78;p50">
              <a:extLst>
                <a:ext uri="{FF2B5EF4-FFF2-40B4-BE49-F238E27FC236}">
                  <a16:creationId xmlns:a16="http://schemas.microsoft.com/office/drawing/2014/main" xmlns="" id="{7A90A223-3CB9-4192-95A2-3BE6A980D8E6}"/>
                </a:ext>
              </a:extLst>
            </p:cNvPr>
            <p:cNvSpPr/>
            <p:nvPr/>
          </p:nvSpPr>
          <p:spPr>
            <a:xfrm>
              <a:off x="4004417" y="4007470"/>
              <a:ext cx="470480" cy="981703"/>
            </a:xfrm>
            <a:custGeom>
              <a:avLst/>
              <a:gdLst/>
              <a:ahLst/>
              <a:cxnLst/>
              <a:rect l="l" t="t" r="r" b="b"/>
              <a:pathLst>
                <a:path w="13857" h="28914" extrusionOk="0">
                  <a:moveTo>
                    <a:pt x="7629" y="0"/>
                  </a:moveTo>
                  <a:cubicBezTo>
                    <a:pt x="7609" y="30"/>
                    <a:pt x="7579" y="60"/>
                    <a:pt x="7549" y="99"/>
                  </a:cubicBezTo>
                  <a:cubicBezTo>
                    <a:pt x="5980" y="1927"/>
                    <a:pt x="1411" y="6923"/>
                    <a:pt x="100" y="7221"/>
                  </a:cubicBezTo>
                  <a:cubicBezTo>
                    <a:pt x="70" y="7231"/>
                    <a:pt x="40" y="7231"/>
                    <a:pt x="0" y="7241"/>
                  </a:cubicBezTo>
                  <a:lnTo>
                    <a:pt x="2424" y="8900"/>
                  </a:lnTo>
                  <a:lnTo>
                    <a:pt x="1858" y="28914"/>
                  </a:lnTo>
                  <a:lnTo>
                    <a:pt x="12208" y="28914"/>
                  </a:lnTo>
                  <a:cubicBezTo>
                    <a:pt x="12208" y="28914"/>
                    <a:pt x="13429" y="27990"/>
                    <a:pt x="13687" y="16687"/>
                  </a:cubicBezTo>
                  <a:cubicBezTo>
                    <a:pt x="13857" y="9059"/>
                    <a:pt x="10390" y="3079"/>
                    <a:pt x="7629" y="0"/>
                  </a:cubicBezTo>
                  <a:close/>
                </a:path>
              </a:pathLst>
            </a:custGeom>
            <a:solidFill>
              <a:srgbClr val="4C3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79;p50">
              <a:extLst>
                <a:ext uri="{FF2B5EF4-FFF2-40B4-BE49-F238E27FC236}">
                  <a16:creationId xmlns:a16="http://schemas.microsoft.com/office/drawing/2014/main" xmlns="" id="{778E5CCF-1706-4FD0-B8BF-607B4D4B3E82}"/>
                </a:ext>
              </a:extLst>
            </p:cNvPr>
            <p:cNvSpPr/>
            <p:nvPr/>
          </p:nvSpPr>
          <p:spPr>
            <a:xfrm>
              <a:off x="3483723" y="4480260"/>
              <a:ext cx="247921" cy="205752"/>
            </a:xfrm>
            <a:custGeom>
              <a:avLst/>
              <a:gdLst/>
              <a:ahLst/>
              <a:cxnLst/>
              <a:rect l="l" t="t" r="r" b="b"/>
              <a:pathLst>
                <a:path w="7302" h="6060" extrusionOk="0">
                  <a:moveTo>
                    <a:pt x="7301" y="1"/>
                  </a:moveTo>
                  <a:lnTo>
                    <a:pt x="0" y="6060"/>
                  </a:lnTo>
                  <a:cubicBezTo>
                    <a:pt x="3516" y="5712"/>
                    <a:pt x="7301" y="1"/>
                    <a:pt x="7301" y="1"/>
                  </a:cubicBezTo>
                  <a:close/>
                </a:path>
              </a:pathLst>
            </a:custGeom>
            <a:solidFill>
              <a:srgbClr val="423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80;p50">
              <a:extLst>
                <a:ext uri="{FF2B5EF4-FFF2-40B4-BE49-F238E27FC236}">
                  <a16:creationId xmlns:a16="http://schemas.microsoft.com/office/drawing/2014/main" xmlns="" id="{FF566606-0B7A-40FE-A2EB-4A4F9DBE11BC}"/>
                </a:ext>
              </a:extLst>
            </p:cNvPr>
            <p:cNvSpPr/>
            <p:nvPr/>
          </p:nvSpPr>
          <p:spPr>
            <a:xfrm>
              <a:off x="4189560" y="4480260"/>
              <a:ext cx="248261" cy="205752"/>
            </a:xfrm>
            <a:custGeom>
              <a:avLst/>
              <a:gdLst/>
              <a:ahLst/>
              <a:cxnLst/>
              <a:rect l="l" t="t" r="r" b="b"/>
              <a:pathLst>
                <a:path w="7312" h="6060" extrusionOk="0">
                  <a:moveTo>
                    <a:pt x="1" y="1"/>
                  </a:moveTo>
                  <a:cubicBezTo>
                    <a:pt x="1" y="1"/>
                    <a:pt x="3795" y="5712"/>
                    <a:pt x="7311" y="6060"/>
                  </a:cubicBezTo>
                  <a:lnTo>
                    <a:pt x="1" y="1"/>
                  </a:lnTo>
                  <a:close/>
                </a:path>
              </a:pathLst>
            </a:custGeom>
            <a:solidFill>
              <a:srgbClr val="423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81;p50">
              <a:extLst>
                <a:ext uri="{FF2B5EF4-FFF2-40B4-BE49-F238E27FC236}">
                  <a16:creationId xmlns:a16="http://schemas.microsoft.com/office/drawing/2014/main" xmlns="" id="{07ED62D5-AC7D-4EAA-A5CF-853D92C8D2E5}"/>
                </a:ext>
              </a:extLst>
            </p:cNvPr>
            <p:cNvSpPr/>
            <p:nvPr/>
          </p:nvSpPr>
          <p:spPr>
            <a:xfrm>
              <a:off x="4189560" y="4480260"/>
              <a:ext cx="248261" cy="205752"/>
            </a:xfrm>
            <a:custGeom>
              <a:avLst/>
              <a:gdLst/>
              <a:ahLst/>
              <a:cxnLst/>
              <a:rect l="l" t="t" r="r" b="b"/>
              <a:pathLst>
                <a:path w="7312" h="6060" extrusionOk="0">
                  <a:moveTo>
                    <a:pt x="1" y="1"/>
                  </a:moveTo>
                  <a:lnTo>
                    <a:pt x="1" y="1"/>
                  </a:lnTo>
                  <a:cubicBezTo>
                    <a:pt x="1143" y="1103"/>
                    <a:pt x="2345" y="2126"/>
                    <a:pt x="3557" y="3139"/>
                  </a:cubicBezTo>
                  <a:cubicBezTo>
                    <a:pt x="4172" y="3646"/>
                    <a:pt x="4788" y="4142"/>
                    <a:pt x="5404" y="4629"/>
                  </a:cubicBezTo>
                  <a:cubicBezTo>
                    <a:pt x="6029" y="5126"/>
                    <a:pt x="6665" y="5603"/>
                    <a:pt x="7311" y="6060"/>
                  </a:cubicBezTo>
                  <a:cubicBezTo>
                    <a:pt x="6735" y="5513"/>
                    <a:pt x="6149" y="4977"/>
                    <a:pt x="5553" y="4460"/>
                  </a:cubicBezTo>
                  <a:cubicBezTo>
                    <a:pt x="4957" y="3934"/>
                    <a:pt x="4351" y="3427"/>
                    <a:pt x="3745" y="2921"/>
                  </a:cubicBezTo>
                  <a:cubicBezTo>
                    <a:pt x="2524" y="1908"/>
                    <a:pt x="1292" y="924"/>
                    <a:pt x="1"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82;p50">
              <a:extLst>
                <a:ext uri="{FF2B5EF4-FFF2-40B4-BE49-F238E27FC236}">
                  <a16:creationId xmlns:a16="http://schemas.microsoft.com/office/drawing/2014/main" xmlns="" id="{D67830E3-4DBD-498C-B5FC-19852E46E7A4}"/>
                </a:ext>
              </a:extLst>
            </p:cNvPr>
            <p:cNvSpPr/>
            <p:nvPr/>
          </p:nvSpPr>
          <p:spPr>
            <a:xfrm>
              <a:off x="3483723" y="4480260"/>
              <a:ext cx="247921" cy="205752"/>
            </a:xfrm>
            <a:custGeom>
              <a:avLst/>
              <a:gdLst/>
              <a:ahLst/>
              <a:cxnLst/>
              <a:rect l="l" t="t" r="r" b="b"/>
              <a:pathLst>
                <a:path w="7302" h="6060" extrusionOk="0">
                  <a:moveTo>
                    <a:pt x="7301" y="1"/>
                  </a:moveTo>
                  <a:lnTo>
                    <a:pt x="7301" y="1"/>
                  </a:lnTo>
                  <a:cubicBezTo>
                    <a:pt x="6010" y="924"/>
                    <a:pt x="4778" y="1908"/>
                    <a:pt x="3556" y="2921"/>
                  </a:cubicBezTo>
                  <a:cubicBezTo>
                    <a:pt x="2951" y="3427"/>
                    <a:pt x="2344" y="3934"/>
                    <a:pt x="1748" y="4460"/>
                  </a:cubicBezTo>
                  <a:cubicBezTo>
                    <a:pt x="1153" y="4977"/>
                    <a:pt x="567" y="5513"/>
                    <a:pt x="0" y="6060"/>
                  </a:cubicBezTo>
                  <a:cubicBezTo>
                    <a:pt x="646" y="5603"/>
                    <a:pt x="1272" y="5126"/>
                    <a:pt x="1898" y="4629"/>
                  </a:cubicBezTo>
                  <a:cubicBezTo>
                    <a:pt x="2523" y="4142"/>
                    <a:pt x="3130" y="3646"/>
                    <a:pt x="3745" y="3139"/>
                  </a:cubicBezTo>
                  <a:cubicBezTo>
                    <a:pt x="4957" y="2126"/>
                    <a:pt x="6159" y="1103"/>
                    <a:pt x="7301"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83;p50">
              <a:extLst>
                <a:ext uri="{FF2B5EF4-FFF2-40B4-BE49-F238E27FC236}">
                  <a16:creationId xmlns:a16="http://schemas.microsoft.com/office/drawing/2014/main" xmlns="" id="{90561EF7-B666-447D-BA32-36D92A7ABEB7}"/>
                </a:ext>
              </a:extLst>
            </p:cNvPr>
            <p:cNvSpPr/>
            <p:nvPr/>
          </p:nvSpPr>
          <p:spPr>
            <a:xfrm>
              <a:off x="3412898" y="4311312"/>
              <a:ext cx="318746" cy="151768"/>
            </a:xfrm>
            <a:custGeom>
              <a:avLst/>
              <a:gdLst/>
              <a:ahLst/>
              <a:cxnLst/>
              <a:rect l="l" t="t" r="r" b="b"/>
              <a:pathLst>
                <a:path w="9388" h="4470" extrusionOk="0">
                  <a:moveTo>
                    <a:pt x="9387" y="0"/>
                  </a:moveTo>
                  <a:cubicBezTo>
                    <a:pt x="3775" y="795"/>
                    <a:pt x="0" y="4470"/>
                    <a:pt x="0" y="4470"/>
                  </a:cubicBezTo>
                  <a:cubicBezTo>
                    <a:pt x="3060" y="3477"/>
                    <a:pt x="9387" y="0"/>
                    <a:pt x="9387" y="0"/>
                  </a:cubicBezTo>
                  <a:close/>
                </a:path>
              </a:pathLst>
            </a:custGeom>
            <a:solidFill>
              <a:srgbClr val="563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84;p50">
              <a:extLst>
                <a:ext uri="{FF2B5EF4-FFF2-40B4-BE49-F238E27FC236}">
                  <a16:creationId xmlns:a16="http://schemas.microsoft.com/office/drawing/2014/main" xmlns="" id="{79D069FF-AC47-4464-BA7C-A7AD7BD2578A}"/>
                </a:ext>
              </a:extLst>
            </p:cNvPr>
            <p:cNvSpPr/>
            <p:nvPr/>
          </p:nvSpPr>
          <p:spPr>
            <a:xfrm>
              <a:off x="3562628" y="3993550"/>
              <a:ext cx="72556" cy="115235"/>
            </a:xfrm>
            <a:custGeom>
              <a:avLst/>
              <a:gdLst/>
              <a:ahLst/>
              <a:cxnLst/>
              <a:rect l="l" t="t" r="r" b="b"/>
              <a:pathLst>
                <a:path w="2137" h="3394" extrusionOk="0">
                  <a:moveTo>
                    <a:pt x="866" y="1"/>
                  </a:moveTo>
                  <a:cubicBezTo>
                    <a:pt x="804" y="1"/>
                    <a:pt x="735" y="20"/>
                    <a:pt x="656" y="62"/>
                  </a:cubicBezTo>
                  <a:cubicBezTo>
                    <a:pt x="159" y="331"/>
                    <a:pt x="1" y="748"/>
                    <a:pt x="210" y="1214"/>
                  </a:cubicBezTo>
                  <a:cubicBezTo>
                    <a:pt x="408" y="1682"/>
                    <a:pt x="557" y="2039"/>
                    <a:pt x="557" y="2039"/>
                  </a:cubicBezTo>
                  <a:cubicBezTo>
                    <a:pt x="850" y="2913"/>
                    <a:pt x="1085" y="3393"/>
                    <a:pt x="1347" y="3393"/>
                  </a:cubicBezTo>
                  <a:cubicBezTo>
                    <a:pt x="1458" y="3393"/>
                    <a:pt x="1573" y="3308"/>
                    <a:pt x="1699" y="3132"/>
                  </a:cubicBezTo>
                  <a:cubicBezTo>
                    <a:pt x="2136" y="2536"/>
                    <a:pt x="1947" y="2377"/>
                    <a:pt x="1610" y="1403"/>
                  </a:cubicBezTo>
                  <a:cubicBezTo>
                    <a:pt x="1317" y="582"/>
                    <a:pt x="1200" y="1"/>
                    <a:pt x="866" y="1"/>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85;p50">
              <a:extLst>
                <a:ext uri="{FF2B5EF4-FFF2-40B4-BE49-F238E27FC236}">
                  <a16:creationId xmlns:a16="http://schemas.microsoft.com/office/drawing/2014/main" xmlns="" id="{BE1E46F7-72DD-4CE3-B7C1-17979750574E}"/>
                </a:ext>
              </a:extLst>
            </p:cNvPr>
            <p:cNvSpPr/>
            <p:nvPr/>
          </p:nvSpPr>
          <p:spPr>
            <a:xfrm>
              <a:off x="3530611" y="4020950"/>
              <a:ext cx="54664" cy="109938"/>
            </a:xfrm>
            <a:custGeom>
              <a:avLst/>
              <a:gdLst/>
              <a:ahLst/>
              <a:cxnLst/>
              <a:rect l="l" t="t" r="r" b="b"/>
              <a:pathLst>
                <a:path w="1610" h="3238" extrusionOk="0">
                  <a:moveTo>
                    <a:pt x="1053" y="0"/>
                  </a:moveTo>
                  <a:cubicBezTo>
                    <a:pt x="457" y="209"/>
                    <a:pt x="0" y="824"/>
                    <a:pt x="69" y="1142"/>
                  </a:cubicBezTo>
                  <a:cubicBezTo>
                    <a:pt x="139" y="1460"/>
                    <a:pt x="557" y="2881"/>
                    <a:pt x="775" y="3169"/>
                  </a:cubicBezTo>
                  <a:cubicBezTo>
                    <a:pt x="812" y="3217"/>
                    <a:pt x="860" y="3238"/>
                    <a:pt x="914" y="3238"/>
                  </a:cubicBezTo>
                  <a:cubicBezTo>
                    <a:pt x="1185" y="3238"/>
                    <a:pt x="1609" y="2707"/>
                    <a:pt x="1510" y="2334"/>
                  </a:cubicBezTo>
                  <a:cubicBezTo>
                    <a:pt x="1391" y="1888"/>
                    <a:pt x="1063" y="1053"/>
                    <a:pt x="1063" y="1053"/>
                  </a:cubicBezTo>
                  <a:lnTo>
                    <a:pt x="1400" y="994"/>
                  </a:lnTo>
                  <a:lnTo>
                    <a:pt x="1053" y="0"/>
                  </a:ln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86;p50">
              <a:extLst>
                <a:ext uri="{FF2B5EF4-FFF2-40B4-BE49-F238E27FC236}">
                  <a16:creationId xmlns:a16="http://schemas.microsoft.com/office/drawing/2014/main" xmlns="" id="{1D42DA50-3CFA-4423-A9E1-4594B0C99D64}"/>
                </a:ext>
              </a:extLst>
            </p:cNvPr>
            <p:cNvSpPr/>
            <p:nvPr/>
          </p:nvSpPr>
          <p:spPr>
            <a:xfrm>
              <a:off x="3506437" y="4062100"/>
              <a:ext cx="45123" cy="70689"/>
            </a:xfrm>
            <a:custGeom>
              <a:avLst/>
              <a:gdLst/>
              <a:ahLst/>
              <a:cxnLst/>
              <a:rect l="l" t="t" r="r" b="b"/>
              <a:pathLst>
                <a:path w="1329" h="2082" extrusionOk="0">
                  <a:moveTo>
                    <a:pt x="801" y="0"/>
                  </a:moveTo>
                  <a:cubicBezTo>
                    <a:pt x="801" y="0"/>
                    <a:pt x="106" y="239"/>
                    <a:pt x="46" y="676"/>
                  </a:cubicBezTo>
                  <a:cubicBezTo>
                    <a:pt x="0" y="1084"/>
                    <a:pt x="387" y="2082"/>
                    <a:pt x="730" y="2082"/>
                  </a:cubicBezTo>
                  <a:cubicBezTo>
                    <a:pt x="754" y="2082"/>
                    <a:pt x="778" y="2077"/>
                    <a:pt x="801" y="2066"/>
                  </a:cubicBezTo>
                  <a:cubicBezTo>
                    <a:pt x="1030" y="1976"/>
                    <a:pt x="1328" y="1669"/>
                    <a:pt x="1238" y="1431"/>
                  </a:cubicBezTo>
                  <a:cubicBezTo>
                    <a:pt x="1159" y="1192"/>
                    <a:pt x="801" y="0"/>
                    <a:pt x="801"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87;p50">
              <a:extLst>
                <a:ext uri="{FF2B5EF4-FFF2-40B4-BE49-F238E27FC236}">
                  <a16:creationId xmlns:a16="http://schemas.microsoft.com/office/drawing/2014/main" xmlns="" id="{AFDD6D87-568E-42D3-AF7C-082BB4664FB8}"/>
                </a:ext>
              </a:extLst>
            </p:cNvPr>
            <p:cNvSpPr/>
            <p:nvPr/>
          </p:nvSpPr>
          <p:spPr>
            <a:xfrm>
              <a:off x="3593321" y="3966557"/>
              <a:ext cx="48926" cy="73575"/>
            </a:xfrm>
            <a:custGeom>
              <a:avLst/>
              <a:gdLst/>
              <a:ahLst/>
              <a:cxnLst/>
              <a:rect l="l" t="t" r="r" b="b"/>
              <a:pathLst>
                <a:path w="1441" h="2167" extrusionOk="0">
                  <a:moveTo>
                    <a:pt x="779" y="0"/>
                  </a:moveTo>
                  <a:cubicBezTo>
                    <a:pt x="738" y="0"/>
                    <a:pt x="690" y="7"/>
                    <a:pt x="637" y="23"/>
                  </a:cubicBezTo>
                  <a:cubicBezTo>
                    <a:pt x="259" y="132"/>
                    <a:pt x="1" y="530"/>
                    <a:pt x="60" y="828"/>
                  </a:cubicBezTo>
                  <a:cubicBezTo>
                    <a:pt x="125" y="1105"/>
                    <a:pt x="457" y="2166"/>
                    <a:pt x="678" y="2166"/>
                  </a:cubicBezTo>
                  <a:cubicBezTo>
                    <a:pt x="695" y="2166"/>
                    <a:pt x="711" y="2161"/>
                    <a:pt x="726" y="2148"/>
                  </a:cubicBezTo>
                  <a:cubicBezTo>
                    <a:pt x="954" y="1980"/>
                    <a:pt x="1441" y="1632"/>
                    <a:pt x="1213" y="1106"/>
                  </a:cubicBezTo>
                  <a:cubicBezTo>
                    <a:pt x="974" y="589"/>
                    <a:pt x="865" y="450"/>
                    <a:pt x="865" y="450"/>
                  </a:cubicBezTo>
                  <a:lnTo>
                    <a:pt x="1074" y="232"/>
                  </a:lnTo>
                  <a:cubicBezTo>
                    <a:pt x="1074" y="232"/>
                    <a:pt x="1023" y="0"/>
                    <a:pt x="779"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88;p50">
              <a:extLst>
                <a:ext uri="{FF2B5EF4-FFF2-40B4-BE49-F238E27FC236}">
                  <a16:creationId xmlns:a16="http://schemas.microsoft.com/office/drawing/2014/main" xmlns="" id="{A6A7E021-1641-4D58-9271-EB7CFB39E4D6}"/>
                </a:ext>
              </a:extLst>
            </p:cNvPr>
            <p:cNvSpPr/>
            <p:nvPr/>
          </p:nvSpPr>
          <p:spPr>
            <a:xfrm>
              <a:off x="5240387" y="3843547"/>
              <a:ext cx="6790" cy="34"/>
            </a:xfrm>
            <a:custGeom>
              <a:avLst/>
              <a:gdLst/>
              <a:ahLst/>
              <a:cxnLst/>
              <a:rect l="l" t="t" r="r" b="b"/>
              <a:pathLst>
                <a:path w="200" h="1" extrusionOk="0">
                  <a:moveTo>
                    <a:pt x="60" y="1"/>
                  </a:moveTo>
                  <a:lnTo>
                    <a:pt x="60" y="1"/>
                  </a:lnTo>
                  <a:lnTo>
                    <a:pt x="60" y="1"/>
                  </a:lnTo>
                  <a:close/>
                  <a:moveTo>
                    <a:pt x="80" y="1"/>
                  </a:moveTo>
                  <a:lnTo>
                    <a:pt x="80" y="1"/>
                  </a:lnTo>
                  <a:lnTo>
                    <a:pt x="80" y="1"/>
                  </a:lnTo>
                  <a:close/>
                  <a:moveTo>
                    <a:pt x="90" y="1"/>
                  </a:moveTo>
                  <a:lnTo>
                    <a:pt x="80" y="1"/>
                  </a:lnTo>
                  <a:lnTo>
                    <a:pt x="90" y="1"/>
                  </a:lnTo>
                  <a:close/>
                  <a:moveTo>
                    <a:pt x="50" y="1"/>
                  </a:moveTo>
                  <a:lnTo>
                    <a:pt x="60" y="1"/>
                  </a:lnTo>
                  <a:lnTo>
                    <a:pt x="50" y="1"/>
                  </a:lnTo>
                  <a:close/>
                  <a:moveTo>
                    <a:pt x="90" y="1"/>
                  </a:moveTo>
                  <a:lnTo>
                    <a:pt x="90" y="1"/>
                  </a:lnTo>
                  <a:lnTo>
                    <a:pt x="90" y="1"/>
                  </a:lnTo>
                  <a:close/>
                  <a:moveTo>
                    <a:pt x="50" y="1"/>
                  </a:moveTo>
                  <a:lnTo>
                    <a:pt x="50" y="1"/>
                  </a:lnTo>
                  <a:lnTo>
                    <a:pt x="50" y="1"/>
                  </a:lnTo>
                  <a:close/>
                  <a:moveTo>
                    <a:pt x="41" y="1"/>
                  </a:moveTo>
                  <a:lnTo>
                    <a:pt x="41" y="1"/>
                  </a:lnTo>
                  <a:lnTo>
                    <a:pt x="41" y="1"/>
                  </a:lnTo>
                  <a:close/>
                  <a:moveTo>
                    <a:pt x="100" y="1"/>
                  </a:moveTo>
                  <a:lnTo>
                    <a:pt x="100" y="1"/>
                  </a:lnTo>
                  <a:lnTo>
                    <a:pt x="100" y="1"/>
                  </a:lnTo>
                  <a:close/>
                  <a:moveTo>
                    <a:pt x="30" y="1"/>
                  </a:moveTo>
                  <a:lnTo>
                    <a:pt x="30" y="1"/>
                  </a:lnTo>
                  <a:lnTo>
                    <a:pt x="30" y="1"/>
                  </a:lnTo>
                  <a:close/>
                  <a:moveTo>
                    <a:pt x="110" y="1"/>
                  </a:moveTo>
                  <a:lnTo>
                    <a:pt x="100" y="1"/>
                  </a:lnTo>
                  <a:lnTo>
                    <a:pt x="110" y="1"/>
                  </a:lnTo>
                  <a:close/>
                  <a:moveTo>
                    <a:pt x="21" y="1"/>
                  </a:moveTo>
                  <a:lnTo>
                    <a:pt x="30" y="1"/>
                  </a:lnTo>
                  <a:lnTo>
                    <a:pt x="21" y="1"/>
                  </a:lnTo>
                  <a:close/>
                  <a:moveTo>
                    <a:pt x="110" y="1"/>
                  </a:moveTo>
                  <a:lnTo>
                    <a:pt x="110" y="1"/>
                  </a:lnTo>
                  <a:lnTo>
                    <a:pt x="110" y="1"/>
                  </a:lnTo>
                  <a:close/>
                  <a:moveTo>
                    <a:pt x="21" y="1"/>
                  </a:moveTo>
                  <a:lnTo>
                    <a:pt x="21" y="1"/>
                  </a:lnTo>
                  <a:lnTo>
                    <a:pt x="21" y="1"/>
                  </a:lnTo>
                  <a:close/>
                  <a:moveTo>
                    <a:pt x="120" y="1"/>
                  </a:moveTo>
                  <a:lnTo>
                    <a:pt x="120" y="1"/>
                  </a:lnTo>
                  <a:lnTo>
                    <a:pt x="120" y="1"/>
                  </a:lnTo>
                  <a:close/>
                  <a:moveTo>
                    <a:pt x="10" y="1"/>
                  </a:moveTo>
                  <a:lnTo>
                    <a:pt x="10" y="1"/>
                  </a:lnTo>
                  <a:lnTo>
                    <a:pt x="10" y="1"/>
                  </a:lnTo>
                  <a:close/>
                  <a:moveTo>
                    <a:pt x="130" y="1"/>
                  </a:moveTo>
                  <a:lnTo>
                    <a:pt x="130" y="1"/>
                  </a:lnTo>
                  <a:lnTo>
                    <a:pt x="130" y="1"/>
                  </a:lnTo>
                  <a:close/>
                  <a:moveTo>
                    <a:pt x="1" y="1"/>
                  </a:moveTo>
                  <a:lnTo>
                    <a:pt x="1" y="1"/>
                  </a:lnTo>
                  <a:lnTo>
                    <a:pt x="1" y="1"/>
                  </a:lnTo>
                  <a:close/>
                  <a:moveTo>
                    <a:pt x="130" y="1"/>
                  </a:moveTo>
                  <a:lnTo>
                    <a:pt x="130" y="1"/>
                  </a:lnTo>
                  <a:lnTo>
                    <a:pt x="130" y="1"/>
                  </a:lnTo>
                  <a:close/>
                  <a:moveTo>
                    <a:pt x="140" y="1"/>
                  </a:moveTo>
                  <a:lnTo>
                    <a:pt x="140" y="1"/>
                  </a:lnTo>
                  <a:lnTo>
                    <a:pt x="140" y="1"/>
                  </a:lnTo>
                  <a:close/>
                  <a:moveTo>
                    <a:pt x="149" y="1"/>
                  </a:moveTo>
                  <a:lnTo>
                    <a:pt x="149" y="1"/>
                  </a:lnTo>
                  <a:lnTo>
                    <a:pt x="149" y="1"/>
                  </a:lnTo>
                  <a:close/>
                  <a:moveTo>
                    <a:pt x="149" y="1"/>
                  </a:moveTo>
                  <a:lnTo>
                    <a:pt x="149" y="1"/>
                  </a:lnTo>
                  <a:lnTo>
                    <a:pt x="149" y="1"/>
                  </a:lnTo>
                  <a:close/>
                  <a:moveTo>
                    <a:pt x="169" y="1"/>
                  </a:moveTo>
                  <a:lnTo>
                    <a:pt x="169" y="1"/>
                  </a:lnTo>
                  <a:lnTo>
                    <a:pt x="169" y="1"/>
                  </a:lnTo>
                  <a:close/>
                  <a:moveTo>
                    <a:pt x="180" y="1"/>
                  </a:moveTo>
                  <a:lnTo>
                    <a:pt x="169" y="1"/>
                  </a:lnTo>
                  <a:lnTo>
                    <a:pt x="180" y="1"/>
                  </a:lnTo>
                  <a:close/>
                  <a:moveTo>
                    <a:pt x="189" y="1"/>
                  </a:moveTo>
                  <a:lnTo>
                    <a:pt x="189" y="1"/>
                  </a:lnTo>
                  <a:lnTo>
                    <a:pt x="189" y="1"/>
                  </a:lnTo>
                  <a:close/>
                  <a:moveTo>
                    <a:pt x="199" y="1"/>
                  </a:moveTo>
                  <a:lnTo>
                    <a:pt x="199" y="1"/>
                  </a:lnTo>
                  <a:close/>
                </a:path>
              </a:pathLst>
            </a:custGeom>
            <a:solidFill>
              <a:srgbClr val="E5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2281;p49">
            <a:extLst>
              <a:ext uri="{FF2B5EF4-FFF2-40B4-BE49-F238E27FC236}">
                <a16:creationId xmlns:a16="http://schemas.microsoft.com/office/drawing/2014/main" xmlns="" id="{AC054939-9F28-4551-ABB5-205781BFD3C7}"/>
              </a:ext>
            </a:extLst>
          </p:cNvPr>
          <p:cNvGrpSpPr/>
          <p:nvPr/>
        </p:nvGrpSpPr>
        <p:grpSpPr>
          <a:xfrm>
            <a:off x="5670332" y="3926949"/>
            <a:ext cx="1020752" cy="1216548"/>
            <a:chOff x="2913438" y="3527425"/>
            <a:chExt cx="305975" cy="376575"/>
          </a:xfrm>
        </p:grpSpPr>
        <p:sp>
          <p:nvSpPr>
            <p:cNvPr id="94" name="Google Shape;2282;p49">
              <a:extLst>
                <a:ext uri="{FF2B5EF4-FFF2-40B4-BE49-F238E27FC236}">
                  <a16:creationId xmlns:a16="http://schemas.microsoft.com/office/drawing/2014/main" xmlns="" id="{6D3B219A-776C-414E-8636-E4B720E77968}"/>
                </a:ext>
              </a:extLst>
            </p:cNvPr>
            <p:cNvSpPr/>
            <p:nvPr/>
          </p:nvSpPr>
          <p:spPr>
            <a:xfrm>
              <a:off x="2973688" y="3813275"/>
              <a:ext cx="186275" cy="90725"/>
            </a:xfrm>
            <a:custGeom>
              <a:avLst/>
              <a:gdLst/>
              <a:ahLst/>
              <a:cxnLst/>
              <a:rect l="l" t="t" r="r" b="b"/>
              <a:pathLst>
                <a:path w="7451" h="3629" extrusionOk="0">
                  <a:moveTo>
                    <a:pt x="2564" y="0"/>
                  </a:moveTo>
                  <a:cubicBezTo>
                    <a:pt x="2564" y="0"/>
                    <a:pt x="597" y="967"/>
                    <a:pt x="0" y="3629"/>
                  </a:cubicBezTo>
                  <a:lnTo>
                    <a:pt x="7450" y="3629"/>
                  </a:lnTo>
                  <a:cubicBezTo>
                    <a:pt x="6854" y="967"/>
                    <a:pt x="4887" y="0"/>
                    <a:pt x="4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83;p49">
              <a:extLst>
                <a:ext uri="{FF2B5EF4-FFF2-40B4-BE49-F238E27FC236}">
                  <a16:creationId xmlns:a16="http://schemas.microsoft.com/office/drawing/2014/main" xmlns="" id="{B73ACB44-82C7-46EA-A28E-B8514FE89FB8}"/>
                </a:ext>
              </a:extLst>
            </p:cNvPr>
            <p:cNvSpPr/>
            <p:nvPr/>
          </p:nvSpPr>
          <p:spPr>
            <a:xfrm>
              <a:off x="3080138" y="3813275"/>
              <a:ext cx="79700" cy="90725"/>
            </a:xfrm>
            <a:custGeom>
              <a:avLst/>
              <a:gdLst/>
              <a:ahLst/>
              <a:cxnLst/>
              <a:rect l="l" t="t" r="r" b="b"/>
              <a:pathLst>
                <a:path w="3188" h="3629" extrusionOk="0">
                  <a:moveTo>
                    <a:pt x="1" y="0"/>
                  </a:moveTo>
                  <a:cubicBezTo>
                    <a:pt x="1" y="0"/>
                    <a:pt x="1967" y="967"/>
                    <a:pt x="2568" y="3629"/>
                  </a:cubicBezTo>
                  <a:lnTo>
                    <a:pt x="3188" y="3629"/>
                  </a:lnTo>
                  <a:cubicBezTo>
                    <a:pt x="2587" y="967"/>
                    <a:pt x="624" y="0"/>
                    <a:pt x="624" y="0"/>
                  </a:cubicBezTo>
                  <a:close/>
                </a:path>
              </a:pathLst>
            </a:custGeom>
            <a:solidFill>
              <a:srgbClr val="FF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84;p49">
              <a:extLst>
                <a:ext uri="{FF2B5EF4-FFF2-40B4-BE49-F238E27FC236}">
                  <a16:creationId xmlns:a16="http://schemas.microsoft.com/office/drawing/2014/main" xmlns="" id="{366C824D-A925-4336-8D32-4002AB3F1C81}"/>
                </a:ext>
              </a:extLst>
            </p:cNvPr>
            <p:cNvSpPr/>
            <p:nvPr/>
          </p:nvSpPr>
          <p:spPr>
            <a:xfrm>
              <a:off x="2913438" y="3527425"/>
              <a:ext cx="305975" cy="334100"/>
            </a:xfrm>
            <a:custGeom>
              <a:avLst/>
              <a:gdLst/>
              <a:ahLst/>
              <a:cxnLst/>
              <a:rect l="l" t="t" r="r" b="b"/>
              <a:pathLst>
                <a:path w="12239" h="13364" extrusionOk="0">
                  <a:moveTo>
                    <a:pt x="6120" y="0"/>
                  </a:moveTo>
                  <a:cubicBezTo>
                    <a:pt x="5290" y="0"/>
                    <a:pt x="4461" y="186"/>
                    <a:pt x="3618" y="553"/>
                  </a:cubicBezTo>
                  <a:cubicBezTo>
                    <a:pt x="969" y="1710"/>
                    <a:pt x="1" y="4477"/>
                    <a:pt x="105" y="7207"/>
                  </a:cubicBezTo>
                  <a:cubicBezTo>
                    <a:pt x="151" y="8310"/>
                    <a:pt x="381" y="9427"/>
                    <a:pt x="914" y="10403"/>
                  </a:cubicBezTo>
                  <a:cubicBezTo>
                    <a:pt x="1787" y="12008"/>
                    <a:pt x="3749" y="13043"/>
                    <a:pt x="5557" y="13323"/>
                  </a:cubicBezTo>
                  <a:cubicBezTo>
                    <a:pt x="5742" y="13350"/>
                    <a:pt x="5930" y="13364"/>
                    <a:pt x="6118" y="13364"/>
                  </a:cubicBezTo>
                  <a:cubicBezTo>
                    <a:pt x="6306" y="13364"/>
                    <a:pt x="6495" y="13350"/>
                    <a:pt x="6683" y="13323"/>
                  </a:cubicBezTo>
                  <a:cubicBezTo>
                    <a:pt x="8490" y="13043"/>
                    <a:pt x="10448" y="12008"/>
                    <a:pt x="11325" y="10403"/>
                  </a:cubicBezTo>
                  <a:cubicBezTo>
                    <a:pt x="11853" y="9427"/>
                    <a:pt x="12089" y="8310"/>
                    <a:pt x="12130" y="7207"/>
                  </a:cubicBezTo>
                  <a:cubicBezTo>
                    <a:pt x="12238" y="4477"/>
                    <a:pt x="11271" y="1710"/>
                    <a:pt x="8617" y="553"/>
                  </a:cubicBezTo>
                  <a:cubicBezTo>
                    <a:pt x="7772" y="183"/>
                    <a:pt x="6945" y="0"/>
                    <a:pt x="6120" y="0"/>
                  </a:cubicBezTo>
                  <a:close/>
                </a:path>
              </a:pathLst>
            </a:custGeom>
            <a:solidFill>
              <a:srgbClr val="F7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85;p49">
              <a:extLst>
                <a:ext uri="{FF2B5EF4-FFF2-40B4-BE49-F238E27FC236}">
                  <a16:creationId xmlns:a16="http://schemas.microsoft.com/office/drawing/2014/main" xmlns="" id="{E426DB48-231F-4AD4-A9E9-DC1E8141E64F}"/>
                </a:ext>
              </a:extLst>
            </p:cNvPr>
            <p:cNvSpPr/>
            <p:nvPr/>
          </p:nvSpPr>
          <p:spPr>
            <a:xfrm>
              <a:off x="3035738" y="3527425"/>
              <a:ext cx="183675" cy="334100"/>
            </a:xfrm>
            <a:custGeom>
              <a:avLst/>
              <a:gdLst/>
              <a:ahLst/>
              <a:cxnLst/>
              <a:rect l="l" t="t" r="r" b="b"/>
              <a:pathLst>
                <a:path w="7347" h="13364" extrusionOk="0">
                  <a:moveTo>
                    <a:pt x="1222" y="1"/>
                  </a:moveTo>
                  <a:cubicBezTo>
                    <a:pt x="815" y="1"/>
                    <a:pt x="409" y="45"/>
                    <a:pt x="1" y="133"/>
                  </a:cubicBezTo>
                  <a:cubicBezTo>
                    <a:pt x="810" y="142"/>
                    <a:pt x="1624" y="323"/>
                    <a:pt x="2455" y="680"/>
                  </a:cubicBezTo>
                  <a:cubicBezTo>
                    <a:pt x="5108" y="1819"/>
                    <a:pt x="6076" y="4540"/>
                    <a:pt x="5967" y="7225"/>
                  </a:cubicBezTo>
                  <a:cubicBezTo>
                    <a:pt x="5922" y="8310"/>
                    <a:pt x="5692" y="9409"/>
                    <a:pt x="5158" y="10367"/>
                  </a:cubicBezTo>
                  <a:cubicBezTo>
                    <a:pt x="4286" y="11949"/>
                    <a:pt x="2323" y="12966"/>
                    <a:pt x="516" y="13241"/>
                  </a:cubicBezTo>
                  <a:cubicBezTo>
                    <a:pt x="457" y="13251"/>
                    <a:pt x="403" y="13256"/>
                    <a:pt x="343" y="13264"/>
                  </a:cubicBezTo>
                  <a:cubicBezTo>
                    <a:pt x="448" y="13287"/>
                    <a:pt x="556" y="13305"/>
                    <a:pt x="665" y="13323"/>
                  </a:cubicBezTo>
                  <a:cubicBezTo>
                    <a:pt x="850" y="13350"/>
                    <a:pt x="1038" y="13364"/>
                    <a:pt x="1225" y="13364"/>
                  </a:cubicBezTo>
                  <a:cubicBezTo>
                    <a:pt x="1413" y="13364"/>
                    <a:pt x="1601" y="13350"/>
                    <a:pt x="1786" y="13323"/>
                  </a:cubicBezTo>
                  <a:cubicBezTo>
                    <a:pt x="3598" y="13043"/>
                    <a:pt x="5556" y="12008"/>
                    <a:pt x="6429" y="10403"/>
                  </a:cubicBezTo>
                  <a:cubicBezTo>
                    <a:pt x="6961" y="9427"/>
                    <a:pt x="7197" y="8310"/>
                    <a:pt x="7238" y="7207"/>
                  </a:cubicBezTo>
                  <a:cubicBezTo>
                    <a:pt x="7346" y="4477"/>
                    <a:pt x="6379" y="1710"/>
                    <a:pt x="3725" y="553"/>
                  </a:cubicBezTo>
                  <a:cubicBezTo>
                    <a:pt x="2876" y="183"/>
                    <a:pt x="2048" y="1"/>
                    <a:pt x="1222" y="1"/>
                  </a:cubicBezTo>
                  <a:close/>
                </a:path>
              </a:pathLst>
            </a:custGeom>
            <a:solidFill>
              <a:srgbClr val="F7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86;p49">
              <a:extLst>
                <a:ext uri="{FF2B5EF4-FFF2-40B4-BE49-F238E27FC236}">
                  <a16:creationId xmlns:a16="http://schemas.microsoft.com/office/drawing/2014/main" xmlns="" id="{6C315A13-F93F-4F41-BB13-AC69448F2821}"/>
                </a:ext>
              </a:extLst>
            </p:cNvPr>
            <p:cNvSpPr/>
            <p:nvPr/>
          </p:nvSpPr>
          <p:spPr>
            <a:xfrm>
              <a:off x="2952338" y="3607675"/>
              <a:ext cx="228650" cy="211050"/>
            </a:xfrm>
            <a:custGeom>
              <a:avLst/>
              <a:gdLst/>
              <a:ahLst/>
              <a:cxnLst/>
              <a:rect l="l" t="t" r="r" b="b"/>
              <a:pathLst>
                <a:path w="9146" h="8442" extrusionOk="0">
                  <a:moveTo>
                    <a:pt x="4704" y="0"/>
                  </a:moveTo>
                  <a:cubicBezTo>
                    <a:pt x="4298" y="0"/>
                    <a:pt x="3897" y="50"/>
                    <a:pt x="3539" y="132"/>
                  </a:cubicBezTo>
                  <a:cubicBezTo>
                    <a:pt x="3187" y="213"/>
                    <a:pt x="2807" y="309"/>
                    <a:pt x="2509" y="512"/>
                  </a:cubicBezTo>
                  <a:cubicBezTo>
                    <a:pt x="2233" y="702"/>
                    <a:pt x="1926" y="919"/>
                    <a:pt x="1691" y="1154"/>
                  </a:cubicBezTo>
                  <a:cubicBezTo>
                    <a:pt x="1357" y="1488"/>
                    <a:pt x="1040" y="1832"/>
                    <a:pt x="737" y="2193"/>
                  </a:cubicBezTo>
                  <a:cubicBezTo>
                    <a:pt x="1" y="3084"/>
                    <a:pt x="213" y="4200"/>
                    <a:pt x="213" y="5281"/>
                  </a:cubicBezTo>
                  <a:cubicBezTo>
                    <a:pt x="213" y="7004"/>
                    <a:pt x="1655" y="8441"/>
                    <a:pt x="3377" y="8441"/>
                  </a:cubicBezTo>
                  <a:lnTo>
                    <a:pt x="5768" y="8441"/>
                  </a:lnTo>
                  <a:cubicBezTo>
                    <a:pt x="7491" y="8441"/>
                    <a:pt x="8932" y="7004"/>
                    <a:pt x="8932" y="5281"/>
                  </a:cubicBezTo>
                  <a:cubicBezTo>
                    <a:pt x="8932" y="4200"/>
                    <a:pt x="9145" y="3084"/>
                    <a:pt x="8404" y="2193"/>
                  </a:cubicBezTo>
                  <a:cubicBezTo>
                    <a:pt x="8106" y="1832"/>
                    <a:pt x="7789" y="1488"/>
                    <a:pt x="7455" y="1154"/>
                  </a:cubicBezTo>
                  <a:cubicBezTo>
                    <a:pt x="7219" y="919"/>
                    <a:pt x="6907" y="702"/>
                    <a:pt x="6636" y="512"/>
                  </a:cubicBezTo>
                  <a:cubicBezTo>
                    <a:pt x="6096" y="143"/>
                    <a:pt x="5392" y="0"/>
                    <a:pt x="4704" y="0"/>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87;p49">
              <a:extLst>
                <a:ext uri="{FF2B5EF4-FFF2-40B4-BE49-F238E27FC236}">
                  <a16:creationId xmlns:a16="http://schemas.microsoft.com/office/drawing/2014/main" xmlns="" id="{EF38E642-7536-40EA-B67C-DC190B6D31F3}"/>
                </a:ext>
              </a:extLst>
            </p:cNvPr>
            <p:cNvSpPr/>
            <p:nvPr/>
          </p:nvSpPr>
          <p:spPr>
            <a:xfrm>
              <a:off x="3060263" y="3607675"/>
              <a:ext cx="120725" cy="211050"/>
            </a:xfrm>
            <a:custGeom>
              <a:avLst/>
              <a:gdLst/>
              <a:ahLst/>
              <a:cxnLst/>
              <a:rect l="l" t="t" r="r" b="b"/>
              <a:pathLst>
                <a:path w="4829" h="8442" extrusionOk="0">
                  <a:moveTo>
                    <a:pt x="382" y="1"/>
                  </a:moveTo>
                  <a:cubicBezTo>
                    <a:pt x="254" y="1"/>
                    <a:pt x="126" y="6"/>
                    <a:pt x="0" y="15"/>
                  </a:cubicBezTo>
                  <a:cubicBezTo>
                    <a:pt x="570" y="60"/>
                    <a:pt x="1125" y="209"/>
                    <a:pt x="1569" y="512"/>
                  </a:cubicBezTo>
                  <a:cubicBezTo>
                    <a:pt x="1845" y="702"/>
                    <a:pt x="2152" y="919"/>
                    <a:pt x="2391" y="1154"/>
                  </a:cubicBezTo>
                  <a:cubicBezTo>
                    <a:pt x="2726" y="1488"/>
                    <a:pt x="3042" y="1832"/>
                    <a:pt x="3341" y="2193"/>
                  </a:cubicBezTo>
                  <a:cubicBezTo>
                    <a:pt x="4082" y="3084"/>
                    <a:pt x="3870" y="4200"/>
                    <a:pt x="3870" y="5281"/>
                  </a:cubicBezTo>
                  <a:cubicBezTo>
                    <a:pt x="3870" y="7004"/>
                    <a:pt x="2427" y="8441"/>
                    <a:pt x="701" y="8441"/>
                  </a:cubicBezTo>
                  <a:lnTo>
                    <a:pt x="1451" y="8441"/>
                  </a:lnTo>
                  <a:cubicBezTo>
                    <a:pt x="3174" y="8441"/>
                    <a:pt x="4615" y="7004"/>
                    <a:pt x="4615" y="5281"/>
                  </a:cubicBezTo>
                  <a:cubicBezTo>
                    <a:pt x="4615" y="4200"/>
                    <a:pt x="4828" y="3084"/>
                    <a:pt x="4087" y="2193"/>
                  </a:cubicBezTo>
                  <a:cubicBezTo>
                    <a:pt x="3789" y="1832"/>
                    <a:pt x="3472" y="1488"/>
                    <a:pt x="3138" y="1154"/>
                  </a:cubicBezTo>
                  <a:cubicBezTo>
                    <a:pt x="2902" y="919"/>
                    <a:pt x="2590" y="702"/>
                    <a:pt x="2319" y="512"/>
                  </a:cubicBezTo>
                  <a:cubicBezTo>
                    <a:pt x="1778" y="142"/>
                    <a:pt x="1073" y="1"/>
                    <a:pt x="382" y="1"/>
                  </a:cubicBezTo>
                  <a:close/>
                </a:path>
              </a:pathLst>
            </a:custGeom>
            <a:solidFill>
              <a:srgbClr val="FFB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88;p49">
              <a:extLst>
                <a:ext uri="{FF2B5EF4-FFF2-40B4-BE49-F238E27FC236}">
                  <a16:creationId xmlns:a16="http://schemas.microsoft.com/office/drawing/2014/main" xmlns="" id="{7356AFEB-2413-4C01-91C5-924B68D80AA2}"/>
                </a:ext>
              </a:extLst>
            </p:cNvPr>
            <p:cNvSpPr/>
            <p:nvPr/>
          </p:nvSpPr>
          <p:spPr>
            <a:xfrm>
              <a:off x="2991988" y="3750200"/>
              <a:ext cx="23325" cy="23200"/>
            </a:xfrm>
            <a:custGeom>
              <a:avLst/>
              <a:gdLst/>
              <a:ahLst/>
              <a:cxnLst/>
              <a:rect l="l" t="t" r="r" b="b"/>
              <a:pathLst>
                <a:path w="933" h="928" extrusionOk="0">
                  <a:moveTo>
                    <a:pt x="466" y="1"/>
                  </a:moveTo>
                  <a:cubicBezTo>
                    <a:pt x="209" y="1"/>
                    <a:pt x="1" y="208"/>
                    <a:pt x="1" y="466"/>
                  </a:cubicBezTo>
                  <a:cubicBezTo>
                    <a:pt x="1" y="719"/>
                    <a:pt x="209" y="927"/>
                    <a:pt x="466" y="927"/>
                  </a:cubicBezTo>
                  <a:cubicBezTo>
                    <a:pt x="724" y="927"/>
                    <a:pt x="933" y="719"/>
                    <a:pt x="933" y="466"/>
                  </a:cubicBezTo>
                  <a:cubicBezTo>
                    <a:pt x="933" y="208"/>
                    <a:pt x="724" y="1"/>
                    <a:pt x="4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89;p49">
              <a:extLst>
                <a:ext uri="{FF2B5EF4-FFF2-40B4-BE49-F238E27FC236}">
                  <a16:creationId xmlns:a16="http://schemas.microsoft.com/office/drawing/2014/main" xmlns="" id="{CB512866-6148-4617-83DF-7535F046741F}"/>
                </a:ext>
              </a:extLst>
            </p:cNvPr>
            <p:cNvSpPr/>
            <p:nvPr/>
          </p:nvSpPr>
          <p:spPr>
            <a:xfrm>
              <a:off x="3118363" y="3750200"/>
              <a:ext cx="23275" cy="23200"/>
            </a:xfrm>
            <a:custGeom>
              <a:avLst/>
              <a:gdLst/>
              <a:ahLst/>
              <a:cxnLst/>
              <a:rect l="l" t="t" r="r" b="b"/>
              <a:pathLst>
                <a:path w="931" h="928" extrusionOk="0">
                  <a:moveTo>
                    <a:pt x="466" y="1"/>
                  </a:moveTo>
                  <a:cubicBezTo>
                    <a:pt x="207" y="1"/>
                    <a:pt x="0" y="208"/>
                    <a:pt x="0" y="466"/>
                  </a:cubicBezTo>
                  <a:cubicBezTo>
                    <a:pt x="0" y="719"/>
                    <a:pt x="207" y="927"/>
                    <a:pt x="466" y="927"/>
                  </a:cubicBezTo>
                  <a:cubicBezTo>
                    <a:pt x="723" y="927"/>
                    <a:pt x="931" y="719"/>
                    <a:pt x="931" y="466"/>
                  </a:cubicBezTo>
                  <a:cubicBezTo>
                    <a:pt x="931" y="208"/>
                    <a:pt x="723" y="1"/>
                    <a:pt x="4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90;p49">
              <a:extLst>
                <a:ext uri="{FF2B5EF4-FFF2-40B4-BE49-F238E27FC236}">
                  <a16:creationId xmlns:a16="http://schemas.microsoft.com/office/drawing/2014/main" xmlns="" id="{B9268ABE-15D2-46D4-B860-D383187F899B}"/>
                </a:ext>
              </a:extLst>
            </p:cNvPr>
            <p:cNvSpPr/>
            <p:nvPr/>
          </p:nvSpPr>
          <p:spPr>
            <a:xfrm>
              <a:off x="2957313" y="3566900"/>
              <a:ext cx="219500" cy="128275"/>
            </a:xfrm>
            <a:custGeom>
              <a:avLst/>
              <a:gdLst/>
              <a:ahLst/>
              <a:cxnLst/>
              <a:rect l="l" t="t" r="r" b="b"/>
              <a:pathLst>
                <a:path w="8780" h="5131" extrusionOk="0">
                  <a:moveTo>
                    <a:pt x="4390" y="0"/>
                  </a:moveTo>
                  <a:cubicBezTo>
                    <a:pt x="2704" y="0"/>
                    <a:pt x="1094" y="963"/>
                    <a:pt x="421" y="2654"/>
                  </a:cubicBezTo>
                  <a:cubicBezTo>
                    <a:pt x="204" y="3200"/>
                    <a:pt x="73" y="3780"/>
                    <a:pt x="32" y="4371"/>
                  </a:cubicBezTo>
                  <a:cubicBezTo>
                    <a:pt x="27" y="4408"/>
                    <a:pt x="0" y="5022"/>
                    <a:pt x="14" y="5117"/>
                  </a:cubicBezTo>
                  <a:cubicBezTo>
                    <a:pt x="73" y="4656"/>
                    <a:pt x="213" y="4222"/>
                    <a:pt x="538" y="3824"/>
                  </a:cubicBezTo>
                  <a:cubicBezTo>
                    <a:pt x="841" y="3463"/>
                    <a:pt x="1158" y="3119"/>
                    <a:pt x="1492" y="2785"/>
                  </a:cubicBezTo>
                  <a:cubicBezTo>
                    <a:pt x="1727" y="2550"/>
                    <a:pt x="2034" y="2333"/>
                    <a:pt x="2310" y="2143"/>
                  </a:cubicBezTo>
                  <a:cubicBezTo>
                    <a:pt x="2608" y="1940"/>
                    <a:pt x="2988" y="1844"/>
                    <a:pt x="3340" y="1763"/>
                  </a:cubicBezTo>
                  <a:cubicBezTo>
                    <a:pt x="3698" y="1681"/>
                    <a:pt x="4099" y="1631"/>
                    <a:pt x="4505" y="1631"/>
                  </a:cubicBezTo>
                  <a:cubicBezTo>
                    <a:pt x="5193" y="1631"/>
                    <a:pt x="5897" y="1774"/>
                    <a:pt x="6437" y="2143"/>
                  </a:cubicBezTo>
                  <a:cubicBezTo>
                    <a:pt x="6708" y="2333"/>
                    <a:pt x="7020" y="2550"/>
                    <a:pt x="7256" y="2785"/>
                  </a:cubicBezTo>
                  <a:cubicBezTo>
                    <a:pt x="7590" y="3119"/>
                    <a:pt x="7907" y="3463"/>
                    <a:pt x="8205" y="3824"/>
                  </a:cubicBezTo>
                  <a:cubicBezTo>
                    <a:pt x="8535" y="4222"/>
                    <a:pt x="8679" y="4665"/>
                    <a:pt x="8729" y="5130"/>
                  </a:cubicBezTo>
                  <a:lnTo>
                    <a:pt x="8738" y="5130"/>
                  </a:lnTo>
                  <a:cubicBezTo>
                    <a:pt x="8779" y="4665"/>
                    <a:pt x="8729" y="4177"/>
                    <a:pt x="8643" y="3716"/>
                  </a:cubicBezTo>
                  <a:cubicBezTo>
                    <a:pt x="8377" y="2256"/>
                    <a:pt x="7544" y="968"/>
                    <a:pt x="6153" y="367"/>
                  </a:cubicBezTo>
                  <a:cubicBezTo>
                    <a:pt x="5596" y="127"/>
                    <a:pt x="4995" y="0"/>
                    <a:pt x="4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91;p49">
              <a:extLst>
                <a:ext uri="{FF2B5EF4-FFF2-40B4-BE49-F238E27FC236}">
                  <a16:creationId xmlns:a16="http://schemas.microsoft.com/office/drawing/2014/main" xmlns="" id="{36FB14E7-1334-42B5-BA97-2121F2BEB83F}"/>
                </a:ext>
              </a:extLst>
            </p:cNvPr>
            <p:cNvSpPr/>
            <p:nvPr/>
          </p:nvSpPr>
          <p:spPr>
            <a:xfrm>
              <a:off x="3109763" y="3575475"/>
              <a:ext cx="67050" cy="119700"/>
            </a:xfrm>
            <a:custGeom>
              <a:avLst/>
              <a:gdLst/>
              <a:ahLst/>
              <a:cxnLst/>
              <a:rect l="l" t="t" r="r" b="b"/>
              <a:pathLst>
                <a:path w="2682" h="4788" extrusionOk="0">
                  <a:moveTo>
                    <a:pt x="0" y="1"/>
                  </a:moveTo>
                  <a:lnTo>
                    <a:pt x="0" y="1"/>
                  </a:lnTo>
                  <a:cubicBezTo>
                    <a:pt x="854" y="688"/>
                    <a:pt x="1383" y="1701"/>
                    <a:pt x="1586" y="2808"/>
                  </a:cubicBezTo>
                  <a:cubicBezTo>
                    <a:pt x="1592" y="2840"/>
                    <a:pt x="1600" y="2876"/>
                    <a:pt x="1605" y="2907"/>
                  </a:cubicBezTo>
                  <a:cubicBezTo>
                    <a:pt x="1776" y="3097"/>
                    <a:pt x="1944" y="3287"/>
                    <a:pt x="2107" y="3481"/>
                  </a:cubicBezTo>
                  <a:cubicBezTo>
                    <a:pt x="2437" y="3879"/>
                    <a:pt x="2581" y="4322"/>
                    <a:pt x="2631" y="4787"/>
                  </a:cubicBezTo>
                  <a:lnTo>
                    <a:pt x="2640" y="4787"/>
                  </a:lnTo>
                  <a:cubicBezTo>
                    <a:pt x="2681" y="4322"/>
                    <a:pt x="2631" y="3834"/>
                    <a:pt x="2545" y="3373"/>
                  </a:cubicBezTo>
                  <a:cubicBezTo>
                    <a:pt x="2279" y="1913"/>
                    <a:pt x="1446" y="625"/>
                    <a:pt x="55" y="24"/>
                  </a:cubicBezTo>
                  <a:cubicBezTo>
                    <a:pt x="36" y="14"/>
                    <a:pt x="19" y="10"/>
                    <a:pt x="0" y="1"/>
                  </a:cubicBezTo>
                  <a:close/>
                </a:path>
              </a:pathLst>
            </a:custGeom>
            <a:solidFill>
              <a:srgbClr val="FF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92;p49">
              <a:extLst>
                <a:ext uri="{FF2B5EF4-FFF2-40B4-BE49-F238E27FC236}">
                  <a16:creationId xmlns:a16="http://schemas.microsoft.com/office/drawing/2014/main" xmlns="" id="{5F3B6193-98FE-4965-ADE9-3F698E5235AE}"/>
                </a:ext>
              </a:extLst>
            </p:cNvPr>
            <p:cNvSpPr/>
            <p:nvPr/>
          </p:nvSpPr>
          <p:spPr>
            <a:xfrm>
              <a:off x="3029738" y="3710200"/>
              <a:ext cx="11450" cy="28150"/>
            </a:xfrm>
            <a:custGeom>
              <a:avLst/>
              <a:gdLst/>
              <a:ahLst/>
              <a:cxnLst/>
              <a:rect l="l" t="t" r="r" b="b"/>
              <a:pathLst>
                <a:path w="458" h="1126" extrusionOk="0">
                  <a:moveTo>
                    <a:pt x="227" y="1"/>
                  </a:moveTo>
                  <a:cubicBezTo>
                    <a:pt x="105" y="1"/>
                    <a:pt x="1" y="104"/>
                    <a:pt x="1" y="231"/>
                  </a:cubicBezTo>
                  <a:lnTo>
                    <a:pt x="1" y="900"/>
                  </a:lnTo>
                  <a:cubicBezTo>
                    <a:pt x="1" y="1021"/>
                    <a:pt x="101" y="1126"/>
                    <a:pt x="227" y="1126"/>
                  </a:cubicBezTo>
                  <a:cubicBezTo>
                    <a:pt x="353" y="1126"/>
                    <a:pt x="458" y="1021"/>
                    <a:pt x="458" y="900"/>
                  </a:cubicBezTo>
                  <a:lnTo>
                    <a:pt x="458" y="231"/>
                  </a:lnTo>
                  <a:cubicBezTo>
                    <a:pt x="458" y="104"/>
                    <a:pt x="353" y="1"/>
                    <a:pt x="22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93;p49">
              <a:extLst>
                <a:ext uri="{FF2B5EF4-FFF2-40B4-BE49-F238E27FC236}">
                  <a16:creationId xmlns:a16="http://schemas.microsoft.com/office/drawing/2014/main" xmlns="" id="{E7BAC460-1BEE-46D0-8004-71A6BBE44F90}"/>
                </a:ext>
              </a:extLst>
            </p:cNvPr>
            <p:cNvSpPr/>
            <p:nvPr/>
          </p:nvSpPr>
          <p:spPr>
            <a:xfrm>
              <a:off x="3092463" y="3710200"/>
              <a:ext cx="11425" cy="28150"/>
            </a:xfrm>
            <a:custGeom>
              <a:avLst/>
              <a:gdLst/>
              <a:ahLst/>
              <a:cxnLst/>
              <a:rect l="l" t="t" r="r" b="b"/>
              <a:pathLst>
                <a:path w="457" h="1126" extrusionOk="0">
                  <a:moveTo>
                    <a:pt x="231" y="1"/>
                  </a:moveTo>
                  <a:cubicBezTo>
                    <a:pt x="104" y="1"/>
                    <a:pt x="0" y="104"/>
                    <a:pt x="0" y="231"/>
                  </a:cubicBezTo>
                  <a:lnTo>
                    <a:pt x="0" y="900"/>
                  </a:lnTo>
                  <a:cubicBezTo>
                    <a:pt x="0" y="1021"/>
                    <a:pt x="104" y="1126"/>
                    <a:pt x="231" y="1126"/>
                  </a:cubicBezTo>
                  <a:cubicBezTo>
                    <a:pt x="353" y="1126"/>
                    <a:pt x="457" y="1021"/>
                    <a:pt x="457" y="900"/>
                  </a:cubicBezTo>
                  <a:lnTo>
                    <a:pt x="457" y="231"/>
                  </a:lnTo>
                  <a:cubicBezTo>
                    <a:pt x="457" y="104"/>
                    <a:pt x="353" y="1"/>
                    <a:pt x="2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94;p49">
              <a:extLst>
                <a:ext uri="{FF2B5EF4-FFF2-40B4-BE49-F238E27FC236}">
                  <a16:creationId xmlns:a16="http://schemas.microsoft.com/office/drawing/2014/main" xmlns="" id="{4AAD8A52-F0C9-4A09-8C4A-163914FAAF21}"/>
                </a:ext>
              </a:extLst>
            </p:cNvPr>
            <p:cNvSpPr/>
            <p:nvPr/>
          </p:nvSpPr>
          <p:spPr>
            <a:xfrm>
              <a:off x="3008038" y="3689475"/>
              <a:ext cx="32900" cy="18050"/>
            </a:xfrm>
            <a:custGeom>
              <a:avLst/>
              <a:gdLst/>
              <a:ahLst/>
              <a:cxnLst/>
              <a:rect l="l" t="t" r="r" b="b"/>
              <a:pathLst>
                <a:path w="1316" h="722" extrusionOk="0">
                  <a:moveTo>
                    <a:pt x="1058" y="0"/>
                  </a:moveTo>
                  <a:cubicBezTo>
                    <a:pt x="1036" y="0"/>
                    <a:pt x="1013" y="4"/>
                    <a:pt x="990" y="10"/>
                  </a:cubicBezTo>
                  <a:lnTo>
                    <a:pt x="186" y="277"/>
                  </a:lnTo>
                  <a:cubicBezTo>
                    <a:pt x="64" y="314"/>
                    <a:pt x="1" y="444"/>
                    <a:pt x="37" y="563"/>
                  </a:cubicBezTo>
                  <a:cubicBezTo>
                    <a:pt x="68" y="657"/>
                    <a:pt x="159" y="721"/>
                    <a:pt x="258" y="721"/>
                  </a:cubicBezTo>
                  <a:cubicBezTo>
                    <a:pt x="281" y="721"/>
                    <a:pt x="304" y="716"/>
                    <a:pt x="326" y="707"/>
                  </a:cubicBezTo>
                  <a:lnTo>
                    <a:pt x="1136" y="444"/>
                  </a:lnTo>
                  <a:cubicBezTo>
                    <a:pt x="1253" y="404"/>
                    <a:pt x="1316" y="277"/>
                    <a:pt x="1280" y="156"/>
                  </a:cubicBezTo>
                  <a:cubicBezTo>
                    <a:pt x="1247" y="60"/>
                    <a:pt x="1155" y="0"/>
                    <a:pt x="10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95;p49">
              <a:extLst>
                <a:ext uri="{FF2B5EF4-FFF2-40B4-BE49-F238E27FC236}">
                  <a16:creationId xmlns:a16="http://schemas.microsoft.com/office/drawing/2014/main" xmlns="" id="{EFA1A359-6A8A-4CBB-A6D6-93F353E814C9}"/>
                </a:ext>
              </a:extLst>
            </p:cNvPr>
            <p:cNvSpPr/>
            <p:nvPr/>
          </p:nvSpPr>
          <p:spPr>
            <a:xfrm>
              <a:off x="3092463" y="3689425"/>
              <a:ext cx="32450" cy="18100"/>
            </a:xfrm>
            <a:custGeom>
              <a:avLst/>
              <a:gdLst/>
              <a:ahLst/>
              <a:cxnLst/>
              <a:rect l="l" t="t" r="r" b="b"/>
              <a:pathLst>
                <a:path w="1298" h="724" extrusionOk="0">
                  <a:moveTo>
                    <a:pt x="262" y="0"/>
                  </a:moveTo>
                  <a:cubicBezTo>
                    <a:pt x="168" y="0"/>
                    <a:pt x="78" y="59"/>
                    <a:pt x="46" y="154"/>
                  </a:cubicBezTo>
                  <a:cubicBezTo>
                    <a:pt x="0" y="271"/>
                    <a:pt x="64" y="402"/>
                    <a:pt x="181" y="442"/>
                  </a:cubicBezTo>
                  <a:cubicBezTo>
                    <a:pt x="186" y="442"/>
                    <a:pt x="190" y="446"/>
                    <a:pt x="190" y="446"/>
                  </a:cubicBezTo>
                  <a:lnTo>
                    <a:pt x="999" y="709"/>
                  </a:lnTo>
                  <a:cubicBezTo>
                    <a:pt x="1022" y="718"/>
                    <a:pt x="1045" y="723"/>
                    <a:pt x="1068" y="723"/>
                  </a:cubicBezTo>
                  <a:cubicBezTo>
                    <a:pt x="1193" y="723"/>
                    <a:pt x="1298" y="619"/>
                    <a:pt x="1298" y="496"/>
                  </a:cubicBezTo>
                  <a:cubicBezTo>
                    <a:pt x="1298" y="398"/>
                    <a:pt x="1235" y="311"/>
                    <a:pt x="1139" y="279"/>
                  </a:cubicBezTo>
                  <a:lnTo>
                    <a:pt x="335" y="12"/>
                  </a:lnTo>
                  <a:cubicBezTo>
                    <a:pt x="311" y="4"/>
                    <a:pt x="286" y="0"/>
                    <a:pt x="2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96;p49">
              <a:extLst>
                <a:ext uri="{FF2B5EF4-FFF2-40B4-BE49-F238E27FC236}">
                  <a16:creationId xmlns:a16="http://schemas.microsoft.com/office/drawing/2014/main" xmlns="" id="{2C9F8BFD-C003-49FD-AA8A-6B30469938F6}"/>
                </a:ext>
              </a:extLst>
            </p:cNvPr>
            <p:cNvSpPr/>
            <p:nvPr/>
          </p:nvSpPr>
          <p:spPr>
            <a:xfrm>
              <a:off x="3048263" y="3764300"/>
              <a:ext cx="37225" cy="25025"/>
            </a:xfrm>
            <a:custGeom>
              <a:avLst/>
              <a:gdLst/>
              <a:ahLst/>
              <a:cxnLst/>
              <a:rect l="l" t="t" r="r" b="b"/>
              <a:pathLst>
                <a:path w="1489" h="1001" extrusionOk="0">
                  <a:moveTo>
                    <a:pt x="1255" y="1"/>
                  </a:moveTo>
                  <a:cubicBezTo>
                    <a:pt x="1135" y="1"/>
                    <a:pt x="1031" y="95"/>
                    <a:pt x="1027" y="218"/>
                  </a:cubicBezTo>
                  <a:lnTo>
                    <a:pt x="1027" y="236"/>
                  </a:lnTo>
                  <a:lnTo>
                    <a:pt x="1027" y="259"/>
                  </a:lnTo>
                  <a:cubicBezTo>
                    <a:pt x="1023" y="415"/>
                    <a:pt x="896" y="535"/>
                    <a:pt x="741" y="535"/>
                  </a:cubicBezTo>
                  <a:cubicBezTo>
                    <a:pt x="739" y="535"/>
                    <a:pt x="736" y="535"/>
                    <a:pt x="733" y="535"/>
                  </a:cubicBezTo>
                  <a:cubicBezTo>
                    <a:pt x="580" y="530"/>
                    <a:pt x="462" y="408"/>
                    <a:pt x="458" y="259"/>
                  </a:cubicBezTo>
                  <a:lnTo>
                    <a:pt x="458" y="236"/>
                  </a:lnTo>
                  <a:cubicBezTo>
                    <a:pt x="458" y="109"/>
                    <a:pt x="353" y="11"/>
                    <a:pt x="228" y="11"/>
                  </a:cubicBezTo>
                  <a:cubicBezTo>
                    <a:pt x="105" y="11"/>
                    <a:pt x="1" y="109"/>
                    <a:pt x="1" y="236"/>
                  </a:cubicBezTo>
                  <a:lnTo>
                    <a:pt x="1" y="259"/>
                  </a:lnTo>
                  <a:cubicBezTo>
                    <a:pt x="1" y="666"/>
                    <a:pt x="331" y="1000"/>
                    <a:pt x="743" y="1000"/>
                  </a:cubicBezTo>
                  <a:cubicBezTo>
                    <a:pt x="1150" y="1000"/>
                    <a:pt x="1484" y="670"/>
                    <a:pt x="1484" y="259"/>
                  </a:cubicBezTo>
                  <a:lnTo>
                    <a:pt x="1484" y="236"/>
                  </a:lnTo>
                  <a:cubicBezTo>
                    <a:pt x="1488" y="109"/>
                    <a:pt x="1388" y="6"/>
                    <a:pt x="1263" y="1"/>
                  </a:cubicBezTo>
                  <a:cubicBezTo>
                    <a:pt x="1260" y="1"/>
                    <a:pt x="1257" y="1"/>
                    <a:pt x="12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65"/>
        <p:cNvGrpSpPr/>
        <p:nvPr/>
      </p:nvGrpSpPr>
      <p:grpSpPr>
        <a:xfrm>
          <a:off x="0" y="0"/>
          <a:ext cx="0" cy="0"/>
          <a:chOff x="0" y="0"/>
          <a:chExt cx="0" cy="0"/>
        </a:xfrm>
      </p:grpSpPr>
      <p:sp>
        <p:nvSpPr>
          <p:cNvPr id="1166" name="Google Shape;1166;p40"/>
          <p:cNvSpPr/>
          <p:nvPr/>
        </p:nvSpPr>
        <p:spPr>
          <a:xfrm>
            <a:off x="4247550" y="3828502"/>
            <a:ext cx="648900" cy="648900"/>
          </a:xfrm>
          <a:prstGeom prst="ellipse">
            <a:avLst/>
          </a:prstGeom>
          <a:solidFill>
            <a:srgbClr val="FCA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7049664" y="3817209"/>
            <a:ext cx="648900" cy="648900"/>
          </a:xfrm>
          <a:prstGeom prst="ellipse">
            <a:avLst/>
          </a:prstGeom>
          <a:solidFill>
            <a:srgbClr val="FCA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495500" y="3783350"/>
            <a:ext cx="648900" cy="648900"/>
          </a:xfrm>
          <a:prstGeom prst="ellipse">
            <a:avLst/>
          </a:prstGeom>
          <a:solidFill>
            <a:srgbClr val="FCA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txBox="1">
            <a:spLocks noGrp="1"/>
          </p:cNvSpPr>
          <p:nvPr>
            <p:ph type="title"/>
          </p:nvPr>
        </p:nvSpPr>
        <p:spPr>
          <a:xfrm>
            <a:off x="720000" y="260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dirty="0"/>
              <a:t>Mengapa Islam Mensyariatkan Pernikahan:</a:t>
            </a:r>
            <a:endParaRPr sz="2600" b="1" dirty="0"/>
          </a:p>
        </p:txBody>
      </p:sp>
      <p:sp>
        <p:nvSpPr>
          <p:cNvPr id="1170" name="Google Shape;1170;p40"/>
          <p:cNvSpPr txBox="1">
            <a:spLocks noGrp="1"/>
          </p:cNvSpPr>
          <p:nvPr>
            <p:ph type="subTitle" idx="1"/>
          </p:nvPr>
        </p:nvSpPr>
        <p:spPr>
          <a:xfrm>
            <a:off x="407430" y="1150913"/>
            <a:ext cx="2799440" cy="10635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400" b="0" i="0" u="none" strike="noStrike" cap="none" dirty="0" err="1">
                <a:solidFill>
                  <a:srgbClr val="000000"/>
                </a:solidFill>
                <a:effectLst/>
                <a:latin typeface="Arial"/>
                <a:ea typeface="Arial"/>
                <a:cs typeface="Arial"/>
                <a:sym typeface="Arial"/>
              </a:rPr>
              <a:t>Dalam</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menempuh</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ke­hidupan</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seseorang</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memerlukan</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pendamping</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sebagai</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tempat</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mencurahkan</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suka</a:t>
            </a:r>
            <a:r>
              <a:rPr lang="en-ID" sz="1400" b="0" i="0" u="none" strike="noStrike" cap="none" dirty="0">
                <a:solidFill>
                  <a:srgbClr val="000000"/>
                </a:solidFill>
                <a:effectLst/>
                <a:latin typeface="Arial"/>
                <a:ea typeface="Arial"/>
                <a:cs typeface="Arial"/>
                <a:sym typeface="Arial"/>
              </a:rPr>
              <a:t> dan </a:t>
            </a:r>
            <a:r>
              <a:rPr lang="en-ID" sz="1400" b="0" i="0" u="none" strike="noStrike" cap="none" dirty="0" err="1">
                <a:solidFill>
                  <a:srgbClr val="000000"/>
                </a:solidFill>
                <a:effectLst/>
                <a:latin typeface="Arial"/>
                <a:ea typeface="Arial"/>
                <a:cs typeface="Arial"/>
                <a:sym typeface="Arial"/>
              </a:rPr>
              <a:t>duka</a:t>
            </a:r>
            <a:r>
              <a:rPr lang="en-ID" sz="1400" b="0" i="0" u="none" strike="noStrike" cap="none" dirty="0">
                <a:solidFill>
                  <a:srgbClr val="000000"/>
                </a:solidFill>
                <a:effectLst/>
                <a:latin typeface="Arial"/>
                <a:ea typeface="Arial"/>
                <a:cs typeface="Arial"/>
                <a:sym typeface="Arial"/>
              </a:rPr>
              <a:t>. </a:t>
            </a:r>
            <a:endParaRPr lang="en-ID" sz="1600" dirty="0">
              <a:solidFill>
                <a:srgbClr val="434343"/>
              </a:solidFill>
              <a:latin typeface="Roboto Condensed Light"/>
              <a:ea typeface="Roboto Condensed Light"/>
              <a:cs typeface="Roboto Condensed Light"/>
              <a:sym typeface="Roboto Condensed Light"/>
            </a:endParaRPr>
          </a:p>
        </p:txBody>
      </p:sp>
      <p:sp>
        <p:nvSpPr>
          <p:cNvPr id="1171" name="Google Shape;1171;p40"/>
          <p:cNvSpPr txBox="1">
            <a:spLocks noGrp="1"/>
          </p:cNvSpPr>
          <p:nvPr>
            <p:ph type="subTitle" idx="2"/>
          </p:nvPr>
        </p:nvSpPr>
        <p:spPr>
          <a:xfrm>
            <a:off x="791100" y="4072242"/>
            <a:ext cx="2057700" cy="4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1</a:t>
            </a:r>
            <a:endParaRPr sz="6000" dirty="0">
              <a:latin typeface="Staatliches"/>
              <a:ea typeface="Staatliches"/>
              <a:cs typeface="Staatliches"/>
              <a:sym typeface="Staatliches"/>
            </a:endParaRPr>
          </a:p>
        </p:txBody>
      </p:sp>
      <p:sp>
        <p:nvSpPr>
          <p:cNvPr id="1172" name="Google Shape;1172;p40"/>
          <p:cNvSpPr txBox="1">
            <a:spLocks noGrp="1"/>
          </p:cNvSpPr>
          <p:nvPr>
            <p:ph type="subTitle" idx="3"/>
          </p:nvPr>
        </p:nvSpPr>
        <p:spPr>
          <a:xfrm>
            <a:off x="3025932" y="2317259"/>
            <a:ext cx="2918388" cy="9548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400" b="0" i="0" u="none" strike="noStrike" cap="none" dirty="0" err="1">
                <a:solidFill>
                  <a:srgbClr val="000000"/>
                </a:solidFill>
                <a:effectLst/>
                <a:latin typeface="Arial"/>
                <a:ea typeface="Arial"/>
                <a:cs typeface="Arial"/>
                <a:sym typeface="Arial"/>
              </a:rPr>
              <a:t>Hidup</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berpasangan</a:t>
            </a:r>
            <a:r>
              <a:rPr lang="en-ID" sz="1400" b="0" i="0" u="none" strike="noStrike" cap="none" dirty="0">
                <a:solidFill>
                  <a:srgbClr val="000000"/>
                </a:solidFill>
                <a:effectLst/>
                <a:latin typeface="Arial"/>
                <a:ea typeface="Arial"/>
                <a:cs typeface="Arial"/>
                <a:sym typeface="Arial"/>
              </a:rPr>
              <a:t> dan nikah </a:t>
            </a:r>
            <a:r>
              <a:rPr lang="en-ID" sz="1400" b="0" i="0" u="none" strike="noStrike" cap="none" dirty="0" err="1">
                <a:solidFill>
                  <a:srgbClr val="000000"/>
                </a:solidFill>
                <a:effectLst/>
                <a:latin typeface="Arial"/>
                <a:ea typeface="Arial"/>
                <a:cs typeface="Arial"/>
                <a:sym typeface="Arial"/>
              </a:rPr>
              <a:t>adalah</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kebijaksana­an</a:t>
            </a:r>
            <a:r>
              <a:rPr lang="en-ID" sz="1400" b="0" i="0" u="none" strike="noStrike" cap="none" dirty="0">
                <a:solidFill>
                  <a:srgbClr val="000000"/>
                </a:solidFill>
                <a:effectLst/>
                <a:latin typeface="Arial"/>
                <a:ea typeface="Arial"/>
                <a:cs typeface="Arial"/>
                <a:sym typeface="Arial"/>
              </a:rPr>
              <a:t> Allah </a:t>
            </a:r>
            <a:r>
              <a:rPr lang="en-ID" sz="1400" b="0" i="0" u="none" strike="noStrike" cap="none" dirty="0" err="1">
                <a:solidFill>
                  <a:srgbClr val="000000"/>
                </a:solidFill>
                <a:effectLst/>
                <a:latin typeface="Arial"/>
                <a:ea typeface="Arial"/>
                <a:cs typeface="Arial"/>
                <a:sym typeface="Arial"/>
              </a:rPr>
              <a:t>Swt</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terhadap</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seluruh</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makhluknya</a:t>
            </a:r>
            <a:endParaRPr lang="en-ID" sz="1600" dirty="0">
              <a:solidFill>
                <a:srgbClr val="434343"/>
              </a:solidFill>
              <a:latin typeface="Staatliches"/>
              <a:ea typeface="Staatliches"/>
              <a:cs typeface="Staatliches"/>
              <a:sym typeface="Staatliches"/>
            </a:endParaRPr>
          </a:p>
        </p:txBody>
      </p:sp>
      <p:sp>
        <p:nvSpPr>
          <p:cNvPr id="1173" name="Google Shape;1173;p40"/>
          <p:cNvSpPr txBox="1">
            <a:spLocks noGrp="1"/>
          </p:cNvSpPr>
          <p:nvPr>
            <p:ph type="subTitle" idx="4"/>
          </p:nvPr>
        </p:nvSpPr>
        <p:spPr>
          <a:xfrm>
            <a:off x="3580358" y="4107800"/>
            <a:ext cx="2057700" cy="4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2</a:t>
            </a:r>
            <a:endParaRPr sz="6000" dirty="0">
              <a:latin typeface="Staatliches"/>
              <a:ea typeface="Staatliches"/>
              <a:cs typeface="Staatliches"/>
              <a:sym typeface="Staatliches"/>
            </a:endParaRPr>
          </a:p>
        </p:txBody>
      </p:sp>
      <p:sp>
        <p:nvSpPr>
          <p:cNvPr id="1174" name="Google Shape;1174;p40"/>
          <p:cNvSpPr txBox="1">
            <a:spLocks noGrp="1"/>
          </p:cNvSpPr>
          <p:nvPr>
            <p:ph type="subTitle" idx="5"/>
          </p:nvPr>
        </p:nvSpPr>
        <p:spPr>
          <a:xfrm>
            <a:off x="4896450" y="1150913"/>
            <a:ext cx="4089034" cy="1157447"/>
          </a:xfrm>
          <a:prstGeom prst="rect">
            <a:avLst/>
          </a:prstGeom>
        </p:spPr>
        <p:txBody>
          <a:bodyPr spcFirstLastPara="1" wrap="square" lIns="91425" tIns="91425" rIns="91425" bIns="91425" anchor="t" anchorCtr="0">
            <a:noAutofit/>
          </a:bodyPr>
          <a:lstStyle/>
          <a:p>
            <a:pPr algn="ctr"/>
            <a:r>
              <a:rPr lang="en-ID" sz="1400" b="0" i="0" u="none" strike="noStrike" cap="none" dirty="0">
                <a:solidFill>
                  <a:srgbClr val="000000"/>
                </a:solidFill>
                <a:effectLst/>
                <a:latin typeface="Arial"/>
                <a:ea typeface="Arial"/>
                <a:cs typeface="Arial"/>
                <a:sym typeface="Arial"/>
              </a:rPr>
              <a:t>Nikah </a:t>
            </a:r>
            <a:r>
              <a:rPr lang="en-ID" sz="1400" b="0" i="0" u="none" strike="noStrike" cap="none" dirty="0" err="1">
                <a:solidFill>
                  <a:srgbClr val="000000"/>
                </a:solidFill>
                <a:effectLst/>
                <a:latin typeface="Arial"/>
                <a:ea typeface="Arial"/>
                <a:cs typeface="Arial"/>
                <a:sym typeface="Arial"/>
              </a:rPr>
              <a:t>merupakan</a:t>
            </a:r>
            <a:r>
              <a:rPr lang="en-ID" sz="1400" b="0" i="0" u="none" strike="noStrike" cap="none" dirty="0">
                <a:solidFill>
                  <a:srgbClr val="000000"/>
                </a:solidFill>
                <a:effectLst/>
                <a:latin typeface="Arial"/>
                <a:ea typeface="Arial"/>
                <a:cs typeface="Arial"/>
                <a:sym typeface="Arial"/>
              </a:rPr>
              <a:t> fitrah, </a:t>
            </a:r>
            <a:r>
              <a:rPr lang="en-ID" sz="1400" b="0" i="0" u="none" strike="noStrike" cap="none" dirty="0" err="1">
                <a:solidFill>
                  <a:srgbClr val="000000"/>
                </a:solidFill>
                <a:effectLst/>
                <a:latin typeface="Arial"/>
                <a:ea typeface="Arial"/>
                <a:cs typeface="Arial"/>
                <a:sym typeface="Arial"/>
              </a:rPr>
              <a:t>karena</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itu</a:t>
            </a:r>
            <a:r>
              <a:rPr lang="en-ID" sz="1400" b="0" i="0" u="none" strike="noStrike" cap="none" dirty="0">
                <a:solidFill>
                  <a:srgbClr val="000000"/>
                </a:solidFill>
                <a:effectLst/>
                <a:latin typeface="Arial"/>
                <a:ea typeface="Arial"/>
                <a:cs typeface="Arial"/>
                <a:sym typeface="Arial"/>
              </a:rPr>
              <a:t> Islam </a:t>
            </a:r>
            <a:r>
              <a:rPr lang="en-ID" sz="1400" b="0" i="0" u="none" strike="noStrike" cap="none" dirty="0" err="1">
                <a:solidFill>
                  <a:srgbClr val="000000"/>
                </a:solidFill>
                <a:effectLst/>
                <a:latin typeface="Arial"/>
                <a:ea typeface="Arial"/>
                <a:cs typeface="Arial"/>
                <a:sym typeface="Arial"/>
              </a:rPr>
              <a:t>melarang</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keras</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hidup</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menjual</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diri</a:t>
            </a:r>
            <a:r>
              <a:rPr lang="en-ID" sz="1400" b="0" i="0" u="none" strike="noStrike" cap="none" dirty="0">
                <a:solidFill>
                  <a:srgbClr val="000000"/>
                </a:solidFill>
                <a:effectLst/>
                <a:latin typeface="Arial"/>
                <a:ea typeface="Arial"/>
                <a:cs typeface="Arial"/>
                <a:sym typeface="Arial"/>
              </a:rPr>
              <a:t>, LGBT (Lesbian, Gay, </a:t>
            </a:r>
            <a:r>
              <a:rPr lang="en-ID" sz="1400" b="0" i="0" u="none" strike="noStrike" cap="none" dirty="0" err="1">
                <a:solidFill>
                  <a:srgbClr val="000000"/>
                </a:solidFill>
                <a:effectLst/>
                <a:latin typeface="Arial"/>
                <a:ea typeface="Arial"/>
                <a:cs typeface="Arial"/>
                <a:sym typeface="Arial"/>
              </a:rPr>
              <a:t>Bisex</a:t>
            </a:r>
            <a:r>
              <a:rPr lang="en-ID" sz="1400" b="0" i="0" u="none" strike="noStrike" cap="none" dirty="0">
                <a:solidFill>
                  <a:srgbClr val="000000"/>
                </a:solidFill>
                <a:effectLst/>
                <a:latin typeface="Arial"/>
                <a:ea typeface="Arial"/>
                <a:cs typeface="Arial"/>
                <a:sym typeface="Arial"/>
              </a:rPr>
              <a:t>, Transgender) </a:t>
            </a:r>
            <a:r>
              <a:rPr lang="en-ID" sz="1400" b="0" i="0" u="none" strike="noStrike" cap="none" dirty="0" err="1">
                <a:solidFill>
                  <a:srgbClr val="000000"/>
                </a:solidFill>
                <a:effectLst/>
                <a:latin typeface="Arial"/>
                <a:ea typeface="Arial"/>
                <a:cs typeface="Arial"/>
                <a:sym typeface="Arial"/>
              </a:rPr>
              <a:t>karena</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bertentangan</a:t>
            </a:r>
            <a:r>
              <a:rPr lang="en-ID" sz="1400" b="0" i="0" u="none" strike="noStrike" cap="none" dirty="0">
                <a:solidFill>
                  <a:srgbClr val="000000"/>
                </a:solidFill>
                <a:effectLst/>
                <a:latin typeface="Arial"/>
                <a:ea typeface="Arial"/>
                <a:cs typeface="Arial"/>
                <a:sym typeface="Arial"/>
              </a:rPr>
              <a:t> </a:t>
            </a:r>
            <a:r>
              <a:rPr lang="en-ID" sz="1400" b="0" i="0" u="none" strike="noStrike" cap="none" dirty="0" err="1">
                <a:solidFill>
                  <a:srgbClr val="000000"/>
                </a:solidFill>
                <a:effectLst/>
                <a:latin typeface="Arial"/>
                <a:ea typeface="Arial"/>
                <a:cs typeface="Arial"/>
                <a:sym typeface="Arial"/>
              </a:rPr>
              <a:t>dengan</a:t>
            </a:r>
            <a:r>
              <a:rPr lang="en-ID" sz="1400" b="0" i="0" u="none" strike="noStrike" cap="none" dirty="0">
                <a:solidFill>
                  <a:srgbClr val="000000"/>
                </a:solidFill>
                <a:effectLst/>
                <a:latin typeface="Arial"/>
                <a:ea typeface="Arial"/>
                <a:cs typeface="Arial"/>
                <a:sym typeface="Arial"/>
              </a:rPr>
              <a:t> fitrah </a:t>
            </a:r>
            <a:r>
              <a:rPr lang="en-ID" sz="1400" b="0" i="0" u="none" strike="noStrike" cap="none" dirty="0" err="1">
                <a:solidFill>
                  <a:srgbClr val="000000"/>
                </a:solidFill>
                <a:effectLst/>
                <a:latin typeface="Arial"/>
                <a:ea typeface="Arial"/>
                <a:cs typeface="Arial"/>
                <a:sym typeface="Arial"/>
              </a:rPr>
              <a:t>manusia</a:t>
            </a:r>
            <a:r>
              <a:rPr lang="en-ID" sz="1400" b="0" i="0" u="none" strike="noStrike" cap="none" dirty="0">
                <a:solidFill>
                  <a:srgbClr val="000000"/>
                </a:solidFill>
                <a:effectLst/>
                <a:latin typeface="Arial"/>
                <a:ea typeface="Arial"/>
                <a:cs typeface="Arial"/>
                <a:sym typeface="Arial"/>
              </a:rPr>
              <a:t> </a:t>
            </a:r>
            <a:endParaRPr lang="en-US" sz="1400" b="0" i="0" u="none" strike="noStrike" cap="none" dirty="0">
              <a:solidFill>
                <a:srgbClr val="000000"/>
              </a:solidFill>
              <a:effectLst/>
              <a:latin typeface="Arial"/>
              <a:ea typeface="Arial"/>
              <a:cs typeface="Arial"/>
              <a:sym typeface="Arial"/>
            </a:endParaRPr>
          </a:p>
        </p:txBody>
      </p:sp>
      <p:sp>
        <p:nvSpPr>
          <p:cNvPr id="1175" name="Google Shape;1175;p40"/>
          <p:cNvSpPr txBox="1">
            <a:spLocks noGrp="1"/>
          </p:cNvSpPr>
          <p:nvPr>
            <p:ph type="subTitle" idx="6"/>
          </p:nvPr>
        </p:nvSpPr>
        <p:spPr>
          <a:xfrm>
            <a:off x="6345264" y="4107800"/>
            <a:ext cx="2057700" cy="4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3</a:t>
            </a:r>
            <a:endParaRPr sz="6000" dirty="0">
              <a:latin typeface="Staatliches"/>
              <a:ea typeface="Staatliches"/>
              <a:cs typeface="Staatliches"/>
              <a:sym typeface="Staatliches"/>
            </a:endParaRPr>
          </a:p>
        </p:txBody>
      </p:sp>
      <p:cxnSp>
        <p:nvCxnSpPr>
          <p:cNvPr id="1176" name="Google Shape;1176;p40"/>
          <p:cNvCxnSpPr>
            <a:cxnSpLocks/>
            <a:stCxn id="1168" idx="0"/>
          </p:cNvCxnSpPr>
          <p:nvPr/>
        </p:nvCxnSpPr>
        <p:spPr>
          <a:xfrm flipV="1">
            <a:off x="1819950" y="2317259"/>
            <a:ext cx="0" cy="1466091"/>
          </a:xfrm>
          <a:prstGeom prst="straightConnector1">
            <a:avLst/>
          </a:prstGeom>
          <a:noFill/>
          <a:ln w="19050" cap="flat" cmpd="sng">
            <a:solidFill>
              <a:srgbClr val="434343"/>
            </a:solidFill>
            <a:prstDash val="solid"/>
            <a:round/>
            <a:headEnd type="none" w="med" len="med"/>
            <a:tailEnd type="oval" w="med" len="med"/>
          </a:ln>
        </p:spPr>
      </p:cxnSp>
      <p:cxnSp>
        <p:nvCxnSpPr>
          <p:cNvPr id="1177" name="Google Shape;1177;p40"/>
          <p:cNvCxnSpPr>
            <a:cxnSpLocks/>
            <a:stCxn id="1166" idx="0"/>
          </p:cNvCxnSpPr>
          <p:nvPr/>
        </p:nvCxnSpPr>
        <p:spPr>
          <a:xfrm flipV="1">
            <a:off x="4572000" y="3149600"/>
            <a:ext cx="0" cy="678902"/>
          </a:xfrm>
          <a:prstGeom prst="straightConnector1">
            <a:avLst/>
          </a:prstGeom>
          <a:noFill/>
          <a:ln w="19050" cap="flat" cmpd="sng">
            <a:solidFill>
              <a:srgbClr val="434343"/>
            </a:solidFill>
            <a:prstDash val="solid"/>
            <a:round/>
            <a:headEnd type="none" w="med" len="med"/>
            <a:tailEnd type="oval" w="med" len="med"/>
          </a:ln>
        </p:spPr>
      </p:cxnSp>
      <p:cxnSp>
        <p:nvCxnSpPr>
          <p:cNvPr id="1178" name="Google Shape;1178;p40"/>
          <p:cNvCxnSpPr>
            <a:cxnSpLocks/>
            <a:stCxn id="1167" idx="0"/>
          </p:cNvCxnSpPr>
          <p:nvPr/>
        </p:nvCxnSpPr>
        <p:spPr>
          <a:xfrm flipV="1">
            <a:off x="7374114" y="2317259"/>
            <a:ext cx="0" cy="1499950"/>
          </a:xfrm>
          <a:prstGeom prst="straightConnector1">
            <a:avLst/>
          </a:prstGeom>
          <a:noFill/>
          <a:ln w="19050" cap="flat" cmpd="sng">
            <a:solidFill>
              <a:srgbClr val="434343"/>
            </a:solidFill>
            <a:prstDash val="solid"/>
            <a:round/>
            <a:headEnd type="none"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A08A"/>
        </a:solidFill>
        <a:effectLst/>
      </p:bgPr>
    </p:bg>
    <p:spTree>
      <p:nvGrpSpPr>
        <p:cNvPr id="1" name="Shape 353"/>
        <p:cNvGrpSpPr/>
        <p:nvPr/>
      </p:nvGrpSpPr>
      <p:grpSpPr>
        <a:xfrm>
          <a:off x="0" y="0"/>
          <a:ext cx="0" cy="0"/>
          <a:chOff x="0" y="0"/>
          <a:chExt cx="0" cy="0"/>
        </a:xfrm>
      </p:grpSpPr>
      <p:sp>
        <p:nvSpPr>
          <p:cNvPr id="354" name="Google Shape;354;p30"/>
          <p:cNvSpPr txBox="1">
            <a:spLocks noGrp="1"/>
          </p:cNvSpPr>
          <p:nvPr>
            <p:ph type="subTitle" idx="1"/>
          </p:nvPr>
        </p:nvSpPr>
        <p:spPr>
          <a:xfrm>
            <a:off x="1050285" y="1491300"/>
            <a:ext cx="6907689" cy="1621096"/>
          </a:xfrm>
          <a:prstGeom prst="rect">
            <a:avLst/>
          </a:prstGeom>
        </p:spPr>
        <p:txBody>
          <a:bodyPr spcFirstLastPara="1" wrap="square" lIns="91425" tIns="91425" rIns="91425" bIns="91425" anchor="b" anchorCtr="0">
            <a:noAutofit/>
          </a:bodyPr>
          <a:lstStyle/>
          <a:p>
            <a:pPr marL="0" marR="0" algn="l">
              <a:lnSpc>
                <a:spcPct val="107000"/>
              </a:lnSpc>
              <a:spcBef>
                <a:spcPts val="0"/>
              </a:spcBef>
              <a:spcAft>
                <a:spcPts val="0"/>
              </a:spcAft>
            </a:pPr>
            <a:r>
              <a:rPr lang="en-US" sz="1600" dirty="0" err="1">
                <a:effectLst/>
                <a:latin typeface="Arial" panose="020B0604020202020204" pitchFamily="34" charset="0"/>
                <a:ea typeface="Arial" panose="020B0604020202020204" pitchFamily="34" charset="0"/>
                <a:cs typeface="Arial" panose="020B0604020202020204" pitchFamily="34" charset="0"/>
              </a:rPr>
              <a:t>Secara</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bahasa</a:t>
            </a:r>
            <a:r>
              <a:rPr lang="en-US" sz="1600" dirty="0">
                <a:effectLst/>
                <a:latin typeface="Arial" panose="020B0604020202020204" pitchFamily="34" charset="0"/>
                <a:ea typeface="Arial" panose="020B0604020202020204" pitchFamily="34" charset="0"/>
                <a:cs typeface="Arial" panose="020B0604020202020204" pitchFamily="34" charset="0"/>
              </a:rPr>
              <a:t>, arti “nikah” </a:t>
            </a:r>
            <a:r>
              <a:rPr lang="en-US" sz="1600" dirty="0" err="1">
                <a:effectLst/>
                <a:latin typeface="Arial" panose="020B0604020202020204" pitchFamily="34" charset="0"/>
                <a:ea typeface="Arial" panose="020B0604020202020204" pitchFamily="34" charset="0"/>
                <a:cs typeface="Arial" panose="020B0604020202020204" pitchFamily="34" charset="0"/>
              </a:rPr>
              <a:t>berarti</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mengumpulkan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menggabungkan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atau</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menjodohkan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Dalam</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Kamus</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Besar</a:t>
            </a:r>
            <a:r>
              <a:rPr lang="en-US" sz="1600" dirty="0">
                <a:effectLst/>
                <a:latin typeface="Arial" panose="020B0604020202020204" pitchFamily="34" charset="0"/>
                <a:ea typeface="Arial" panose="020B0604020202020204" pitchFamily="34" charset="0"/>
                <a:cs typeface="Arial" panose="020B0604020202020204" pitchFamily="34" charset="0"/>
              </a:rPr>
              <a:t> Bahasa Indonesia, ”nikah” </a:t>
            </a:r>
            <a:r>
              <a:rPr lang="en-US" sz="1600" dirty="0" err="1">
                <a:effectLst/>
                <a:latin typeface="Arial" panose="020B0604020202020204" pitchFamily="34" charset="0"/>
                <a:ea typeface="Arial" panose="020B0604020202020204" pitchFamily="34" charset="0"/>
                <a:cs typeface="Arial" panose="020B0604020202020204" pitchFamily="34" charset="0"/>
              </a:rPr>
              <a:t>diartikan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sebagai</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perjanjian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antara</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laki-laki</a:t>
            </a:r>
            <a:r>
              <a:rPr lang="en-US" sz="1600" dirty="0">
                <a:effectLst/>
                <a:latin typeface="Arial" panose="020B0604020202020204" pitchFamily="34" charset="0"/>
                <a:ea typeface="Arial" panose="020B0604020202020204" pitchFamily="34" charset="0"/>
                <a:cs typeface="Arial" panose="020B0604020202020204" pitchFamily="34" charset="0"/>
              </a:rPr>
              <a:t> dan </a:t>
            </a:r>
            <a:r>
              <a:rPr lang="en-US" sz="1600" dirty="0" err="1">
                <a:effectLst/>
                <a:latin typeface="Arial" panose="020B0604020202020204" pitchFamily="34" charset="0"/>
                <a:ea typeface="Arial" panose="020B0604020202020204" pitchFamily="34" charset="0"/>
                <a:cs typeface="Arial" panose="020B0604020202020204" pitchFamily="34" charset="0"/>
              </a:rPr>
              <a:t>perempuan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untuk</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bersuami</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istri</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dengan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resmi</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atau</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pernikahan</a:t>
            </a:r>
            <a:r>
              <a:rPr lang="en-US" sz="1600" dirty="0">
                <a:effectLst/>
                <a:latin typeface="Arial" panose="020B0604020202020204" pitchFamily="34" charset="0"/>
                <a:ea typeface="Arial" panose="020B060402020202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Arial" panose="020B0604020202020204" pitchFamily="34" charset="0"/>
                <a:ea typeface="Arial" panose="020B060402020202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60" name="Google Shape;360;p30"/>
          <p:cNvSpPr/>
          <p:nvPr/>
        </p:nvSpPr>
        <p:spPr>
          <a:xfrm>
            <a:off x="85129" y="346713"/>
            <a:ext cx="8237990" cy="633517"/>
          </a:xfrm>
          <a:custGeom>
            <a:avLst/>
            <a:gdLst/>
            <a:ahLst/>
            <a:cxnLst/>
            <a:rect l="l" t="t" r="r" b="b"/>
            <a:pathLst>
              <a:path w="131781" h="40735" extrusionOk="0">
                <a:moveTo>
                  <a:pt x="1" y="0"/>
                </a:moveTo>
                <a:lnTo>
                  <a:pt x="1" y="40734"/>
                </a:lnTo>
                <a:lnTo>
                  <a:pt x="131780" y="40734"/>
                </a:lnTo>
                <a:lnTo>
                  <a:pt x="131780" y="0"/>
                </a:lnTo>
                <a:close/>
              </a:path>
            </a:pathLst>
          </a:cu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err="1"/>
              <a:t>Pengertian</a:t>
            </a:r>
            <a:r>
              <a:rPr lang="en-US" sz="2800" b="1" dirty="0"/>
              <a:t> </a:t>
            </a:r>
            <a:r>
              <a:rPr lang="en-US" sz="2800" b="1" dirty="0" err="1"/>
              <a:t>Pernikahan</a:t>
            </a:r>
            <a:endParaRPr sz="2800" b="1" dirty="0"/>
          </a:p>
        </p:txBody>
      </p:sp>
      <p:grpSp>
        <p:nvGrpSpPr>
          <p:cNvPr id="42" name="Google Shape;2700;p50">
            <a:extLst>
              <a:ext uri="{FF2B5EF4-FFF2-40B4-BE49-F238E27FC236}">
                <a16:creationId xmlns:a16="http://schemas.microsoft.com/office/drawing/2014/main" xmlns="" id="{34D43FAC-F8EE-4E8D-BA37-EF61E56A67C3}"/>
              </a:ext>
            </a:extLst>
          </p:cNvPr>
          <p:cNvGrpSpPr/>
          <p:nvPr/>
        </p:nvGrpSpPr>
        <p:grpSpPr>
          <a:xfrm>
            <a:off x="6592510" y="2591762"/>
            <a:ext cx="2458430" cy="2571750"/>
            <a:chOff x="3379863" y="2882350"/>
            <a:chExt cx="1900309" cy="2106825"/>
          </a:xfrm>
        </p:grpSpPr>
        <p:sp>
          <p:nvSpPr>
            <p:cNvPr id="43" name="Google Shape;2701;p50">
              <a:extLst>
                <a:ext uri="{FF2B5EF4-FFF2-40B4-BE49-F238E27FC236}">
                  <a16:creationId xmlns:a16="http://schemas.microsoft.com/office/drawing/2014/main" xmlns="" id="{2064C2A6-A1F6-4447-9267-1D9D59F55DCD}"/>
                </a:ext>
              </a:extLst>
            </p:cNvPr>
            <p:cNvSpPr/>
            <p:nvPr/>
          </p:nvSpPr>
          <p:spPr>
            <a:xfrm>
              <a:off x="3886855" y="3750586"/>
              <a:ext cx="1393317" cy="867148"/>
            </a:xfrm>
            <a:custGeom>
              <a:avLst/>
              <a:gdLst/>
              <a:ahLst/>
              <a:cxnLst/>
              <a:rect l="l" t="t" r="r" b="b"/>
              <a:pathLst>
                <a:path w="25686" h="15986" extrusionOk="0">
                  <a:moveTo>
                    <a:pt x="16331" y="0"/>
                  </a:moveTo>
                  <a:cubicBezTo>
                    <a:pt x="15509" y="0"/>
                    <a:pt x="10192" y="273"/>
                    <a:pt x="10192" y="273"/>
                  </a:cubicBezTo>
                  <a:cubicBezTo>
                    <a:pt x="10192" y="273"/>
                    <a:pt x="6564" y="868"/>
                    <a:pt x="5126" y="2695"/>
                  </a:cubicBezTo>
                  <a:cubicBezTo>
                    <a:pt x="3689" y="4517"/>
                    <a:pt x="1794" y="7118"/>
                    <a:pt x="857" y="9792"/>
                  </a:cubicBezTo>
                  <a:cubicBezTo>
                    <a:pt x="1" y="12231"/>
                    <a:pt x="767" y="14768"/>
                    <a:pt x="3188" y="14768"/>
                  </a:cubicBezTo>
                  <a:cubicBezTo>
                    <a:pt x="3416" y="14768"/>
                    <a:pt x="3659" y="14745"/>
                    <a:pt x="3916" y="14698"/>
                  </a:cubicBezTo>
                  <a:cubicBezTo>
                    <a:pt x="4426" y="14604"/>
                    <a:pt x="4925" y="14564"/>
                    <a:pt x="5412" y="14564"/>
                  </a:cubicBezTo>
                  <a:cubicBezTo>
                    <a:pt x="7778" y="14564"/>
                    <a:pt x="9854" y="15510"/>
                    <a:pt x="11539" y="15794"/>
                  </a:cubicBezTo>
                  <a:cubicBezTo>
                    <a:pt x="12320" y="15925"/>
                    <a:pt x="13960" y="15986"/>
                    <a:pt x="15738" y="15986"/>
                  </a:cubicBezTo>
                  <a:cubicBezTo>
                    <a:pt x="18580" y="15986"/>
                    <a:pt x="21774" y="15831"/>
                    <a:pt x="22379" y="15563"/>
                  </a:cubicBezTo>
                  <a:cubicBezTo>
                    <a:pt x="23359" y="15130"/>
                    <a:pt x="25686" y="14399"/>
                    <a:pt x="25391" y="11571"/>
                  </a:cubicBezTo>
                  <a:cubicBezTo>
                    <a:pt x="25091" y="8739"/>
                    <a:pt x="22833" y="5043"/>
                    <a:pt x="21284" y="2943"/>
                  </a:cubicBezTo>
                  <a:cubicBezTo>
                    <a:pt x="19731" y="842"/>
                    <a:pt x="17152" y="0"/>
                    <a:pt x="16331" y="0"/>
                  </a:cubicBezTo>
                  <a:close/>
                </a:path>
              </a:pathLst>
            </a:custGeom>
            <a:solidFill>
              <a:srgbClr val="F4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02;p50">
              <a:extLst>
                <a:ext uri="{FF2B5EF4-FFF2-40B4-BE49-F238E27FC236}">
                  <a16:creationId xmlns:a16="http://schemas.microsoft.com/office/drawing/2014/main" xmlns="" id="{CC451B47-0161-413A-BC49-B665EA467EAA}"/>
                </a:ext>
              </a:extLst>
            </p:cNvPr>
            <p:cNvSpPr/>
            <p:nvPr/>
          </p:nvSpPr>
          <p:spPr>
            <a:xfrm>
              <a:off x="4514545" y="3611855"/>
              <a:ext cx="215191" cy="173056"/>
            </a:xfrm>
            <a:custGeom>
              <a:avLst/>
              <a:gdLst/>
              <a:ahLst/>
              <a:cxnLst/>
              <a:rect l="l" t="t" r="r" b="b"/>
              <a:pathLst>
                <a:path w="6338" h="5097" extrusionOk="0">
                  <a:moveTo>
                    <a:pt x="1" y="1"/>
                  </a:moveTo>
                  <a:lnTo>
                    <a:pt x="1" y="4153"/>
                  </a:lnTo>
                  <a:lnTo>
                    <a:pt x="3199" y="5097"/>
                  </a:lnTo>
                  <a:lnTo>
                    <a:pt x="6338" y="4153"/>
                  </a:lnTo>
                  <a:lnTo>
                    <a:pt x="6338" y="1"/>
                  </a:lnTo>
                  <a:close/>
                </a:path>
              </a:pathLst>
            </a:custGeom>
            <a:solidFill>
              <a:srgbClr val="5D3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03;p50">
              <a:extLst>
                <a:ext uri="{FF2B5EF4-FFF2-40B4-BE49-F238E27FC236}">
                  <a16:creationId xmlns:a16="http://schemas.microsoft.com/office/drawing/2014/main" xmlns="" id="{83221B37-8128-4A7B-B820-58F196C8F0F9}"/>
                </a:ext>
              </a:extLst>
            </p:cNvPr>
            <p:cNvSpPr/>
            <p:nvPr/>
          </p:nvSpPr>
          <p:spPr>
            <a:xfrm>
              <a:off x="4880565" y="4321564"/>
              <a:ext cx="235149" cy="289501"/>
            </a:xfrm>
            <a:custGeom>
              <a:avLst/>
              <a:gdLst/>
              <a:ahLst/>
              <a:cxnLst/>
              <a:rect l="l" t="t" r="r" b="b"/>
              <a:pathLst>
                <a:path w="4335" h="5337" extrusionOk="0">
                  <a:moveTo>
                    <a:pt x="2187" y="0"/>
                  </a:moveTo>
                  <a:cubicBezTo>
                    <a:pt x="1419" y="0"/>
                    <a:pt x="298" y="839"/>
                    <a:pt x="159" y="1336"/>
                  </a:cubicBezTo>
                  <a:cubicBezTo>
                    <a:pt x="0" y="1888"/>
                    <a:pt x="1267" y="4150"/>
                    <a:pt x="1909" y="4912"/>
                  </a:cubicBezTo>
                  <a:cubicBezTo>
                    <a:pt x="2190" y="5245"/>
                    <a:pt x="2576" y="5336"/>
                    <a:pt x="2885" y="5336"/>
                  </a:cubicBezTo>
                  <a:cubicBezTo>
                    <a:pt x="3085" y="5336"/>
                    <a:pt x="3253" y="5298"/>
                    <a:pt x="3341" y="5263"/>
                  </a:cubicBezTo>
                  <a:cubicBezTo>
                    <a:pt x="3568" y="5169"/>
                    <a:pt x="4334" y="4920"/>
                    <a:pt x="4334" y="4920"/>
                  </a:cubicBezTo>
                  <a:cubicBezTo>
                    <a:pt x="4334" y="4920"/>
                    <a:pt x="3167" y="229"/>
                    <a:pt x="2409" y="27"/>
                  </a:cubicBezTo>
                  <a:cubicBezTo>
                    <a:pt x="2340" y="9"/>
                    <a:pt x="2265" y="0"/>
                    <a:pt x="2187" y="0"/>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04;p50">
              <a:extLst>
                <a:ext uri="{FF2B5EF4-FFF2-40B4-BE49-F238E27FC236}">
                  <a16:creationId xmlns:a16="http://schemas.microsoft.com/office/drawing/2014/main" xmlns="" id="{AB3A09E2-BA94-434F-9AA1-7B9CDB6C0BCC}"/>
                </a:ext>
              </a:extLst>
            </p:cNvPr>
            <p:cNvSpPr/>
            <p:nvPr/>
          </p:nvSpPr>
          <p:spPr>
            <a:xfrm>
              <a:off x="4517070" y="4405372"/>
              <a:ext cx="525572" cy="223269"/>
            </a:xfrm>
            <a:custGeom>
              <a:avLst/>
              <a:gdLst/>
              <a:ahLst/>
              <a:cxnLst/>
              <a:rect l="l" t="t" r="r" b="b"/>
              <a:pathLst>
                <a:path w="9689" h="4116" extrusionOk="0">
                  <a:moveTo>
                    <a:pt x="7951" y="1"/>
                  </a:moveTo>
                  <a:lnTo>
                    <a:pt x="3891" y="1417"/>
                  </a:lnTo>
                  <a:cubicBezTo>
                    <a:pt x="3891" y="1417"/>
                    <a:pt x="3061" y="184"/>
                    <a:pt x="2692" y="184"/>
                  </a:cubicBezTo>
                  <a:cubicBezTo>
                    <a:pt x="2688" y="184"/>
                    <a:pt x="2685" y="184"/>
                    <a:pt x="2681" y="185"/>
                  </a:cubicBezTo>
                  <a:cubicBezTo>
                    <a:pt x="2316" y="206"/>
                    <a:pt x="2932" y="1716"/>
                    <a:pt x="2932" y="1716"/>
                  </a:cubicBezTo>
                  <a:cubicBezTo>
                    <a:pt x="2932" y="1716"/>
                    <a:pt x="1791" y="1575"/>
                    <a:pt x="969" y="1348"/>
                  </a:cubicBezTo>
                  <a:cubicBezTo>
                    <a:pt x="842" y="1312"/>
                    <a:pt x="728" y="1296"/>
                    <a:pt x="629" y="1296"/>
                  </a:cubicBezTo>
                  <a:cubicBezTo>
                    <a:pt x="87" y="1296"/>
                    <a:pt x="1" y="1772"/>
                    <a:pt x="811" y="2101"/>
                  </a:cubicBezTo>
                  <a:cubicBezTo>
                    <a:pt x="1279" y="2289"/>
                    <a:pt x="1720" y="2402"/>
                    <a:pt x="2048" y="2468"/>
                  </a:cubicBezTo>
                  <a:lnTo>
                    <a:pt x="2048" y="2468"/>
                  </a:lnTo>
                  <a:cubicBezTo>
                    <a:pt x="1596" y="2403"/>
                    <a:pt x="981" y="2325"/>
                    <a:pt x="620" y="2325"/>
                  </a:cubicBezTo>
                  <a:cubicBezTo>
                    <a:pt x="511" y="2325"/>
                    <a:pt x="426" y="2332"/>
                    <a:pt x="375" y="2349"/>
                  </a:cubicBezTo>
                  <a:cubicBezTo>
                    <a:pt x="84" y="2447"/>
                    <a:pt x="139" y="2988"/>
                    <a:pt x="1581" y="3179"/>
                  </a:cubicBezTo>
                  <a:lnTo>
                    <a:pt x="1581" y="3179"/>
                  </a:lnTo>
                  <a:cubicBezTo>
                    <a:pt x="1193" y="3180"/>
                    <a:pt x="801" y="3227"/>
                    <a:pt x="674" y="3401"/>
                  </a:cubicBezTo>
                  <a:cubicBezTo>
                    <a:pt x="413" y="3753"/>
                    <a:pt x="1369" y="4115"/>
                    <a:pt x="3024" y="4115"/>
                  </a:cubicBezTo>
                  <a:cubicBezTo>
                    <a:pt x="3163" y="4115"/>
                    <a:pt x="3307" y="4113"/>
                    <a:pt x="3455" y="4108"/>
                  </a:cubicBezTo>
                  <a:cubicBezTo>
                    <a:pt x="5376" y="4039"/>
                    <a:pt x="9688" y="3286"/>
                    <a:pt x="9688" y="3286"/>
                  </a:cubicBezTo>
                  <a:cubicBezTo>
                    <a:pt x="9688" y="3286"/>
                    <a:pt x="9046" y="595"/>
                    <a:pt x="7951" y="1"/>
                  </a:cubicBezTo>
                  <a:close/>
                </a:path>
              </a:pathLst>
            </a:custGeom>
            <a:solidFill>
              <a:srgbClr val="A96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2705;p50">
              <a:extLst>
                <a:ext uri="{FF2B5EF4-FFF2-40B4-BE49-F238E27FC236}">
                  <a16:creationId xmlns:a16="http://schemas.microsoft.com/office/drawing/2014/main" xmlns="" id="{775C44FD-DF35-4A45-95B1-4CA49D09E4C5}"/>
                </a:ext>
              </a:extLst>
            </p:cNvPr>
            <p:cNvSpPr/>
            <p:nvPr/>
          </p:nvSpPr>
          <p:spPr>
            <a:xfrm>
              <a:off x="4439861" y="3723463"/>
              <a:ext cx="178843" cy="105125"/>
            </a:xfrm>
            <a:custGeom>
              <a:avLst/>
              <a:gdLst/>
              <a:ahLst/>
              <a:cxnLst/>
              <a:rect l="l" t="t" r="r" b="b"/>
              <a:pathLst>
                <a:path w="3297" h="1938" extrusionOk="0">
                  <a:moveTo>
                    <a:pt x="377" y="1"/>
                  </a:moveTo>
                  <a:cubicBezTo>
                    <a:pt x="1" y="1"/>
                    <a:pt x="29" y="812"/>
                    <a:pt x="29" y="812"/>
                  </a:cubicBezTo>
                  <a:cubicBezTo>
                    <a:pt x="1045" y="1891"/>
                    <a:pt x="2934" y="1938"/>
                    <a:pt x="3251" y="1938"/>
                  </a:cubicBezTo>
                  <a:cubicBezTo>
                    <a:pt x="3281" y="1938"/>
                    <a:pt x="3297" y="1937"/>
                    <a:pt x="3297" y="1937"/>
                  </a:cubicBezTo>
                  <a:lnTo>
                    <a:pt x="3297" y="812"/>
                  </a:lnTo>
                  <a:cubicBezTo>
                    <a:pt x="3254" y="814"/>
                    <a:pt x="3211" y="815"/>
                    <a:pt x="3168" y="815"/>
                  </a:cubicBezTo>
                  <a:cubicBezTo>
                    <a:pt x="1991" y="815"/>
                    <a:pt x="810" y="57"/>
                    <a:pt x="414" y="3"/>
                  </a:cubicBezTo>
                  <a:cubicBezTo>
                    <a:pt x="401" y="1"/>
                    <a:pt x="389" y="1"/>
                    <a:pt x="377"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06;p50">
              <a:extLst>
                <a:ext uri="{FF2B5EF4-FFF2-40B4-BE49-F238E27FC236}">
                  <a16:creationId xmlns:a16="http://schemas.microsoft.com/office/drawing/2014/main" xmlns="" id="{E3381EC6-F6D8-4145-A027-6FFF21A5527B}"/>
                </a:ext>
              </a:extLst>
            </p:cNvPr>
            <p:cNvSpPr/>
            <p:nvPr/>
          </p:nvSpPr>
          <p:spPr>
            <a:xfrm>
              <a:off x="4633027" y="3723463"/>
              <a:ext cx="179114" cy="105125"/>
            </a:xfrm>
            <a:custGeom>
              <a:avLst/>
              <a:gdLst/>
              <a:ahLst/>
              <a:cxnLst/>
              <a:rect l="l" t="t" r="r" b="b"/>
              <a:pathLst>
                <a:path w="3302" h="1938" extrusionOk="0">
                  <a:moveTo>
                    <a:pt x="2926" y="1"/>
                  </a:moveTo>
                  <a:cubicBezTo>
                    <a:pt x="2914" y="1"/>
                    <a:pt x="2902" y="1"/>
                    <a:pt x="2889" y="3"/>
                  </a:cubicBezTo>
                  <a:cubicBezTo>
                    <a:pt x="2493" y="57"/>
                    <a:pt x="1312" y="815"/>
                    <a:pt x="130" y="815"/>
                  </a:cubicBezTo>
                  <a:cubicBezTo>
                    <a:pt x="87" y="815"/>
                    <a:pt x="44" y="814"/>
                    <a:pt x="1" y="812"/>
                  </a:cubicBezTo>
                  <a:lnTo>
                    <a:pt x="1" y="1937"/>
                  </a:lnTo>
                  <a:cubicBezTo>
                    <a:pt x="1" y="1937"/>
                    <a:pt x="17" y="1938"/>
                    <a:pt x="46" y="1938"/>
                  </a:cubicBezTo>
                  <a:cubicBezTo>
                    <a:pt x="364" y="1938"/>
                    <a:pt x="2257" y="1891"/>
                    <a:pt x="3274" y="812"/>
                  </a:cubicBezTo>
                  <a:cubicBezTo>
                    <a:pt x="3274" y="812"/>
                    <a:pt x="3302" y="1"/>
                    <a:pt x="2926"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07;p50">
              <a:extLst>
                <a:ext uri="{FF2B5EF4-FFF2-40B4-BE49-F238E27FC236}">
                  <a16:creationId xmlns:a16="http://schemas.microsoft.com/office/drawing/2014/main" xmlns="" id="{3D0F35DA-3672-42C2-9F39-044DD5D143F3}"/>
                </a:ext>
              </a:extLst>
            </p:cNvPr>
            <p:cNvSpPr/>
            <p:nvPr/>
          </p:nvSpPr>
          <p:spPr>
            <a:xfrm>
              <a:off x="4278508" y="4464098"/>
              <a:ext cx="100805" cy="83319"/>
            </a:xfrm>
            <a:custGeom>
              <a:avLst/>
              <a:gdLst/>
              <a:ahLst/>
              <a:cxnLst/>
              <a:rect l="l" t="t" r="r" b="b"/>
              <a:pathLst>
                <a:path w="2969" h="2454" extrusionOk="0">
                  <a:moveTo>
                    <a:pt x="520" y="1"/>
                  </a:moveTo>
                  <a:cubicBezTo>
                    <a:pt x="394" y="1"/>
                    <a:pt x="298" y="71"/>
                    <a:pt x="229" y="238"/>
                  </a:cubicBezTo>
                  <a:cubicBezTo>
                    <a:pt x="0" y="764"/>
                    <a:pt x="139" y="1182"/>
                    <a:pt x="586" y="1420"/>
                  </a:cubicBezTo>
                  <a:cubicBezTo>
                    <a:pt x="1033" y="1658"/>
                    <a:pt x="1381" y="1847"/>
                    <a:pt x="1381" y="1847"/>
                  </a:cubicBezTo>
                  <a:cubicBezTo>
                    <a:pt x="1989" y="2231"/>
                    <a:pt x="2415" y="2454"/>
                    <a:pt x="2669" y="2454"/>
                  </a:cubicBezTo>
                  <a:cubicBezTo>
                    <a:pt x="2876" y="2454"/>
                    <a:pt x="2968" y="2306"/>
                    <a:pt x="2950" y="1976"/>
                  </a:cubicBezTo>
                  <a:cubicBezTo>
                    <a:pt x="2920" y="1241"/>
                    <a:pt x="2672" y="1232"/>
                    <a:pt x="1798" y="695"/>
                  </a:cubicBezTo>
                  <a:cubicBezTo>
                    <a:pt x="1202" y="322"/>
                    <a:pt x="791" y="1"/>
                    <a:pt x="520" y="1"/>
                  </a:cubicBez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08;p50">
              <a:extLst>
                <a:ext uri="{FF2B5EF4-FFF2-40B4-BE49-F238E27FC236}">
                  <a16:creationId xmlns:a16="http://schemas.microsoft.com/office/drawing/2014/main" xmlns="" id="{463F9D1C-D79C-472D-92BA-D60DFC7E3502}"/>
                </a:ext>
              </a:extLst>
            </p:cNvPr>
            <p:cNvSpPr/>
            <p:nvPr/>
          </p:nvSpPr>
          <p:spPr>
            <a:xfrm>
              <a:off x="4275792" y="4503517"/>
              <a:ext cx="85458" cy="89940"/>
            </a:xfrm>
            <a:custGeom>
              <a:avLst/>
              <a:gdLst/>
              <a:ahLst/>
              <a:cxnLst/>
              <a:rect l="l" t="t" r="r" b="b"/>
              <a:pathLst>
                <a:path w="2517" h="2649" extrusionOk="0">
                  <a:moveTo>
                    <a:pt x="338" y="1"/>
                  </a:moveTo>
                  <a:cubicBezTo>
                    <a:pt x="1" y="537"/>
                    <a:pt x="40" y="1302"/>
                    <a:pt x="289" y="1501"/>
                  </a:cubicBezTo>
                  <a:cubicBezTo>
                    <a:pt x="537" y="1709"/>
                    <a:pt x="1759" y="2554"/>
                    <a:pt x="2106" y="2643"/>
                  </a:cubicBezTo>
                  <a:cubicBezTo>
                    <a:pt x="2122" y="2647"/>
                    <a:pt x="2138" y="2649"/>
                    <a:pt x="2153" y="2649"/>
                  </a:cubicBezTo>
                  <a:cubicBezTo>
                    <a:pt x="2461" y="2649"/>
                    <a:pt x="2516" y="1796"/>
                    <a:pt x="2156" y="1541"/>
                  </a:cubicBezTo>
                  <a:cubicBezTo>
                    <a:pt x="1788" y="1263"/>
                    <a:pt x="1014" y="815"/>
                    <a:pt x="1014" y="815"/>
                  </a:cubicBezTo>
                  <a:lnTo>
                    <a:pt x="1232" y="557"/>
                  </a:lnTo>
                  <a:lnTo>
                    <a:pt x="338" y="1"/>
                  </a:ln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09;p50">
              <a:extLst>
                <a:ext uri="{FF2B5EF4-FFF2-40B4-BE49-F238E27FC236}">
                  <a16:creationId xmlns:a16="http://schemas.microsoft.com/office/drawing/2014/main" xmlns="" id="{2CA74D3E-D3BB-4612-9F07-1DD737410AC1}"/>
                </a:ext>
              </a:extLst>
            </p:cNvPr>
            <p:cNvSpPr/>
            <p:nvPr/>
          </p:nvSpPr>
          <p:spPr>
            <a:xfrm>
              <a:off x="4114586" y="4287002"/>
              <a:ext cx="315385" cy="147082"/>
            </a:xfrm>
            <a:custGeom>
              <a:avLst/>
              <a:gdLst/>
              <a:ahLst/>
              <a:cxnLst/>
              <a:rect l="l" t="t" r="r" b="b"/>
              <a:pathLst>
                <a:path w="9289" h="4332" extrusionOk="0">
                  <a:moveTo>
                    <a:pt x="1" y="1"/>
                  </a:moveTo>
                  <a:lnTo>
                    <a:pt x="1" y="1"/>
                  </a:lnTo>
                  <a:cubicBezTo>
                    <a:pt x="826" y="279"/>
                    <a:pt x="1640" y="567"/>
                    <a:pt x="2455" y="855"/>
                  </a:cubicBezTo>
                  <a:cubicBezTo>
                    <a:pt x="3259" y="1153"/>
                    <a:pt x="4073" y="1451"/>
                    <a:pt x="4868" y="1779"/>
                  </a:cubicBezTo>
                  <a:cubicBezTo>
                    <a:pt x="5662" y="2097"/>
                    <a:pt x="6447" y="2444"/>
                    <a:pt x="7212" y="2832"/>
                  </a:cubicBezTo>
                  <a:cubicBezTo>
                    <a:pt x="7600" y="3031"/>
                    <a:pt x="7967" y="3249"/>
                    <a:pt x="8324" y="3488"/>
                  </a:cubicBezTo>
                  <a:cubicBezTo>
                    <a:pt x="8682" y="3726"/>
                    <a:pt x="9010" y="3994"/>
                    <a:pt x="9288" y="4332"/>
                  </a:cubicBezTo>
                  <a:cubicBezTo>
                    <a:pt x="9070" y="3954"/>
                    <a:pt x="8742" y="3647"/>
                    <a:pt x="8404" y="3368"/>
                  </a:cubicBezTo>
                  <a:cubicBezTo>
                    <a:pt x="8066" y="3100"/>
                    <a:pt x="7699" y="2852"/>
                    <a:pt x="7322" y="2633"/>
                  </a:cubicBezTo>
                  <a:cubicBezTo>
                    <a:pt x="6954" y="2415"/>
                    <a:pt x="6567" y="2216"/>
                    <a:pt x="6169" y="2027"/>
                  </a:cubicBezTo>
                  <a:cubicBezTo>
                    <a:pt x="5772" y="1839"/>
                    <a:pt x="5375" y="1670"/>
                    <a:pt x="4977" y="1501"/>
                  </a:cubicBezTo>
                  <a:cubicBezTo>
                    <a:pt x="4173" y="1183"/>
                    <a:pt x="3348" y="895"/>
                    <a:pt x="2524" y="647"/>
                  </a:cubicBezTo>
                  <a:cubicBezTo>
                    <a:pt x="1689" y="389"/>
                    <a:pt x="855" y="170"/>
                    <a:pt x="1"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10;p50">
              <a:extLst>
                <a:ext uri="{FF2B5EF4-FFF2-40B4-BE49-F238E27FC236}">
                  <a16:creationId xmlns:a16="http://schemas.microsoft.com/office/drawing/2014/main" xmlns="" id="{254D50DE-0118-4CF4-9619-E4EC439FEFB6}"/>
                </a:ext>
              </a:extLst>
            </p:cNvPr>
            <p:cNvSpPr/>
            <p:nvPr/>
          </p:nvSpPr>
          <p:spPr>
            <a:xfrm>
              <a:off x="4118626" y="4311312"/>
              <a:ext cx="318746" cy="151768"/>
            </a:xfrm>
            <a:custGeom>
              <a:avLst/>
              <a:gdLst/>
              <a:ahLst/>
              <a:cxnLst/>
              <a:rect l="l" t="t" r="r" b="b"/>
              <a:pathLst>
                <a:path w="9388" h="4470" extrusionOk="0">
                  <a:moveTo>
                    <a:pt x="1" y="0"/>
                  </a:moveTo>
                  <a:cubicBezTo>
                    <a:pt x="1" y="0"/>
                    <a:pt x="6329" y="3477"/>
                    <a:pt x="9388" y="4470"/>
                  </a:cubicBezTo>
                  <a:cubicBezTo>
                    <a:pt x="9388" y="4470"/>
                    <a:pt x="5613" y="795"/>
                    <a:pt x="1" y="0"/>
                  </a:cubicBezTo>
                  <a:close/>
                </a:path>
              </a:pathLst>
            </a:custGeom>
            <a:solidFill>
              <a:srgbClr val="563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11;p50">
              <a:extLst>
                <a:ext uri="{FF2B5EF4-FFF2-40B4-BE49-F238E27FC236}">
                  <a16:creationId xmlns:a16="http://schemas.microsoft.com/office/drawing/2014/main" xmlns="" id="{DD2273BC-289C-4AD5-A9D7-8EBCAAD166F7}"/>
                </a:ext>
              </a:extLst>
            </p:cNvPr>
            <p:cNvSpPr/>
            <p:nvPr/>
          </p:nvSpPr>
          <p:spPr>
            <a:xfrm>
              <a:off x="5018399" y="3945745"/>
              <a:ext cx="34" cy="13513"/>
            </a:xfrm>
            <a:custGeom>
              <a:avLst/>
              <a:gdLst/>
              <a:ahLst/>
              <a:cxnLst/>
              <a:rect l="l" t="t" r="r" b="b"/>
              <a:pathLst>
                <a:path w="1" h="398" extrusionOk="0">
                  <a:moveTo>
                    <a:pt x="0" y="0"/>
                  </a:moveTo>
                  <a:lnTo>
                    <a:pt x="0" y="0"/>
                  </a:lnTo>
                  <a:lnTo>
                    <a:pt x="0" y="397"/>
                  </a:lnTo>
                  <a:lnTo>
                    <a:pt x="0" y="397"/>
                  </a:lnTo>
                  <a:close/>
                </a:path>
              </a:pathLst>
            </a:custGeom>
            <a:solidFill>
              <a:srgbClr val="E5C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12;p50">
              <a:extLst>
                <a:ext uri="{FF2B5EF4-FFF2-40B4-BE49-F238E27FC236}">
                  <a16:creationId xmlns:a16="http://schemas.microsoft.com/office/drawing/2014/main" xmlns="" id="{1B2E69B9-7692-46F7-A1A2-A9A4AE7F94C4}"/>
                </a:ext>
              </a:extLst>
            </p:cNvPr>
            <p:cNvSpPr/>
            <p:nvPr/>
          </p:nvSpPr>
          <p:spPr>
            <a:xfrm>
              <a:off x="4298819" y="4624932"/>
              <a:ext cx="636406" cy="364242"/>
            </a:xfrm>
            <a:custGeom>
              <a:avLst/>
              <a:gdLst/>
              <a:ahLst/>
              <a:cxnLst/>
              <a:rect l="l" t="t" r="r" b="b"/>
              <a:pathLst>
                <a:path w="18744" h="10728" extrusionOk="0">
                  <a:moveTo>
                    <a:pt x="2385" y="0"/>
                  </a:moveTo>
                  <a:lnTo>
                    <a:pt x="1" y="10728"/>
                  </a:lnTo>
                  <a:lnTo>
                    <a:pt x="18743" y="10728"/>
                  </a:lnTo>
                  <a:lnTo>
                    <a:pt x="17889" y="0"/>
                  </a:lnTo>
                  <a:close/>
                </a:path>
              </a:pathLst>
            </a:custGeom>
            <a:solidFill>
              <a:srgbClr val="374F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13;p50">
              <a:extLst>
                <a:ext uri="{FF2B5EF4-FFF2-40B4-BE49-F238E27FC236}">
                  <a16:creationId xmlns:a16="http://schemas.microsoft.com/office/drawing/2014/main" xmlns="" id="{3599A28F-D57A-4F7D-85E2-95169B465B31}"/>
                </a:ext>
              </a:extLst>
            </p:cNvPr>
            <p:cNvSpPr/>
            <p:nvPr/>
          </p:nvSpPr>
          <p:spPr>
            <a:xfrm>
              <a:off x="4582118" y="4772625"/>
              <a:ext cx="73881" cy="101891"/>
            </a:xfrm>
            <a:custGeom>
              <a:avLst/>
              <a:gdLst/>
              <a:ahLst/>
              <a:cxnLst/>
              <a:rect l="l" t="t" r="r" b="b"/>
              <a:pathLst>
                <a:path w="2176" h="3001" extrusionOk="0">
                  <a:moveTo>
                    <a:pt x="169" y="1"/>
                  </a:moveTo>
                  <a:cubicBezTo>
                    <a:pt x="129" y="200"/>
                    <a:pt x="109" y="409"/>
                    <a:pt x="80" y="617"/>
                  </a:cubicBezTo>
                  <a:cubicBezTo>
                    <a:pt x="30" y="1064"/>
                    <a:pt x="0" y="1511"/>
                    <a:pt x="20" y="1968"/>
                  </a:cubicBezTo>
                  <a:cubicBezTo>
                    <a:pt x="30" y="2077"/>
                    <a:pt x="30" y="2196"/>
                    <a:pt x="50" y="2316"/>
                  </a:cubicBezTo>
                  <a:cubicBezTo>
                    <a:pt x="69" y="2435"/>
                    <a:pt x="89" y="2544"/>
                    <a:pt x="149" y="2673"/>
                  </a:cubicBezTo>
                  <a:cubicBezTo>
                    <a:pt x="159" y="2703"/>
                    <a:pt x="189" y="2742"/>
                    <a:pt x="208" y="2773"/>
                  </a:cubicBezTo>
                  <a:cubicBezTo>
                    <a:pt x="239" y="2802"/>
                    <a:pt x="268" y="2832"/>
                    <a:pt x="298" y="2852"/>
                  </a:cubicBezTo>
                  <a:cubicBezTo>
                    <a:pt x="328" y="2881"/>
                    <a:pt x="358" y="2892"/>
                    <a:pt x="387" y="2901"/>
                  </a:cubicBezTo>
                  <a:cubicBezTo>
                    <a:pt x="417" y="2921"/>
                    <a:pt x="447" y="2941"/>
                    <a:pt x="477" y="2941"/>
                  </a:cubicBezTo>
                  <a:cubicBezTo>
                    <a:pt x="606" y="2981"/>
                    <a:pt x="715" y="3001"/>
                    <a:pt x="835" y="3001"/>
                  </a:cubicBezTo>
                  <a:lnTo>
                    <a:pt x="844" y="3001"/>
                  </a:lnTo>
                  <a:cubicBezTo>
                    <a:pt x="983" y="2991"/>
                    <a:pt x="1113" y="2981"/>
                    <a:pt x="1241" y="2961"/>
                  </a:cubicBezTo>
                  <a:cubicBezTo>
                    <a:pt x="1241" y="2941"/>
                    <a:pt x="1252" y="2912"/>
                    <a:pt x="1252" y="2881"/>
                  </a:cubicBezTo>
                  <a:cubicBezTo>
                    <a:pt x="1261" y="2912"/>
                    <a:pt x="1272" y="2931"/>
                    <a:pt x="1272" y="2961"/>
                  </a:cubicBezTo>
                  <a:cubicBezTo>
                    <a:pt x="1590" y="2912"/>
                    <a:pt x="1887" y="2812"/>
                    <a:pt x="2175" y="2693"/>
                  </a:cubicBezTo>
                  <a:lnTo>
                    <a:pt x="2175" y="2693"/>
                  </a:lnTo>
                  <a:cubicBezTo>
                    <a:pt x="1828" y="2733"/>
                    <a:pt x="1480" y="2782"/>
                    <a:pt x="1142" y="2782"/>
                  </a:cubicBezTo>
                  <a:cubicBezTo>
                    <a:pt x="1043" y="2782"/>
                    <a:pt x="954" y="2773"/>
                    <a:pt x="854" y="2762"/>
                  </a:cubicBezTo>
                  <a:cubicBezTo>
                    <a:pt x="804" y="2762"/>
                    <a:pt x="755" y="2753"/>
                    <a:pt x="705" y="2742"/>
                  </a:cubicBezTo>
                  <a:cubicBezTo>
                    <a:pt x="656" y="2733"/>
                    <a:pt x="616" y="2722"/>
                    <a:pt x="566" y="2703"/>
                  </a:cubicBezTo>
                  <a:cubicBezTo>
                    <a:pt x="487" y="2663"/>
                    <a:pt x="417" y="2623"/>
                    <a:pt x="398" y="2554"/>
                  </a:cubicBezTo>
                  <a:cubicBezTo>
                    <a:pt x="338" y="2395"/>
                    <a:pt x="318" y="2166"/>
                    <a:pt x="308" y="1948"/>
                  </a:cubicBezTo>
                  <a:cubicBezTo>
                    <a:pt x="288" y="1521"/>
                    <a:pt x="308" y="1074"/>
                    <a:pt x="308" y="627"/>
                  </a:cubicBezTo>
                  <a:cubicBezTo>
                    <a:pt x="318" y="418"/>
                    <a:pt x="318" y="210"/>
                    <a:pt x="318" y="1"/>
                  </a:cubicBezTo>
                  <a:close/>
                </a:path>
              </a:pathLst>
            </a:custGeom>
            <a:solidFill>
              <a:srgbClr val="243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14;p50">
              <a:extLst>
                <a:ext uri="{FF2B5EF4-FFF2-40B4-BE49-F238E27FC236}">
                  <a16:creationId xmlns:a16="http://schemas.microsoft.com/office/drawing/2014/main" xmlns="" id="{A8E4AE04-0F70-4DCD-B084-B50F37792014}"/>
                </a:ext>
              </a:extLst>
            </p:cNvPr>
            <p:cNvSpPr/>
            <p:nvPr/>
          </p:nvSpPr>
          <p:spPr>
            <a:xfrm>
              <a:off x="4619194" y="4870443"/>
              <a:ext cx="11170" cy="118732"/>
            </a:xfrm>
            <a:custGeom>
              <a:avLst/>
              <a:gdLst/>
              <a:ahLst/>
              <a:cxnLst/>
              <a:rect l="l" t="t" r="r" b="b"/>
              <a:pathLst>
                <a:path w="329" h="3497" extrusionOk="0">
                  <a:moveTo>
                    <a:pt x="160" y="0"/>
                  </a:moveTo>
                  <a:cubicBezTo>
                    <a:pt x="160" y="31"/>
                    <a:pt x="149" y="60"/>
                    <a:pt x="149" y="80"/>
                  </a:cubicBezTo>
                  <a:cubicBezTo>
                    <a:pt x="90" y="348"/>
                    <a:pt x="60" y="616"/>
                    <a:pt x="41" y="874"/>
                  </a:cubicBezTo>
                  <a:cubicBezTo>
                    <a:pt x="10" y="1172"/>
                    <a:pt x="1" y="1461"/>
                    <a:pt x="1" y="1749"/>
                  </a:cubicBezTo>
                  <a:cubicBezTo>
                    <a:pt x="1" y="2047"/>
                    <a:pt x="10" y="2335"/>
                    <a:pt x="41" y="2623"/>
                  </a:cubicBezTo>
                  <a:cubicBezTo>
                    <a:pt x="60" y="2921"/>
                    <a:pt x="100" y="3209"/>
                    <a:pt x="160" y="3497"/>
                  </a:cubicBezTo>
                  <a:cubicBezTo>
                    <a:pt x="229" y="3209"/>
                    <a:pt x="269" y="2921"/>
                    <a:pt x="289" y="2623"/>
                  </a:cubicBezTo>
                  <a:cubicBezTo>
                    <a:pt x="319" y="2335"/>
                    <a:pt x="328" y="2047"/>
                    <a:pt x="328" y="1749"/>
                  </a:cubicBezTo>
                  <a:cubicBezTo>
                    <a:pt x="328" y="1461"/>
                    <a:pt x="319" y="1172"/>
                    <a:pt x="289" y="874"/>
                  </a:cubicBezTo>
                  <a:cubicBezTo>
                    <a:pt x="269" y="616"/>
                    <a:pt x="239" y="348"/>
                    <a:pt x="180" y="80"/>
                  </a:cubicBezTo>
                  <a:cubicBezTo>
                    <a:pt x="180" y="50"/>
                    <a:pt x="169" y="31"/>
                    <a:pt x="160" y="0"/>
                  </a:cubicBezTo>
                  <a:close/>
                </a:path>
              </a:pathLst>
            </a:custGeom>
            <a:solidFill>
              <a:srgbClr val="243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15;p50">
              <a:extLst>
                <a:ext uri="{FF2B5EF4-FFF2-40B4-BE49-F238E27FC236}">
                  <a16:creationId xmlns:a16="http://schemas.microsoft.com/office/drawing/2014/main" xmlns="" id="{9E8BC9D5-650D-4403-93B7-269936947121}"/>
                </a:ext>
              </a:extLst>
            </p:cNvPr>
            <p:cNvSpPr/>
            <p:nvPr/>
          </p:nvSpPr>
          <p:spPr>
            <a:xfrm>
              <a:off x="4276580" y="4556144"/>
              <a:ext cx="62744" cy="58262"/>
            </a:xfrm>
            <a:custGeom>
              <a:avLst/>
              <a:gdLst/>
              <a:ahLst/>
              <a:cxnLst/>
              <a:rect l="l" t="t" r="r" b="b"/>
              <a:pathLst>
                <a:path w="1848" h="1716" extrusionOk="0">
                  <a:moveTo>
                    <a:pt x="398" y="0"/>
                  </a:moveTo>
                  <a:cubicBezTo>
                    <a:pt x="398" y="0"/>
                    <a:pt x="0" y="626"/>
                    <a:pt x="239" y="993"/>
                  </a:cubicBezTo>
                  <a:cubicBezTo>
                    <a:pt x="418" y="1290"/>
                    <a:pt x="1100" y="1716"/>
                    <a:pt x="1471" y="1716"/>
                  </a:cubicBezTo>
                  <a:cubicBezTo>
                    <a:pt x="1573" y="1716"/>
                    <a:pt x="1651" y="1684"/>
                    <a:pt x="1689" y="1609"/>
                  </a:cubicBezTo>
                  <a:cubicBezTo>
                    <a:pt x="1808" y="1391"/>
                    <a:pt x="1848" y="964"/>
                    <a:pt x="1629" y="835"/>
                  </a:cubicBezTo>
                  <a:cubicBezTo>
                    <a:pt x="1420" y="706"/>
                    <a:pt x="398" y="0"/>
                    <a:pt x="398" y="0"/>
                  </a:cubicBez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16;p50">
              <a:extLst>
                <a:ext uri="{FF2B5EF4-FFF2-40B4-BE49-F238E27FC236}">
                  <a16:creationId xmlns:a16="http://schemas.microsoft.com/office/drawing/2014/main" xmlns="" id="{C219B000-4FD4-4412-80D1-E8D0CCEF1A84}"/>
                </a:ext>
              </a:extLst>
            </p:cNvPr>
            <p:cNvSpPr/>
            <p:nvPr/>
          </p:nvSpPr>
          <p:spPr>
            <a:xfrm>
              <a:off x="4286324" y="4425223"/>
              <a:ext cx="63457" cy="62676"/>
            </a:xfrm>
            <a:custGeom>
              <a:avLst/>
              <a:gdLst/>
              <a:ahLst/>
              <a:cxnLst/>
              <a:rect l="l" t="t" r="r" b="b"/>
              <a:pathLst>
                <a:path w="1869" h="1846" extrusionOk="0">
                  <a:moveTo>
                    <a:pt x="517" y="1"/>
                  </a:moveTo>
                  <a:cubicBezTo>
                    <a:pt x="429" y="1"/>
                    <a:pt x="321" y="40"/>
                    <a:pt x="220" y="181"/>
                  </a:cubicBezTo>
                  <a:cubicBezTo>
                    <a:pt x="1" y="499"/>
                    <a:pt x="51" y="976"/>
                    <a:pt x="289" y="1165"/>
                  </a:cubicBezTo>
                  <a:cubicBezTo>
                    <a:pt x="489" y="1331"/>
                    <a:pt x="1252" y="1845"/>
                    <a:pt x="1536" y="1845"/>
                  </a:cubicBezTo>
                  <a:cubicBezTo>
                    <a:pt x="1592" y="1845"/>
                    <a:pt x="1629" y="1826"/>
                    <a:pt x="1640" y="1781"/>
                  </a:cubicBezTo>
                  <a:cubicBezTo>
                    <a:pt x="1700" y="1503"/>
                    <a:pt x="1868" y="926"/>
                    <a:pt x="1352" y="668"/>
                  </a:cubicBezTo>
                  <a:cubicBezTo>
                    <a:pt x="846" y="410"/>
                    <a:pt x="676" y="370"/>
                    <a:pt x="676" y="370"/>
                  </a:cubicBezTo>
                  <a:lnTo>
                    <a:pt x="707" y="62"/>
                  </a:lnTo>
                  <a:cubicBezTo>
                    <a:pt x="707" y="62"/>
                    <a:pt x="627" y="1"/>
                    <a:pt x="517" y="1"/>
                  </a:cubicBez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17;p50">
              <a:extLst>
                <a:ext uri="{FF2B5EF4-FFF2-40B4-BE49-F238E27FC236}">
                  <a16:creationId xmlns:a16="http://schemas.microsoft.com/office/drawing/2014/main" xmlns="" id="{C8DB5F57-B950-4D9B-B8EF-2FCD0DDB6C2B}"/>
                </a:ext>
              </a:extLst>
            </p:cNvPr>
            <p:cNvSpPr/>
            <p:nvPr/>
          </p:nvSpPr>
          <p:spPr>
            <a:xfrm>
              <a:off x="4410115" y="3150202"/>
              <a:ext cx="446204" cy="518353"/>
            </a:xfrm>
            <a:custGeom>
              <a:avLst/>
              <a:gdLst/>
              <a:ahLst/>
              <a:cxnLst/>
              <a:rect l="l" t="t" r="r" b="b"/>
              <a:pathLst>
                <a:path w="13142" h="15267" extrusionOk="0">
                  <a:moveTo>
                    <a:pt x="6576" y="0"/>
                  </a:moveTo>
                  <a:cubicBezTo>
                    <a:pt x="1" y="0"/>
                    <a:pt x="120" y="3049"/>
                    <a:pt x="288" y="8403"/>
                  </a:cubicBezTo>
                  <a:cubicBezTo>
                    <a:pt x="358" y="10827"/>
                    <a:pt x="239" y="15266"/>
                    <a:pt x="6546" y="15266"/>
                  </a:cubicBezTo>
                  <a:cubicBezTo>
                    <a:pt x="11860" y="15266"/>
                    <a:pt x="12814" y="11393"/>
                    <a:pt x="12814" y="8403"/>
                  </a:cubicBezTo>
                  <a:cubicBezTo>
                    <a:pt x="12814" y="4649"/>
                    <a:pt x="13141" y="0"/>
                    <a:pt x="6576"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18;p50">
              <a:extLst>
                <a:ext uri="{FF2B5EF4-FFF2-40B4-BE49-F238E27FC236}">
                  <a16:creationId xmlns:a16="http://schemas.microsoft.com/office/drawing/2014/main" xmlns="" id="{E481B2AF-7AFF-42E3-BC21-4A8F58B58F0A}"/>
                </a:ext>
              </a:extLst>
            </p:cNvPr>
            <p:cNvSpPr/>
            <p:nvPr/>
          </p:nvSpPr>
          <p:spPr>
            <a:xfrm>
              <a:off x="4543989" y="3150202"/>
              <a:ext cx="259397" cy="62744"/>
            </a:xfrm>
            <a:custGeom>
              <a:avLst/>
              <a:gdLst/>
              <a:ahLst/>
              <a:cxnLst/>
              <a:rect l="l" t="t" r="r" b="b"/>
              <a:pathLst>
                <a:path w="7640" h="1848" extrusionOk="0">
                  <a:moveTo>
                    <a:pt x="7639" y="1848"/>
                  </a:moveTo>
                  <a:lnTo>
                    <a:pt x="7639" y="1848"/>
                  </a:lnTo>
                  <a:lnTo>
                    <a:pt x="7639" y="1848"/>
                  </a:lnTo>
                  <a:close/>
                  <a:moveTo>
                    <a:pt x="7629" y="1838"/>
                  </a:moveTo>
                  <a:lnTo>
                    <a:pt x="7629" y="1838"/>
                  </a:lnTo>
                  <a:lnTo>
                    <a:pt x="7629" y="1838"/>
                  </a:lnTo>
                  <a:close/>
                  <a:moveTo>
                    <a:pt x="7619" y="1818"/>
                  </a:moveTo>
                  <a:lnTo>
                    <a:pt x="7619" y="1818"/>
                  </a:lnTo>
                  <a:lnTo>
                    <a:pt x="7619" y="1818"/>
                  </a:lnTo>
                  <a:close/>
                  <a:moveTo>
                    <a:pt x="7609" y="1818"/>
                  </a:moveTo>
                  <a:lnTo>
                    <a:pt x="7609" y="1818"/>
                  </a:lnTo>
                  <a:lnTo>
                    <a:pt x="7609" y="1818"/>
                  </a:lnTo>
                  <a:close/>
                  <a:moveTo>
                    <a:pt x="7609" y="1808"/>
                  </a:moveTo>
                  <a:lnTo>
                    <a:pt x="7609" y="1808"/>
                  </a:lnTo>
                  <a:lnTo>
                    <a:pt x="7609" y="1808"/>
                  </a:lnTo>
                  <a:close/>
                  <a:moveTo>
                    <a:pt x="7609" y="1808"/>
                  </a:moveTo>
                  <a:lnTo>
                    <a:pt x="7609" y="1808"/>
                  </a:lnTo>
                  <a:lnTo>
                    <a:pt x="7609" y="1808"/>
                  </a:lnTo>
                  <a:close/>
                  <a:moveTo>
                    <a:pt x="7599" y="1798"/>
                  </a:moveTo>
                  <a:lnTo>
                    <a:pt x="7599" y="1808"/>
                  </a:lnTo>
                  <a:lnTo>
                    <a:pt x="7599" y="1798"/>
                  </a:lnTo>
                  <a:close/>
                  <a:moveTo>
                    <a:pt x="7599" y="1798"/>
                  </a:moveTo>
                  <a:lnTo>
                    <a:pt x="7599" y="1798"/>
                  </a:lnTo>
                  <a:lnTo>
                    <a:pt x="7599" y="1798"/>
                  </a:lnTo>
                  <a:close/>
                  <a:moveTo>
                    <a:pt x="7599" y="1788"/>
                  </a:moveTo>
                  <a:lnTo>
                    <a:pt x="7599" y="1798"/>
                  </a:lnTo>
                  <a:lnTo>
                    <a:pt x="7599" y="1788"/>
                  </a:lnTo>
                  <a:close/>
                  <a:moveTo>
                    <a:pt x="7589" y="1788"/>
                  </a:moveTo>
                  <a:lnTo>
                    <a:pt x="7589" y="1788"/>
                  </a:lnTo>
                  <a:lnTo>
                    <a:pt x="7589" y="1788"/>
                  </a:lnTo>
                  <a:close/>
                  <a:moveTo>
                    <a:pt x="7589" y="1788"/>
                  </a:moveTo>
                  <a:lnTo>
                    <a:pt x="7589" y="1788"/>
                  </a:lnTo>
                  <a:lnTo>
                    <a:pt x="7589" y="1788"/>
                  </a:lnTo>
                  <a:close/>
                  <a:moveTo>
                    <a:pt x="7589" y="1778"/>
                  </a:moveTo>
                  <a:lnTo>
                    <a:pt x="7589" y="1788"/>
                  </a:lnTo>
                  <a:lnTo>
                    <a:pt x="7589" y="1778"/>
                  </a:lnTo>
                  <a:close/>
                  <a:moveTo>
                    <a:pt x="7580" y="1778"/>
                  </a:moveTo>
                  <a:lnTo>
                    <a:pt x="7580" y="1778"/>
                  </a:lnTo>
                  <a:lnTo>
                    <a:pt x="7580" y="1778"/>
                  </a:lnTo>
                  <a:close/>
                  <a:moveTo>
                    <a:pt x="7580" y="1778"/>
                  </a:moveTo>
                  <a:lnTo>
                    <a:pt x="7580" y="1778"/>
                  </a:lnTo>
                  <a:lnTo>
                    <a:pt x="7580" y="1778"/>
                  </a:lnTo>
                  <a:close/>
                  <a:moveTo>
                    <a:pt x="7569" y="1768"/>
                  </a:moveTo>
                  <a:lnTo>
                    <a:pt x="7580" y="1768"/>
                  </a:lnTo>
                  <a:lnTo>
                    <a:pt x="7569" y="1768"/>
                  </a:lnTo>
                  <a:close/>
                  <a:moveTo>
                    <a:pt x="7569" y="1758"/>
                  </a:moveTo>
                  <a:lnTo>
                    <a:pt x="7569" y="1768"/>
                  </a:lnTo>
                  <a:lnTo>
                    <a:pt x="7569" y="1758"/>
                  </a:lnTo>
                  <a:close/>
                  <a:moveTo>
                    <a:pt x="7560" y="1758"/>
                  </a:moveTo>
                  <a:lnTo>
                    <a:pt x="7569" y="1758"/>
                  </a:lnTo>
                  <a:lnTo>
                    <a:pt x="7560" y="1758"/>
                  </a:lnTo>
                  <a:close/>
                  <a:moveTo>
                    <a:pt x="7560" y="1749"/>
                  </a:moveTo>
                  <a:lnTo>
                    <a:pt x="7560" y="1758"/>
                  </a:lnTo>
                  <a:lnTo>
                    <a:pt x="7560" y="1749"/>
                  </a:lnTo>
                  <a:close/>
                  <a:moveTo>
                    <a:pt x="7560" y="1749"/>
                  </a:moveTo>
                  <a:lnTo>
                    <a:pt x="7560" y="1749"/>
                  </a:lnTo>
                  <a:lnTo>
                    <a:pt x="7560" y="1749"/>
                  </a:lnTo>
                  <a:close/>
                  <a:moveTo>
                    <a:pt x="1" y="228"/>
                  </a:moveTo>
                  <a:lnTo>
                    <a:pt x="1" y="228"/>
                  </a:lnTo>
                  <a:lnTo>
                    <a:pt x="1" y="228"/>
                  </a:lnTo>
                  <a:close/>
                  <a:moveTo>
                    <a:pt x="11" y="228"/>
                  </a:moveTo>
                  <a:lnTo>
                    <a:pt x="11" y="228"/>
                  </a:lnTo>
                  <a:lnTo>
                    <a:pt x="11" y="228"/>
                  </a:lnTo>
                  <a:close/>
                  <a:moveTo>
                    <a:pt x="20" y="219"/>
                  </a:moveTo>
                  <a:lnTo>
                    <a:pt x="20" y="228"/>
                  </a:lnTo>
                  <a:lnTo>
                    <a:pt x="20" y="219"/>
                  </a:lnTo>
                  <a:close/>
                  <a:moveTo>
                    <a:pt x="31" y="219"/>
                  </a:moveTo>
                  <a:lnTo>
                    <a:pt x="20" y="219"/>
                  </a:lnTo>
                  <a:lnTo>
                    <a:pt x="31" y="219"/>
                  </a:lnTo>
                  <a:close/>
                  <a:moveTo>
                    <a:pt x="31" y="219"/>
                  </a:moveTo>
                  <a:lnTo>
                    <a:pt x="31" y="219"/>
                  </a:lnTo>
                  <a:lnTo>
                    <a:pt x="31" y="219"/>
                  </a:lnTo>
                  <a:close/>
                  <a:moveTo>
                    <a:pt x="2633" y="0"/>
                  </a:moveTo>
                  <a:cubicBezTo>
                    <a:pt x="1610" y="0"/>
                    <a:pt x="755" y="80"/>
                    <a:pt x="40" y="219"/>
                  </a:cubicBezTo>
                  <a:cubicBezTo>
                    <a:pt x="755" y="80"/>
                    <a:pt x="1610" y="0"/>
                    <a:pt x="2633" y="0"/>
                  </a:cubicBezTo>
                  <a:cubicBezTo>
                    <a:pt x="5156" y="0"/>
                    <a:pt x="6655" y="685"/>
                    <a:pt x="7560" y="1749"/>
                  </a:cubicBezTo>
                  <a:cubicBezTo>
                    <a:pt x="6655" y="685"/>
                    <a:pt x="5156" y="0"/>
                    <a:pt x="2633" y="0"/>
                  </a:cubicBezTo>
                  <a:close/>
                </a:path>
              </a:pathLst>
            </a:custGeom>
            <a:solidFill>
              <a:srgbClr val="AD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19;p50">
              <a:extLst>
                <a:ext uri="{FF2B5EF4-FFF2-40B4-BE49-F238E27FC236}">
                  <a16:creationId xmlns:a16="http://schemas.microsoft.com/office/drawing/2014/main" xmlns="" id="{CE08F156-75A2-4675-8166-FF2A18BBAAFE}"/>
                </a:ext>
              </a:extLst>
            </p:cNvPr>
            <p:cNvSpPr/>
            <p:nvPr/>
          </p:nvSpPr>
          <p:spPr>
            <a:xfrm>
              <a:off x="4417550" y="3150202"/>
              <a:ext cx="427632" cy="236785"/>
            </a:xfrm>
            <a:custGeom>
              <a:avLst/>
              <a:gdLst/>
              <a:ahLst/>
              <a:cxnLst/>
              <a:rect l="l" t="t" r="r" b="b"/>
              <a:pathLst>
                <a:path w="12595" h="6974" extrusionOk="0">
                  <a:moveTo>
                    <a:pt x="6357" y="0"/>
                  </a:moveTo>
                  <a:cubicBezTo>
                    <a:pt x="5334" y="0"/>
                    <a:pt x="4479" y="80"/>
                    <a:pt x="3764" y="219"/>
                  </a:cubicBezTo>
                  <a:lnTo>
                    <a:pt x="3744" y="219"/>
                  </a:lnTo>
                  <a:lnTo>
                    <a:pt x="3744" y="228"/>
                  </a:lnTo>
                  <a:lnTo>
                    <a:pt x="3725" y="228"/>
                  </a:lnTo>
                  <a:cubicBezTo>
                    <a:pt x="457" y="894"/>
                    <a:pt x="0" y="3010"/>
                    <a:pt x="20" y="6327"/>
                  </a:cubicBezTo>
                  <a:lnTo>
                    <a:pt x="258" y="6347"/>
                  </a:lnTo>
                  <a:lnTo>
                    <a:pt x="278" y="6347"/>
                  </a:lnTo>
                  <a:cubicBezTo>
                    <a:pt x="407" y="6347"/>
                    <a:pt x="1470" y="6278"/>
                    <a:pt x="1848" y="3923"/>
                  </a:cubicBezTo>
                  <a:cubicBezTo>
                    <a:pt x="2086" y="2404"/>
                    <a:pt x="2433" y="1659"/>
                    <a:pt x="2920" y="1659"/>
                  </a:cubicBezTo>
                  <a:cubicBezTo>
                    <a:pt x="3238" y="1659"/>
                    <a:pt x="3625" y="1977"/>
                    <a:pt x="4092" y="2603"/>
                  </a:cubicBezTo>
                  <a:cubicBezTo>
                    <a:pt x="4618" y="3318"/>
                    <a:pt x="5205" y="3606"/>
                    <a:pt x="5781" y="3606"/>
                  </a:cubicBezTo>
                  <a:cubicBezTo>
                    <a:pt x="6466" y="3606"/>
                    <a:pt x="7152" y="3179"/>
                    <a:pt x="7708" y="2603"/>
                  </a:cubicBezTo>
                  <a:cubicBezTo>
                    <a:pt x="8294" y="1987"/>
                    <a:pt x="8999" y="1381"/>
                    <a:pt x="9545" y="1381"/>
                  </a:cubicBezTo>
                  <a:cubicBezTo>
                    <a:pt x="9953" y="1381"/>
                    <a:pt x="10260" y="1709"/>
                    <a:pt x="10379" y="2603"/>
                  </a:cubicBezTo>
                  <a:cubicBezTo>
                    <a:pt x="10578" y="4162"/>
                    <a:pt x="11253" y="6565"/>
                    <a:pt x="12595" y="6973"/>
                  </a:cubicBezTo>
                  <a:cubicBezTo>
                    <a:pt x="12575" y="5106"/>
                    <a:pt x="12436" y="3188"/>
                    <a:pt x="11363" y="1848"/>
                  </a:cubicBezTo>
                  <a:cubicBezTo>
                    <a:pt x="11363" y="1838"/>
                    <a:pt x="11353" y="1838"/>
                    <a:pt x="11353" y="1838"/>
                  </a:cubicBezTo>
                  <a:cubicBezTo>
                    <a:pt x="11353" y="1828"/>
                    <a:pt x="11343" y="1828"/>
                    <a:pt x="11343" y="1818"/>
                  </a:cubicBezTo>
                  <a:lnTo>
                    <a:pt x="11333" y="1818"/>
                  </a:lnTo>
                  <a:lnTo>
                    <a:pt x="11333" y="1808"/>
                  </a:lnTo>
                  <a:lnTo>
                    <a:pt x="11323" y="1808"/>
                  </a:lnTo>
                  <a:lnTo>
                    <a:pt x="11323" y="1798"/>
                  </a:lnTo>
                  <a:lnTo>
                    <a:pt x="11323" y="1788"/>
                  </a:lnTo>
                  <a:lnTo>
                    <a:pt x="11313" y="1788"/>
                  </a:lnTo>
                  <a:lnTo>
                    <a:pt x="11313" y="1778"/>
                  </a:lnTo>
                  <a:lnTo>
                    <a:pt x="11304" y="1778"/>
                  </a:lnTo>
                  <a:lnTo>
                    <a:pt x="11304" y="1768"/>
                  </a:lnTo>
                  <a:lnTo>
                    <a:pt x="11293" y="1768"/>
                  </a:lnTo>
                  <a:lnTo>
                    <a:pt x="11293" y="1758"/>
                  </a:lnTo>
                  <a:lnTo>
                    <a:pt x="11284" y="1758"/>
                  </a:lnTo>
                  <a:lnTo>
                    <a:pt x="11284" y="1749"/>
                  </a:lnTo>
                  <a:cubicBezTo>
                    <a:pt x="10379" y="685"/>
                    <a:pt x="8880" y="0"/>
                    <a:pt x="6357" y="0"/>
                  </a:cubicBezTo>
                  <a:close/>
                </a:path>
              </a:pathLst>
            </a:custGeom>
            <a:solidFill>
              <a:srgbClr val="543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20;p50">
              <a:extLst>
                <a:ext uri="{FF2B5EF4-FFF2-40B4-BE49-F238E27FC236}">
                  <a16:creationId xmlns:a16="http://schemas.microsoft.com/office/drawing/2014/main" xmlns="" id="{48498A56-74E6-4C68-B4DB-A68C906B2B9E}"/>
                </a:ext>
              </a:extLst>
            </p:cNvPr>
            <p:cNvSpPr/>
            <p:nvPr/>
          </p:nvSpPr>
          <p:spPr>
            <a:xfrm>
              <a:off x="4603338" y="3667537"/>
              <a:ext cx="44240" cy="1019"/>
            </a:xfrm>
            <a:custGeom>
              <a:avLst/>
              <a:gdLst/>
              <a:ahLst/>
              <a:cxnLst/>
              <a:rect l="l" t="t" r="r" b="b"/>
              <a:pathLst>
                <a:path w="1303" h="30" extrusionOk="0">
                  <a:moveTo>
                    <a:pt x="845" y="29"/>
                  </a:moveTo>
                  <a:lnTo>
                    <a:pt x="845" y="29"/>
                  </a:lnTo>
                  <a:lnTo>
                    <a:pt x="845" y="29"/>
                  </a:lnTo>
                  <a:close/>
                  <a:moveTo>
                    <a:pt x="865" y="29"/>
                  </a:moveTo>
                  <a:lnTo>
                    <a:pt x="855" y="29"/>
                  </a:lnTo>
                  <a:lnTo>
                    <a:pt x="865" y="29"/>
                  </a:lnTo>
                  <a:close/>
                  <a:moveTo>
                    <a:pt x="835" y="29"/>
                  </a:moveTo>
                  <a:lnTo>
                    <a:pt x="835" y="29"/>
                  </a:lnTo>
                  <a:lnTo>
                    <a:pt x="835" y="29"/>
                  </a:lnTo>
                  <a:close/>
                  <a:moveTo>
                    <a:pt x="885" y="29"/>
                  </a:moveTo>
                  <a:lnTo>
                    <a:pt x="875" y="29"/>
                  </a:lnTo>
                  <a:lnTo>
                    <a:pt x="885" y="29"/>
                  </a:lnTo>
                  <a:close/>
                  <a:moveTo>
                    <a:pt x="825" y="29"/>
                  </a:moveTo>
                  <a:lnTo>
                    <a:pt x="825" y="29"/>
                  </a:lnTo>
                  <a:lnTo>
                    <a:pt x="825" y="29"/>
                  </a:lnTo>
                  <a:close/>
                  <a:moveTo>
                    <a:pt x="806" y="29"/>
                  </a:moveTo>
                  <a:lnTo>
                    <a:pt x="815" y="29"/>
                  </a:lnTo>
                  <a:lnTo>
                    <a:pt x="806" y="29"/>
                  </a:lnTo>
                  <a:close/>
                  <a:moveTo>
                    <a:pt x="905" y="29"/>
                  </a:moveTo>
                  <a:lnTo>
                    <a:pt x="885" y="29"/>
                  </a:lnTo>
                  <a:lnTo>
                    <a:pt x="905" y="29"/>
                  </a:lnTo>
                  <a:close/>
                  <a:moveTo>
                    <a:pt x="795" y="29"/>
                  </a:moveTo>
                  <a:lnTo>
                    <a:pt x="795" y="29"/>
                  </a:lnTo>
                  <a:lnTo>
                    <a:pt x="795" y="29"/>
                  </a:lnTo>
                  <a:close/>
                  <a:moveTo>
                    <a:pt x="914" y="29"/>
                  </a:moveTo>
                  <a:lnTo>
                    <a:pt x="905" y="29"/>
                  </a:lnTo>
                  <a:lnTo>
                    <a:pt x="914" y="29"/>
                  </a:lnTo>
                  <a:close/>
                  <a:moveTo>
                    <a:pt x="786" y="29"/>
                  </a:moveTo>
                  <a:lnTo>
                    <a:pt x="786" y="29"/>
                  </a:lnTo>
                  <a:lnTo>
                    <a:pt x="786" y="29"/>
                  </a:lnTo>
                  <a:close/>
                  <a:moveTo>
                    <a:pt x="775" y="29"/>
                  </a:moveTo>
                  <a:lnTo>
                    <a:pt x="775" y="29"/>
                  </a:lnTo>
                  <a:lnTo>
                    <a:pt x="775" y="29"/>
                  </a:lnTo>
                  <a:close/>
                  <a:moveTo>
                    <a:pt x="934" y="29"/>
                  </a:moveTo>
                  <a:lnTo>
                    <a:pt x="914" y="29"/>
                  </a:lnTo>
                  <a:lnTo>
                    <a:pt x="934" y="29"/>
                  </a:lnTo>
                  <a:close/>
                  <a:moveTo>
                    <a:pt x="766" y="29"/>
                  </a:moveTo>
                  <a:lnTo>
                    <a:pt x="766" y="29"/>
                  </a:lnTo>
                  <a:lnTo>
                    <a:pt x="766" y="29"/>
                  </a:lnTo>
                  <a:close/>
                  <a:moveTo>
                    <a:pt x="756" y="29"/>
                  </a:moveTo>
                  <a:lnTo>
                    <a:pt x="756" y="29"/>
                  </a:lnTo>
                  <a:lnTo>
                    <a:pt x="756" y="29"/>
                  </a:lnTo>
                  <a:close/>
                  <a:moveTo>
                    <a:pt x="945" y="29"/>
                  </a:moveTo>
                  <a:lnTo>
                    <a:pt x="934" y="29"/>
                  </a:lnTo>
                  <a:lnTo>
                    <a:pt x="945" y="29"/>
                  </a:lnTo>
                  <a:close/>
                  <a:moveTo>
                    <a:pt x="746" y="29"/>
                  </a:moveTo>
                  <a:lnTo>
                    <a:pt x="746" y="29"/>
                  </a:lnTo>
                  <a:lnTo>
                    <a:pt x="746" y="29"/>
                  </a:lnTo>
                  <a:close/>
                  <a:moveTo>
                    <a:pt x="965" y="29"/>
                  </a:moveTo>
                  <a:lnTo>
                    <a:pt x="954" y="29"/>
                  </a:lnTo>
                  <a:lnTo>
                    <a:pt x="965" y="29"/>
                  </a:lnTo>
                  <a:close/>
                  <a:moveTo>
                    <a:pt x="726" y="29"/>
                  </a:moveTo>
                  <a:lnTo>
                    <a:pt x="736" y="29"/>
                  </a:lnTo>
                  <a:lnTo>
                    <a:pt x="726" y="29"/>
                  </a:lnTo>
                  <a:close/>
                  <a:moveTo>
                    <a:pt x="716" y="29"/>
                  </a:moveTo>
                  <a:lnTo>
                    <a:pt x="726" y="29"/>
                  </a:lnTo>
                  <a:lnTo>
                    <a:pt x="716" y="29"/>
                  </a:lnTo>
                  <a:close/>
                  <a:moveTo>
                    <a:pt x="974" y="29"/>
                  </a:moveTo>
                  <a:lnTo>
                    <a:pt x="965" y="29"/>
                  </a:lnTo>
                  <a:lnTo>
                    <a:pt x="974" y="29"/>
                  </a:lnTo>
                  <a:close/>
                  <a:moveTo>
                    <a:pt x="706" y="29"/>
                  </a:moveTo>
                  <a:lnTo>
                    <a:pt x="716" y="29"/>
                  </a:lnTo>
                  <a:lnTo>
                    <a:pt x="706" y="29"/>
                  </a:lnTo>
                  <a:close/>
                  <a:moveTo>
                    <a:pt x="994" y="29"/>
                  </a:moveTo>
                  <a:lnTo>
                    <a:pt x="984" y="29"/>
                  </a:lnTo>
                  <a:lnTo>
                    <a:pt x="994" y="29"/>
                  </a:lnTo>
                  <a:close/>
                  <a:moveTo>
                    <a:pt x="696" y="29"/>
                  </a:moveTo>
                  <a:lnTo>
                    <a:pt x="696" y="29"/>
                  </a:lnTo>
                  <a:lnTo>
                    <a:pt x="696" y="29"/>
                  </a:lnTo>
                  <a:close/>
                  <a:moveTo>
                    <a:pt x="1004" y="29"/>
                  </a:moveTo>
                  <a:lnTo>
                    <a:pt x="994" y="29"/>
                  </a:lnTo>
                  <a:lnTo>
                    <a:pt x="1004" y="29"/>
                  </a:lnTo>
                  <a:close/>
                  <a:moveTo>
                    <a:pt x="686" y="29"/>
                  </a:moveTo>
                  <a:lnTo>
                    <a:pt x="686" y="29"/>
                  </a:lnTo>
                  <a:lnTo>
                    <a:pt x="686" y="29"/>
                  </a:lnTo>
                  <a:close/>
                  <a:moveTo>
                    <a:pt x="676" y="29"/>
                  </a:moveTo>
                  <a:lnTo>
                    <a:pt x="676" y="29"/>
                  </a:lnTo>
                  <a:lnTo>
                    <a:pt x="676" y="29"/>
                  </a:lnTo>
                  <a:close/>
                  <a:moveTo>
                    <a:pt x="1024" y="29"/>
                  </a:moveTo>
                  <a:lnTo>
                    <a:pt x="1014" y="29"/>
                  </a:lnTo>
                  <a:lnTo>
                    <a:pt x="1024" y="29"/>
                  </a:lnTo>
                  <a:close/>
                  <a:moveTo>
                    <a:pt x="667" y="29"/>
                  </a:moveTo>
                  <a:lnTo>
                    <a:pt x="667" y="29"/>
                  </a:lnTo>
                  <a:lnTo>
                    <a:pt x="667" y="29"/>
                  </a:lnTo>
                  <a:close/>
                  <a:moveTo>
                    <a:pt x="656" y="29"/>
                  </a:moveTo>
                  <a:lnTo>
                    <a:pt x="656" y="29"/>
                  </a:lnTo>
                  <a:lnTo>
                    <a:pt x="656" y="29"/>
                  </a:lnTo>
                  <a:close/>
                  <a:moveTo>
                    <a:pt x="1044" y="29"/>
                  </a:moveTo>
                  <a:lnTo>
                    <a:pt x="1024" y="29"/>
                  </a:lnTo>
                  <a:lnTo>
                    <a:pt x="1044" y="29"/>
                  </a:lnTo>
                  <a:close/>
                  <a:moveTo>
                    <a:pt x="647" y="29"/>
                  </a:moveTo>
                  <a:lnTo>
                    <a:pt x="647" y="29"/>
                  </a:lnTo>
                  <a:lnTo>
                    <a:pt x="647" y="29"/>
                  </a:lnTo>
                  <a:close/>
                  <a:moveTo>
                    <a:pt x="1054" y="29"/>
                  </a:moveTo>
                  <a:lnTo>
                    <a:pt x="1044" y="29"/>
                  </a:lnTo>
                  <a:lnTo>
                    <a:pt x="1054" y="29"/>
                  </a:lnTo>
                  <a:close/>
                  <a:moveTo>
                    <a:pt x="627" y="29"/>
                  </a:moveTo>
                  <a:lnTo>
                    <a:pt x="636" y="29"/>
                  </a:lnTo>
                  <a:lnTo>
                    <a:pt x="627" y="29"/>
                  </a:lnTo>
                  <a:close/>
                  <a:moveTo>
                    <a:pt x="616" y="29"/>
                  </a:moveTo>
                  <a:lnTo>
                    <a:pt x="627" y="29"/>
                  </a:lnTo>
                  <a:lnTo>
                    <a:pt x="616" y="29"/>
                  </a:lnTo>
                  <a:close/>
                  <a:moveTo>
                    <a:pt x="1073" y="29"/>
                  </a:moveTo>
                  <a:lnTo>
                    <a:pt x="1054" y="29"/>
                  </a:lnTo>
                  <a:lnTo>
                    <a:pt x="1073" y="29"/>
                  </a:lnTo>
                  <a:close/>
                  <a:moveTo>
                    <a:pt x="607" y="29"/>
                  </a:moveTo>
                  <a:lnTo>
                    <a:pt x="616" y="29"/>
                  </a:lnTo>
                  <a:lnTo>
                    <a:pt x="607" y="29"/>
                  </a:lnTo>
                  <a:close/>
                  <a:moveTo>
                    <a:pt x="1084" y="29"/>
                  </a:moveTo>
                  <a:lnTo>
                    <a:pt x="1073" y="29"/>
                  </a:lnTo>
                  <a:lnTo>
                    <a:pt x="1084" y="29"/>
                  </a:lnTo>
                  <a:close/>
                  <a:moveTo>
                    <a:pt x="587" y="29"/>
                  </a:moveTo>
                  <a:lnTo>
                    <a:pt x="587" y="29"/>
                  </a:lnTo>
                  <a:lnTo>
                    <a:pt x="587" y="29"/>
                  </a:lnTo>
                  <a:close/>
                  <a:moveTo>
                    <a:pt x="1104" y="29"/>
                  </a:moveTo>
                  <a:lnTo>
                    <a:pt x="1084" y="29"/>
                  </a:lnTo>
                  <a:lnTo>
                    <a:pt x="1104" y="29"/>
                  </a:lnTo>
                  <a:close/>
                  <a:moveTo>
                    <a:pt x="577" y="29"/>
                  </a:moveTo>
                  <a:lnTo>
                    <a:pt x="577" y="29"/>
                  </a:lnTo>
                  <a:lnTo>
                    <a:pt x="577" y="29"/>
                  </a:lnTo>
                  <a:close/>
                  <a:moveTo>
                    <a:pt x="1113" y="29"/>
                  </a:moveTo>
                  <a:lnTo>
                    <a:pt x="1104" y="29"/>
                  </a:lnTo>
                  <a:lnTo>
                    <a:pt x="1113" y="29"/>
                  </a:lnTo>
                  <a:close/>
                  <a:moveTo>
                    <a:pt x="567" y="29"/>
                  </a:moveTo>
                  <a:lnTo>
                    <a:pt x="567" y="29"/>
                  </a:lnTo>
                  <a:lnTo>
                    <a:pt x="567" y="29"/>
                  </a:lnTo>
                  <a:close/>
                  <a:moveTo>
                    <a:pt x="557" y="29"/>
                  </a:moveTo>
                  <a:lnTo>
                    <a:pt x="557" y="29"/>
                  </a:lnTo>
                  <a:lnTo>
                    <a:pt x="557" y="29"/>
                  </a:lnTo>
                  <a:close/>
                  <a:moveTo>
                    <a:pt x="1133" y="29"/>
                  </a:moveTo>
                  <a:lnTo>
                    <a:pt x="1123" y="29"/>
                  </a:lnTo>
                  <a:lnTo>
                    <a:pt x="1133" y="29"/>
                  </a:lnTo>
                  <a:close/>
                  <a:moveTo>
                    <a:pt x="547" y="29"/>
                  </a:moveTo>
                  <a:lnTo>
                    <a:pt x="547" y="29"/>
                  </a:lnTo>
                  <a:lnTo>
                    <a:pt x="547" y="29"/>
                  </a:lnTo>
                  <a:close/>
                  <a:moveTo>
                    <a:pt x="1143" y="29"/>
                  </a:moveTo>
                  <a:lnTo>
                    <a:pt x="1133" y="29"/>
                  </a:lnTo>
                  <a:lnTo>
                    <a:pt x="1143" y="29"/>
                  </a:lnTo>
                  <a:close/>
                  <a:moveTo>
                    <a:pt x="537" y="29"/>
                  </a:moveTo>
                  <a:lnTo>
                    <a:pt x="537" y="29"/>
                  </a:lnTo>
                  <a:lnTo>
                    <a:pt x="537" y="29"/>
                  </a:lnTo>
                  <a:close/>
                  <a:moveTo>
                    <a:pt x="517" y="29"/>
                  </a:moveTo>
                  <a:lnTo>
                    <a:pt x="527" y="29"/>
                  </a:lnTo>
                  <a:lnTo>
                    <a:pt x="517" y="29"/>
                  </a:lnTo>
                  <a:close/>
                  <a:moveTo>
                    <a:pt x="1163" y="29"/>
                  </a:moveTo>
                  <a:lnTo>
                    <a:pt x="1153" y="29"/>
                  </a:lnTo>
                  <a:lnTo>
                    <a:pt x="1163" y="29"/>
                  </a:lnTo>
                  <a:close/>
                  <a:moveTo>
                    <a:pt x="508" y="29"/>
                  </a:moveTo>
                  <a:lnTo>
                    <a:pt x="517" y="29"/>
                  </a:lnTo>
                  <a:lnTo>
                    <a:pt x="508" y="29"/>
                  </a:lnTo>
                  <a:close/>
                  <a:moveTo>
                    <a:pt x="1173" y="29"/>
                  </a:moveTo>
                  <a:lnTo>
                    <a:pt x="1163" y="29"/>
                  </a:lnTo>
                  <a:lnTo>
                    <a:pt x="1173" y="29"/>
                  </a:lnTo>
                  <a:close/>
                  <a:moveTo>
                    <a:pt x="497" y="29"/>
                  </a:moveTo>
                  <a:lnTo>
                    <a:pt x="508" y="29"/>
                  </a:lnTo>
                  <a:lnTo>
                    <a:pt x="497" y="29"/>
                  </a:lnTo>
                  <a:close/>
                  <a:moveTo>
                    <a:pt x="488" y="29"/>
                  </a:moveTo>
                  <a:lnTo>
                    <a:pt x="488" y="29"/>
                  </a:lnTo>
                  <a:lnTo>
                    <a:pt x="488" y="29"/>
                  </a:lnTo>
                  <a:close/>
                  <a:moveTo>
                    <a:pt x="1193" y="29"/>
                  </a:moveTo>
                  <a:lnTo>
                    <a:pt x="1183" y="29"/>
                  </a:lnTo>
                  <a:lnTo>
                    <a:pt x="1193" y="29"/>
                  </a:lnTo>
                  <a:close/>
                  <a:moveTo>
                    <a:pt x="477" y="29"/>
                  </a:moveTo>
                  <a:lnTo>
                    <a:pt x="477" y="29"/>
                  </a:lnTo>
                  <a:lnTo>
                    <a:pt x="477" y="29"/>
                  </a:lnTo>
                  <a:close/>
                  <a:moveTo>
                    <a:pt x="1203" y="29"/>
                  </a:moveTo>
                  <a:lnTo>
                    <a:pt x="1193" y="29"/>
                  </a:lnTo>
                  <a:lnTo>
                    <a:pt x="1203" y="29"/>
                  </a:lnTo>
                  <a:close/>
                  <a:moveTo>
                    <a:pt x="468" y="29"/>
                  </a:moveTo>
                  <a:lnTo>
                    <a:pt x="468" y="29"/>
                  </a:lnTo>
                  <a:lnTo>
                    <a:pt x="468" y="29"/>
                  </a:lnTo>
                  <a:close/>
                  <a:moveTo>
                    <a:pt x="458" y="29"/>
                  </a:moveTo>
                  <a:lnTo>
                    <a:pt x="458" y="29"/>
                  </a:lnTo>
                  <a:lnTo>
                    <a:pt x="458" y="29"/>
                  </a:lnTo>
                  <a:close/>
                  <a:moveTo>
                    <a:pt x="1212" y="29"/>
                  </a:moveTo>
                  <a:lnTo>
                    <a:pt x="1212" y="29"/>
                  </a:lnTo>
                  <a:lnTo>
                    <a:pt x="1212" y="29"/>
                  </a:lnTo>
                  <a:close/>
                  <a:moveTo>
                    <a:pt x="448" y="29"/>
                  </a:moveTo>
                  <a:lnTo>
                    <a:pt x="448" y="29"/>
                  </a:lnTo>
                  <a:lnTo>
                    <a:pt x="448" y="29"/>
                  </a:lnTo>
                  <a:close/>
                  <a:moveTo>
                    <a:pt x="1232" y="29"/>
                  </a:moveTo>
                  <a:lnTo>
                    <a:pt x="1223" y="29"/>
                  </a:lnTo>
                  <a:lnTo>
                    <a:pt x="1232" y="29"/>
                  </a:lnTo>
                  <a:close/>
                  <a:moveTo>
                    <a:pt x="438" y="29"/>
                  </a:moveTo>
                  <a:lnTo>
                    <a:pt x="438" y="29"/>
                  </a:lnTo>
                  <a:lnTo>
                    <a:pt x="438" y="29"/>
                  </a:lnTo>
                  <a:close/>
                  <a:moveTo>
                    <a:pt x="428" y="29"/>
                  </a:moveTo>
                  <a:lnTo>
                    <a:pt x="428" y="29"/>
                  </a:lnTo>
                  <a:lnTo>
                    <a:pt x="428" y="29"/>
                  </a:lnTo>
                  <a:close/>
                  <a:moveTo>
                    <a:pt x="1252" y="29"/>
                  </a:moveTo>
                  <a:lnTo>
                    <a:pt x="1243" y="29"/>
                  </a:lnTo>
                  <a:lnTo>
                    <a:pt x="1252" y="29"/>
                  </a:lnTo>
                  <a:close/>
                  <a:moveTo>
                    <a:pt x="418" y="29"/>
                  </a:moveTo>
                  <a:lnTo>
                    <a:pt x="418" y="29"/>
                  </a:lnTo>
                  <a:lnTo>
                    <a:pt x="418" y="29"/>
                  </a:lnTo>
                  <a:close/>
                  <a:moveTo>
                    <a:pt x="1262" y="29"/>
                  </a:moveTo>
                  <a:lnTo>
                    <a:pt x="1252" y="29"/>
                  </a:lnTo>
                  <a:lnTo>
                    <a:pt x="1262" y="29"/>
                  </a:lnTo>
                  <a:close/>
                  <a:moveTo>
                    <a:pt x="408" y="29"/>
                  </a:moveTo>
                  <a:lnTo>
                    <a:pt x="408" y="29"/>
                  </a:lnTo>
                  <a:lnTo>
                    <a:pt x="408" y="29"/>
                  </a:lnTo>
                  <a:close/>
                  <a:moveTo>
                    <a:pt x="398" y="20"/>
                  </a:moveTo>
                  <a:lnTo>
                    <a:pt x="398" y="29"/>
                  </a:lnTo>
                  <a:lnTo>
                    <a:pt x="398" y="20"/>
                  </a:lnTo>
                  <a:close/>
                  <a:moveTo>
                    <a:pt x="1272" y="20"/>
                  </a:moveTo>
                  <a:lnTo>
                    <a:pt x="1272" y="29"/>
                  </a:lnTo>
                  <a:lnTo>
                    <a:pt x="1272" y="20"/>
                  </a:lnTo>
                  <a:close/>
                  <a:moveTo>
                    <a:pt x="378" y="20"/>
                  </a:moveTo>
                  <a:lnTo>
                    <a:pt x="388" y="20"/>
                  </a:lnTo>
                  <a:lnTo>
                    <a:pt x="378" y="20"/>
                  </a:lnTo>
                  <a:close/>
                  <a:moveTo>
                    <a:pt x="1292" y="20"/>
                  </a:moveTo>
                  <a:lnTo>
                    <a:pt x="1292" y="20"/>
                  </a:lnTo>
                  <a:lnTo>
                    <a:pt x="1292" y="20"/>
                  </a:lnTo>
                  <a:close/>
                  <a:moveTo>
                    <a:pt x="369" y="20"/>
                  </a:moveTo>
                  <a:lnTo>
                    <a:pt x="378" y="20"/>
                  </a:lnTo>
                  <a:lnTo>
                    <a:pt x="369" y="20"/>
                  </a:lnTo>
                  <a:close/>
                  <a:moveTo>
                    <a:pt x="358" y="20"/>
                  </a:moveTo>
                  <a:lnTo>
                    <a:pt x="369" y="20"/>
                  </a:lnTo>
                  <a:lnTo>
                    <a:pt x="358" y="20"/>
                  </a:lnTo>
                  <a:close/>
                  <a:moveTo>
                    <a:pt x="1302" y="20"/>
                  </a:moveTo>
                  <a:lnTo>
                    <a:pt x="1302" y="20"/>
                  </a:lnTo>
                  <a:lnTo>
                    <a:pt x="1302" y="20"/>
                  </a:lnTo>
                  <a:close/>
                  <a:moveTo>
                    <a:pt x="338" y="20"/>
                  </a:moveTo>
                  <a:lnTo>
                    <a:pt x="338" y="20"/>
                  </a:lnTo>
                  <a:lnTo>
                    <a:pt x="338" y="20"/>
                  </a:lnTo>
                  <a:close/>
                  <a:moveTo>
                    <a:pt x="329" y="20"/>
                  </a:moveTo>
                  <a:lnTo>
                    <a:pt x="329" y="20"/>
                  </a:lnTo>
                  <a:lnTo>
                    <a:pt x="329" y="20"/>
                  </a:lnTo>
                  <a:close/>
                  <a:moveTo>
                    <a:pt x="318" y="20"/>
                  </a:moveTo>
                  <a:lnTo>
                    <a:pt x="318" y="20"/>
                  </a:lnTo>
                  <a:lnTo>
                    <a:pt x="318" y="20"/>
                  </a:lnTo>
                  <a:close/>
                  <a:moveTo>
                    <a:pt x="309" y="20"/>
                  </a:moveTo>
                  <a:lnTo>
                    <a:pt x="309" y="20"/>
                  </a:lnTo>
                  <a:lnTo>
                    <a:pt x="309" y="20"/>
                  </a:lnTo>
                  <a:close/>
                  <a:moveTo>
                    <a:pt x="289" y="20"/>
                  </a:moveTo>
                  <a:lnTo>
                    <a:pt x="289" y="20"/>
                  </a:lnTo>
                  <a:lnTo>
                    <a:pt x="289" y="20"/>
                  </a:lnTo>
                  <a:close/>
                  <a:moveTo>
                    <a:pt x="279" y="20"/>
                  </a:moveTo>
                  <a:lnTo>
                    <a:pt x="279" y="20"/>
                  </a:lnTo>
                  <a:lnTo>
                    <a:pt x="279" y="20"/>
                  </a:lnTo>
                  <a:close/>
                  <a:moveTo>
                    <a:pt x="269" y="20"/>
                  </a:moveTo>
                  <a:lnTo>
                    <a:pt x="269" y="20"/>
                  </a:lnTo>
                  <a:lnTo>
                    <a:pt x="269" y="20"/>
                  </a:lnTo>
                  <a:close/>
                  <a:moveTo>
                    <a:pt x="249" y="20"/>
                  </a:moveTo>
                  <a:lnTo>
                    <a:pt x="249" y="20"/>
                  </a:lnTo>
                  <a:lnTo>
                    <a:pt x="249" y="20"/>
                  </a:lnTo>
                  <a:close/>
                  <a:moveTo>
                    <a:pt x="239" y="20"/>
                  </a:moveTo>
                  <a:lnTo>
                    <a:pt x="239" y="20"/>
                  </a:lnTo>
                  <a:lnTo>
                    <a:pt x="239" y="20"/>
                  </a:lnTo>
                  <a:close/>
                  <a:moveTo>
                    <a:pt x="229" y="20"/>
                  </a:moveTo>
                  <a:lnTo>
                    <a:pt x="229" y="20"/>
                  </a:lnTo>
                  <a:lnTo>
                    <a:pt x="229" y="20"/>
                  </a:lnTo>
                  <a:close/>
                  <a:moveTo>
                    <a:pt x="219" y="20"/>
                  </a:moveTo>
                  <a:lnTo>
                    <a:pt x="219" y="20"/>
                  </a:lnTo>
                  <a:lnTo>
                    <a:pt x="219" y="20"/>
                  </a:lnTo>
                  <a:close/>
                  <a:moveTo>
                    <a:pt x="190" y="20"/>
                  </a:moveTo>
                  <a:lnTo>
                    <a:pt x="199" y="20"/>
                  </a:lnTo>
                  <a:lnTo>
                    <a:pt x="190" y="20"/>
                  </a:lnTo>
                  <a:close/>
                  <a:moveTo>
                    <a:pt x="179" y="20"/>
                  </a:moveTo>
                  <a:lnTo>
                    <a:pt x="190" y="20"/>
                  </a:lnTo>
                  <a:lnTo>
                    <a:pt x="179" y="20"/>
                  </a:lnTo>
                  <a:close/>
                  <a:moveTo>
                    <a:pt x="170" y="10"/>
                  </a:moveTo>
                  <a:lnTo>
                    <a:pt x="170" y="10"/>
                  </a:lnTo>
                  <a:lnTo>
                    <a:pt x="170" y="10"/>
                  </a:lnTo>
                  <a:close/>
                  <a:moveTo>
                    <a:pt x="150" y="10"/>
                  </a:moveTo>
                  <a:lnTo>
                    <a:pt x="150" y="10"/>
                  </a:lnTo>
                  <a:lnTo>
                    <a:pt x="150" y="10"/>
                  </a:lnTo>
                  <a:close/>
                  <a:moveTo>
                    <a:pt x="140" y="10"/>
                  </a:moveTo>
                  <a:lnTo>
                    <a:pt x="140" y="10"/>
                  </a:lnTo>
                  <a:lnTo>
                    <a:pt x="140" y="10"/>
                  </a:lnTo>
                  <a:close/>
                  <a:moveTo>
                    <a:pt x="130" y="10"/>
                  </a:moveTo>
                  <a:lnTo>
                    <a:pt x="130" y="10"/>
                  </a:lnTo>
                  <a:lnTo>
                    <a:pt x="130" y="10"/>
                  </a:lnTo>
                  <a:close/>
                  <a:moveTo>
                    <a:pt x="120" y="10"/>
                  </a:moveTo>
                  <a:lnTo>
                    <a:pt x="120" y="10"/>
                  </a:lnTo>
                  <a:lnTo>
                    <a:pt x="120" y="10"/>
                  </a:lnTo>
                  <a:close/>
                  <a:moveTo>
                    <a:pt x="100" y="10"/>
                  </a:moveTo>
                  <a:lnTo>
                    <a:pt x="100" y="10"/>
                  </a:lnTo>
                  <a:lnTo>
                    <a:pt x="100" y="10"/>
                  </a:lnTo>
                  <a:close/>
                  <a:moveTo>
                    <a:pt x="90" y="10"/>
                  </a:moveTo>
                  <a:lnTo>
                    <a:pt x="90" y="10"/>
                  </a:lnTo>
                  <a:lnTo>
                    <a:pt x="90" y="10"/>
                  </a:lnTo>
                  <a:close/>
                  <a:moveTo>
                    <a:pt x="80" y="10"/>
                  </a:moveTo>
                  <a:lnTo>
                    <a:pt x="80" y="10"/>
                  </a:lnTo>
                  <a:lnTo>
                    <a:pt x="80" y="10"/>
                  </a:lnTo>
                  <a:close/>
                  <a:moveTo>
                    <a:pt x="51" y="10"/>
                  </a:moveTo>
                  <a:lnTo>
                    <a:pt x="51" y="10"/>
                  </a:lnTo>
                  <a:lnTo>
                    <a:pt x="51" y="10"/>
                  </a:lnTo>
                  <a:close/>
                  <a:moveTo>
                    <a:pt x="40" y="10"/>
                  </a:moveTo>
                  <a:lnTo>
                    <a:pt x="40" y="10"/>
                  </a:lnTo>
                  <a:lnTo>
                    <a:pt x="40" y="10"/>
                  </a:lnTo>
                  <a:close/>
                  <a:moveTo>
                    <a:pt x="1" y="0"/>
                  </a:moveTo>
                  <a:lnTo>
                    <a:pt x="1" y="0"/>
                  </a:lnTo>
                  <a:close/>
                </a:path>
              </a:pathLst>
            </a:custGeom>
            <a:solidFill>
              <a:srgbClr val="492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21;p50">
              <a:extLst>
                <a:ext uri="{FF2B5EF4-FFF2-40B4-BE49-F238E27FC236}">
                  <a16:creationId xmlns:a16="http://schemas.microsoft.com/office/drawing/2014/main" xmlns="" id="{39A9F328-6FA5-4B10-886F-EEC8168FB106}"/>
                </a:ext>
              </a:extLst>
            </p:cNvPr>
            <p:cNvSpPr/>
            <p:nvPr/>
          </p:nvSpPr>
          <p:spPr>
            <a:xfrm>
              <a:off x="4433372" y="3550503"/>
              <a:ext cx="383154" cy="118053"/>
            </a:xfrm>
            <a:custGeom>
              <a:avLst/>
              <a:gdLst/>
              <a:ahLst/>
              <a:cxnLst/>
              <a:rect l="l" t="t" r="r" b="b"/>
              <a:pathLst>
                <a:path w="11285" h="3477" extrusionOk="0">
                  <a:moveTo>
                    <a:pt x="1" y="0"/>
                  </a:moveTo>
                  <a:lnTo>
                    <a:pt x="1" y="0"/>
                  </a:lnTo>
                  <a:cubicBezTo>
                    <a:pt x="517" y="1689"/>
                    <a:pt x="1799" y="3218"/>
                    <a:pt x="5007" y="3447"/>
                  </a:cubicBezTo>
                  <a:cubicBezTo>
                    <a:pt x="5017" y="3447"/>
                    <a:pt x="5027" y="3457"/>
                    <a:pt x="5046" y="3457"/>
                  </a:cubicBezTo>
                  <a:lnTo>
                    <a:pt x="5176" y="3457"/>
                  </a:lnTo>
                  <a:lnTo>
                    <a:pt x="5185" y="3467"/>
                  </a:lnTo>
                  <a:lnTo>
                    <a:pt x="5404" y="3467"/>
                  </a:lnTo>
                  <a:lnTo>
                    <a:pt x="5404" y="3476"/>
                  </a:lnTo>
                  <a:lnTo>
                    <a:pt x="6278" y="3476"/>
                  </a:lnTo>
                  <a:lnTo>
                    <a:pt x="6278" y="3467"/>
                  </a:lnTo>
                  <a:lnTo>
                    <a:pt x="6308" y="3467"/>
                  </a:lnTo>
                  <a:cubicBezTo>
                    <a:pt x="9000" y="3357"/>
                    <a:pt x="10489" y="2185"/>
                    <a:pt x="11284" y="675"/>
                  </a:cubicBezTo>
                  <a:lnTo>
                    <a:pt x="11284" y="675"/>
                  </a:lnTo>
                  <a:cubicBezTo>
                    <a:pt x="10261" y="1838"/>
                    <a:pt x="8295" y="3030"/>
                    <a:pt x="5712" y="3030"/>
                  </a:cubicBezTo>
                  <a:lnTo>
                    <a:pt x="5543" y="3030"/>
                  </a:lnTo>
                  <a:cubicBezTo>
                    <a:pt x="2603" y="2970"/>
                    <a:pt x="825" y="1609"/>
                    <a:pt x="1" y="0"/>
                  </a:cubicBezTo>
                  <a:close/>
                </a:path>
              </a:pathLst>
            </a:custGeom>
            <a:solidFill>
              <a:srgbClr val="543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22;p50">
              <a:extLst>
                <a:ext uri="{FF2B5EF4-FFF2-40B4-BE49-F238E27FC236}">
                  <a16:creationId xmlns:a16="http://schemas.microsoft.com/office/drawing/2014/main" xmlns="" id="{F4C46241-BADC-40C5-9465-332A61DD21B9}"/>
                </a:ext>
              </a:extLst>
            </p:cNvPr>
            <p:cNvSpPr/>
            <p:nvPr/>
          </p:nvSpPr>
          <p:spPr>
            <a:xfrm>
              <a:off x="4520732" y="3365665"/>
              <a:ext cx="30727" cy="46583"/>
            </a:xfrm>
            <a:custGeom>
              <a:avLst/>
              <a:gdLst/>
              <a:ahLst/>
              <a:cxnLst/>
              <a:rect l="l" t="t" r="r" b="b"/>
              <a:pathLst>
                <a:path w="905" h="1372" extrusionOk="0">
                  <a:moveTo>
                    <a:pt x="457" y="1"/>
                  </a:moveTo>
                  <a:cubicBezTo>
                    <a:pt x="219" y="1"/>
                    <a:pt x="10" y="309"/>
                    <a:pt x="10" y="687"/>
                  </a:cubicBezTo>
                  <a:cubicBezTo>
                    <a:pt x="1" y="1064"/>
                    <a:pt x="199" y="1372"/>
                    <a:pt x="447" y="1372"/>
                  </a:cubicBezTo>
                  <a:cubicBezTo>
                    <a:pt x="451" y="1372"/>
                    <a:pt x="455" y="1372"/>
                    <a:pt x="459" y="1372"/>
                  </a:cubicBezTo>
                  <a:cubicBezTo>
                    <a:pt x="702" y="1372"/>
                    <a:pt x="894" y="1068"/>
                    <a:pt x="894" y="696"/>
                  </a:cubicBezTo>
                  <a:cubicBezTo>
                    <a:pt x="904" y="319"/>
                    <a:pt x="705"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23;p50">
              <a:extLst>
                <a:ext uri="{FF2B5EF4-FFF2-40B4-BE49-F238E27FC236}">
                  <a16:creationId xmlns:a16="http://schemas.microsoft.com/office/drawing/2014/main" xmlns="" id="{BAA59253-B020-4512-B07C-C57C81132148}"/>
                </a:ext>
              </a:extLst>
            </p:cNvPr>
            <p:cNvSpPr/>
            <p:nvPr/>
          </p:nvSpPr>
          <p:spPr>
            <a:xfrm>
              <a:off x="4684281" y="3365665"/>
              <a:ext cx="30727" cy="46583"/>
            </a:xfrm>
            <a:custGeom>
              <a:avLst/>
              <a:gdLst/>
              <a:ahLst/>
              <a:cxnLst/>
              <a:rect l="l" t="t" r="r" b="b"/>
              <a:pathLst>
                <a:path w="905" h="1372" extrusionOk="0">
                  <a:moveTo>
                    <a:pt x="457" y="1"/>
                  </a:moveTo>
                  <a:cubicBezTo>
                    <a:pt x="209" y="1"/>
                    <a:pt x="11" y="309"/>
                    <a:pt x="0" y="687"/>
                  </a:cubicBezTo>
                  <a:cubicBezTo>
                    <a:pt x="0" y="1064"/>
                    <a:pt x="199" y="1372"/>
                    <a:pt x="438" y="1372"/>
                  </a:cubicBezTo>
                  <a:cubicBezTo>
                    <a:pt x="442" y="1372"/>
                    <a:pt x="446" y="1372"/>
                    <a:pt x="450" y="1372"/>
                  </a:cubicBezTo>
                  <a:cubicBezTo>
                    <a:pt x="693" y="1372"/>
                    <a:pt x="894" y="1068"/>
                    <a:pt x="894" y="696"/>
                  </a:cubicBezTo>
                  <a:cubicBezTo>
                    <a:pt x="905" y="319"/>
                    <a:pt x="706"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24;p50">
              <a:extLst>
                <a:ext uri="{FF2B5EF4-FFF2-40B4-BE49-F238E27FC236}">
                  <a16:creationId xmlns:a16="http://schemas.microsoft.com/office/drawing/2014/main" xmlns="" id="{479EE30C-2984-401A-8756-CE149C01E383}"/>
                </a:ext>
              </a:extLst>
            </p:cNvPr>
            <p:cNvSpPr/>
            <p:nvPr/>
          </p:nvSpPr>
          <p:spPr>
            <a:xfrm>
              <a:off x="4563240" y="3399753"/>
              <a:ext cx="81282" cy="114182"/>
            </a:xfrm>
            <a:custGeom>
              <a:avLst/>
              <a:gdLst/>
              <a:ahLst/>
              <a:cxnLst/>
              <a:rect l="l" t="t" r="r" b="b"/>
              <a:pathLst>
                <a:path w="2394" h="3363" extrusionOk="0">
                  <a:moveTo>
                    <a:pt x="1440" y="1"/>
                  </a:moveTo>
                  <a:cubicBezTo>
                    <a:pt x="1490" y="239"/>
                    <a:pt x="1510" y="507"/>
                    <a:pt x="1430" y="716"/>
                  </a:cubicBezTo>
                  <a:cubicBezTo>
                    <a:pt x="1400" y="825"/>
                    <a:pt x="1331" y="894"/>
                    <a:pt x="1232" y="924"/>
                  </a:cubicBezTo>
                  <a:cubicBezTo>
                    <a:pt x="1132" y="964"/>
                    <a:pt x="993" y="994"/>
                    <a:pt x="874" y="1043"/>
                  </a:cubicBezTo>
                  <a:cubicBezTo>
                    <a:pt x="755" y="1083"/>
                    <a:pt x="636" y="1133"/>
                    <a:pt x="517" y="1212"/>
                  </a:cubicBezTo>
                  <a:cubicBezTo>
                    <a:pt x="397" y="1281"/>
                    <a:pt x="288" y="1371"/>
                    <a:pt x="208" y="1490"/>
                  </a:cubicBezTo>
                  <a:cubicBezTo>
                    <a:pt x="159" y="1550"/>
                    <a:pt x="129" y="1619"/>
                    <a:pt x="99" y="1679"/>
                  </a:cubicBezTo>
                  <a:cubicBezTo>
                    <a:pt x="80" y="1749"/>
                    <a:pt x="40" y="1808"/>
                    <a:pt x="40" y="1877"/>
                  </a:cubicBezTo>
                  <a:lnTo>
                    <a:pt x="20" y="1987"/>
                  </a:lnTo>
                  <a:lnTo>
                    <a:pt x="10" y="2086"/>
                  </a:lnTo>
                  <a:cubicBezTo>
                    <a:pt x="0" y="2156"/>
                    <a:pt x="10" y="2225"/>
                    <a:pt x="10" y="2295"/>
                  </a:cubicBezTo>
                  <a:cubicBezTo>
                    <a:pt x="10" y="2365"/>
                    <a:pt x="29" y="2424"/>
                    <a:pt x="40" y="2493"/>
                  </a:cubicBezTo>
                  <a:cubicBezTo>
                    <a:pt x="49" y="2563"/>
                    <a:pt x="69" y="2623"/>
                    <a:pt x="89" y="2692"/>
                  </a:cubicBezTo>
                  <a:cubicBezTo>
                    <a:pt x="139" y="2831"/>
                    <a:pt x="219" y="2960"/>
                    <a:pt x="318" y="3060"/>
                  </a:cubicBezTo>
                  <a:cubicBezTo>
                    <a:pt x="536" y="3268"/>
                    <a:pt x="815" y="3347"/>
                    <a:pt x="1082" y="3358"/>
                  </a:cubicBezTo>
                  <a:cubicBezTo>
                    <a:pt x="1122" y="3361"/>
                    <a:pt x="1161" y="3362"/>
                    <a:pt x="1200" y="3362"/>
                  </a:cubicBezTo>
                  <a:cubicBezTo>
                    <a:pt x="1427" y="3362"/>
                    <a:pt x="1646" y="3315"/>
                    <a:pt x="1857" y="3239"/>
                  </a:cubicBezTo>
                  <a:cubicBezTo>
                    <a:pt x="1976" y="3189"/>
                    <a:pt x="2095" y="3129"/>
                    <a:pt x="2195" y="3040"/>
                  </a:cubicBezTo>
                  <a:cubicBezTo>
                    <a:pt x="2294" y="2970"/>
                    <a:pt x="2393" y="2851"/>
                    <a:pt x="2393" y="2722"/>
                  </a:cubicBezTo>
                  <a:lnTo>
                    <a:pt x="2393" y="2722"/>
                  </a:lnTo>
                  <a:cubicBezTo>
                    <a:pt x="2374" y="2782"/>
                    <a:pt x="2344" y="2831"/>
                    <a:pt x="2294" y="2881"/>
                  </a:cubicBezTo>
                  <a:cubicBezTo>
                    <a:pt x="2254" y="2921"/>
                    <a:pt x="2205" y="2950"/>
                    <a:pt x="2146" y="2980"/>
                  </a:cubicBezTo>
                  <a:cubicBezTo>
                    <a:pt x="2046" y="3030"/>
                    <a:pt x="1927" y="3080"/>
                    <a:pt x="1808" y="3100"/>
                  </a:cubicBezTo>
                  <a:cubicBezTo>
                    <a:pt x="1661" y="3138"/>
                    <a:pt x="1507" y="3155"/>
                    <a:pt x="1354" y="3155"/>
                  </a:cubicBezTo>
                  <a:cubicBezTo>
                    <a:pt x="1269" y="3155"/>
                    <a:pt x="1184" y="3150"/>
                    <a:pt x="1102" y="3139"/>
                  </a:cubicBezTo>
                  <a:cubicBezTo>
                    <a:pt x="874" y="3109"/>
                    <a:pt x="656" y="3020"/>
                    <a:pt x="517" y="2871"/>
                  </a:cubicBezTo>
                  <a:cubicBezTo>
                    <a:pt x="437" y="2791"/>
                    <a:pt x="387" y="2702"/>
                    <a:pt x="358" y="2603"/>
                  </a:cubicBezTo>
                  <a:cubicBezTo>
                    <a:pt x="338" y="2553"/>
                    <a:pt x="327" y="2504"/>
                    <a:pt x="318" y="2444"/>
                  </a:cubicBezTo>
                  <a:cubicBezTo>
                    <a:pt x="308" y="2384"/>
                    <a:pt x="298" y="2325"/>
                    <a:pt x="298" y="2275"/>
                  </a:cubicBezTo>
                  <a:cubicBezTo>
                    <a:pt x="278" y="2047"/>
                    <a:pt x="308" y="1818"/>
                    <a:pt x="427" y="1649"/>
                  </a:cubicBezTo>
                  <a:cubicBezTo>
                    <a:pt x="536" y="1471"/>
                    <a:pt x="745" y="1351"/>
                    <a:pt x="963" y="1242"/>
                  </a:cubicBezTo>
                  <a:cubicBezTo>
                    <a:pt x="1073" y="1192"/>
                    <a:pt x="1182" y="1153"/>
                    <a:pt x="1311" y="1093"/>
                  </a:cubicBezTo>
                  <a:cubicBezTo>
                    <a:pt x="1450" y="1034"/>
                    <a:pt x="1539" y="894"/>
                    <a:pt x="1569" y="755"/>
                  </a:cubicBezTo>
                  <a:cubicBezTo>
                    <a:pt x="1619" y="477"/>
                    <a:pt x="1539" y="229"/>
                    <a:pt x="1440" y="1"/>
                  </a:cubicBezTo>
                  <a:close/>
                </a:path>
              </a:pathLst>
            </a:custGeom>
            <a:solidFill>
              <a:srgbClr val="2D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25;p50">
              <a:extLst>
                <a:ext uri="{FF2B5EF4-FFF2-40B4-BE49-F238E27FC236}">
                  <a16:creationId xmlns:a16="http://schemas.microsoft.com/office/drawing/2014/main" xmlns="" id="{898DAD71-030A-442E-A07D-32431D322139}"/>
                </a:ext>
              </a:extLst>
            </p:cNvPr>
            <p:cNvSpPr/>
            <p:nvPr/>
          </p:nvSpPr>
          <p:spPr>
            <a:xfrm>
              <a:off x="4450213" y="3327502"/>
              <a:ext cx="138628" cy="21730"/>
            </a:xfrm>
            <a:custGeom>
              <a:avLst/>
              <a:gdLst/>
              <a:ahLst/>
              <a:cxnLst/>
              <a:rect l="l" t="t" r="r" b="b"/>
              <a:pathLst>
                <a:path w="4083" h="640" extrusionOk="0">
                  <a:moveTo>
                    <a:pt x="2253" y="0"/>
                  </a:moveTo>
                  <a:cubicBezTo>
                    <a:pt x="2181" y="0"/>
                    <a:pt x="2106" y="1"/>
                    <a:pt x="2027" y="3"/>
                  </a:cubicBezTo>
                  <a:cubicBezTo>
                    <a:pt x="0" y="51"/>
                    <a:pt x="663" y="640"/>
                    <a:pt x="2093" y="640"/>
                  </a:cubicBezTo>
                  <a:cubicBezTo>
                    <a:pt x="2127" y="640"/>
                    <a:pt x="2162" y="639"/>
                    <a:pt x="2197" y="639"/>
                  </a:cubicBezTo>
                  <a:cubicBezTo>
                    <a:pt x="3907" y="590"/>
                    <a:pt x="4082" y="0"/>
                    <a:pt x="2253" y="0"/>
                  </a:cubicBezTo>
                  <a:close/>
                </a:path>
              </a:pathLst>
            </a:custGeom>
            <a:solidFill>
              <a:srgbClr val="1D2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26;p50">
              <a:extLst>
                <a:ext uri="{FF2B5EF4-FFF2-40B4-BE49-F238E27FC236}">
                  <a16:creationId xmlns:a16="http://schemas.microsoft.com/office/drawing/2014/main" xmlns="" id="{375CC798-256E-4A75-B298-3A8760222977}"/>
                </a:ext>
              </a:extLst>
            </p:cNvPr>
            <p:cNvSpPr/>
            <p:nvPr/>
          </p:nvSpPr>
          <p:spPr>
            <a:xfrm>
              <a:off x="4638037" y="3327502"/>
              <a:ext cx="138968" cy="21730"/>
            </a:xfrm>
            <a:custGeom>
              <a:avLst/>
              <a:gdLst/>
              <a:ahLst/>
              <a:cxnLst/>
              <a:rect l="l" t="t" r="r" b="b"/>
              <a:pathLst>
                <a:path w="4093" h="640" extrusionOk="0">
                  <a:moveTo>
                    <a:pt x="2255" y="0"/>
                  </a:moveTo>
                  <a:cubicBezTo>
                    <a:pt x="2182" y="0"/>
                    <a:pt x="2107" y="1"/>
                    <a:pt x="2028" y="3"/>
                  </a:cubicBezTo>
                  <a:cubicBezTo>
                    <a:pt x="0" y="51"/>
                    <a:pt x="673" y="640"/>
                    <a:pt x="2104" y="640"/>
                  </a:cubicBezTo>
                  <a:cubicBezTo>
                    <a:pt x="2138" y="640"/>
                    <a:pt x="2172" y="639"/>
                    <a:pt x="2207" y="639"/>
                  </a:cubicBezTo>
                  <a:cubicBezTo>
                    <a:pt x="3917" y="590"/>
                    <a:pt x="4092" y="0"/>
                    <a:pt x="2255" y="0"/>
                  </a:cubicBezTo>
                  <a:close/>
                </a:path>
              </a:pathLst>
            </a:custGeom>
            <a:solidFill>
              <a:srgbClr val="1D2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27;p50">
              <a:extLst>
                <a:ext uri="{FF2B5EF4-FFF2-40B4-BE49-F238E27FC236}">
                  <a16:creationId xmlns:a16="http://schemas.microsoft.com/office/drawing/2014/main" xmlns="" id="{158E6DF4-57F2-4DB0-9134-BF89BDF2B615}"/>
                </a:ext>
              </a:extLst>
            </p:cNvPr>
            <p:cNvSpPr/>
            <p:nvPr/>
          </p:nvSpPr>
          <p:spPr>
            <a:xfrm>
              <a:off x="4541647" y="3541335"/>
              <a:ext cx="158185" cy="70553"/>
            </a:xfrm>
            <a:custGeom>
              <a:avLst/>
              <a:gdLst/>
              <a:ahLst/>
              <a:cxnLst/>
              <a:rect l="l" t="t" r="r" b="b"/>
              <a:pathLst>
                <a:path w="4659" h="2078" extrusionOk="0">
                  <a:moveTo>
                    <a:pt x="789" y="0"/>
                  </a:moveTo>
                  <a:cubicBezTo>
                    <a:pt x="651" y="0"/>
                    <a:pt x="529" y="36"/>
                    <a:pt x="427" y="131"/>
                  </a:cubicBezTo>
                  <a:cubicBezTo>
                    <a:pt x="0" y="528"/>
                    <a:pt x="775" y="2078"/>
                    <a:pt x="2354" y="2078"/>
                  </a:cubicBezTo>
                  <a:cubicBezTo>
                    <a:pt x="3923" y="2078"/>
                    <a:pt x="4658" y="678"/>
                    <a:pt x="4321" y="250"/>
                  </a:cubicBezTo>
                  <a:cubicBezTo>
                    <a:pt x="4221" y="128"/>
                    <a:pt x="4099" y="84"/>
                    <a:pt x="3953" y="84"/>
                  </a:cubicBezTo>
                  <a:cubicBezTo>
                    <a:pt x="3588" y="84"/>
                    <a:pt x="3070" y="355"/>
                    <a:pt x="2354" y="369"/>
                  </a:cubicBezTo>
                  <a:cubicBezTo>
                    <a:pt x="1817" y="369"/>
                    <a:pt x="1228" y="0"/>
                    <a:pt x="7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28;p50">
              <a:extLst>
                <a:ext uri="{FF2B5EF4-FFF2-40B4-BE49-F238E27FC236}">
                  <a16:creationId xmlns:a16="http://schemas.microsoft.com/office/drawing/2014/main" xmlns="" id="{0B526C6B-9BF9-4D96-BE37-406EDA670129}"/>
                </a:ext>
              </a:extLst>
            </p:cNvPr>
            <p:cNvSpPr/>
            <p:nvPr/>
          </p:nvSpPr>
          <p:spPr>
            <a:xfrm>
              <a:off x="4327101" y="3352797"/>
              <a:ext cx="111704" cy="127797"/>
            </a:xfrm>
            <a:custGeom>
              <a:avLst/>
              <a:gdLst/>
              <a:ahLst/>
              <a:cxnLst/>
              <a:rect l="l" t="t" r="r" b="b"/>
              <a:pathLst>
                <a:path w="3290" h="3764" extrusionOk="0">
                  <a:moveTo>
                    <a:pt x="1758" y="0"/>
                  </a:moveTo>
                  <a:cubicBezTo>
                    <a:pt x="587" y="0"/>
                    <a:pt x="0" y="1291"/>
                    <a:pt x="369" y="2645"/>
                  </a:cubicBezTo>
                  <a:cubicBezTo>
                    <a:pt x="615" y="3531"/>
                    <a:pt x="1229" y="3764"/>
                    <a:pt x="1807" y="3764"/>
                  </a:cubicBezTo>
                  <a:cubicBezTo>
                    <a:pt x="2447" y="3764"/>
                    <a:pt x="3042" y="3479"/>
                    <a:pt x="3042" y="3479"/>
                  </a:cubicBezTo>
                  <a:lnTo>
                    <a:pt x="3290" y="598"/>
                  </a:lnTo>
                  <a:cubicBezTo>
                    <a:pt x="2711" y="179"/>
                    <a:pt x="2194" y="0"/>
                    <a:pt x="1758"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29;p50">
              <a:extLst>
                <a:ext uri="{FF2B5EF4-FFF2-40B4-BE49-F238E27FC236}">
                  <a16:creationId xmlns:a16="http://schemas.microsoft.com/office/drawing/2014/main" xmlns="" id="{231F6EE6-EEC2-4B23-93C2-D1656BCC808C}"/>
                </a:ext>
              </a:extLst>
            </p:cNvPr>
            <p:cNvSpPr/>
            <p:nvPr/>
          </p:nvSpPr>
          <p:spPr>
            <a:xfrm>
              <a:off x="4352124" y="3369841"/>
              <a:ext cx="70859" cy="77174"/>
            </a:xfrm>
            <a:custGeom>
              <a:avLst/>
              <a:gdLst/>
              <a:ahLst/>
              <a:cxnLst/>
              <a:rect l="l" t="t" r="r" b="b"/>
              <a:pathLst>
                <a:path w="2087" h="2273" extrusionOk="0">
                  <a:moveTo>
                    <a:pt x="1157" y="1"/>
                  </a:moveTo>
                  <a:cubicBezTo>
                    <a:pt x="1090" y="1"/>
                    <a:pt x="1024" y="20"/>
                    <a:pt x="963" y="27"/>
                  </a:cubicBezTo>
                  <a:cubicBezTo>
                    <a:pt x="884" y="57"/>
                    <a:pt x="804" y="87"/>
                    <a:pt x="735" y="116"/>
                  </a:cubicBezTo>
                  <a:cubicBezTo>
                    <a:pt x="457" y="255"/>
                    <a:pt x="199" y="494"/>
                    <a:pt x="109" y="792"/>
                  </a:cubicBezTo>
                  <a:cubicBezTo>
                    <a:pt x="0" y="1090"/>
                    <a:pt x="30" y="1418"/>
                    <a:pt x="139" y="1686"/>
                  </a:cubicBezTo>
                  <a:cubicBezTo>
                    <a:pt x="109" y="1398"/>
                    <a:pt x="139" y="1100"/>
                    <a:pt x="268" y="862"/>
                  </a:cubicBezTo>
                  <a:cubicBezTo>
                    <a:pt x="387" y="623"/>
                    <a:pt x="606" y="464"/>
                    <a:pt x="844" y="355"/>
                  </a:cubicBezTo>
                  <a:cubicBezTo>
                    <a:pt x="904" y="325"/>
                    <a:pt x="974" y="315"/>
                    <a:pt x="1033" y="295"/>
                  </a:cubicBezTo>
                  <a:cubicBezTo>
                    <a:pt x="1067" y="289"/>
                    <a:pt x="1111" y="277"/>
                    <a:pt x="1151" y="277"/>
                  </a:cubicBezTo>
                  <a:cubicBezTo>
                    <a:pt x="1169" y="277"/>
                    <a:pt x="1186" y="279"/>
                    <a:pt x="1202" y="286"/>
                  </a:cubicBezTo>
                  <a:cubicBezTo>
                    <a:pt x="1301" y="286"/>
                    <a:pt x="1391" y="345"/>
                    <a:pt x="1450" y="434"/>
                  </a:cubicBezTo>
                  <a:cubicBezTo>
                    <a:pt x="1569" y="608"/>
                    <a:pt x="1612" y="875"/>
                    <a:pt x="1626" y="1125"/>
                  </a:cubicBezTo>
                  <a:lnTo>
                    <a:pt x="1626" y="1125"/>
                  </a:lnTo>
                  <a:cubicBezTo>
                    <a:pt x="1522" y="1188"/>
                    <a:pt x="1430" y="1265"/>
                    <a:pt x="1351" y="1368"/>
                  </a:cubicBezTo>
                  <a:cubicBezTo>
                    <a:pt x="1301" y="1438"/>
                    <a:pt x="1261" y="1527"/>
                    <a:pt x="1261" y="1617"/>
                  </a:cubicBezTo>
                  <a:cubicBezTo>
                    <a:pt x="1261" y="1716"/>
                    <a:pt x="1301" y="1795"/>
                    <a:pt x="1351" y="1855"/>
                  </a:cubicBezTo>
                  <a:cubicBezTo>
                    <a:pt x="1440" y="1984"/>
                    <a:pt x="1570" y="2063"/>
                    <a:pt x="1698" y="2123"/>
                  </a:cubicBezTo>
                  <a:cubicBezTo>
                    <a:pt x="1818" y="2193"/>
                    <a:pt x="1957" y="2232"/>
                    <a:pt x="2086" y="2272"/>
                  </a:cubicBezTo>
                  <a:cubicBezTo>
                    <a:pt x="1967" y="2193"/>
                    <a:pt x="1848" y="2123"/>
                    <a:pt x="1748" y="2043"/>
                  </a:cubicBezTo>
                  <a:cubicBezTo>
                    <a:pt x="1639" y="1964"/>
                    <a:pt x="1539" y="1864"/>
                    <a:pt x="1490" y="1765"/>
                  </a:cubicBezTo>
                  <a:cubicBezTo>
                    <a:pt x="1431" y="1666"/>
                    <a:pt x="1450" y="1586"/>
                    <a:pt x="1520" y="1497"/>
                  </a:cubicBezTo>
                  <a:cubicBezTo>
                    <a:pt x="1589" y="1418"/>
                    <a:pt x="1709" y="1348"/>
                    <a:pt x="1808" y="1308"/>
                  </a:cubicBezTo>
                  <a:cubicBezTo>
                    <a:pt x="1848" y="1288"/>
                    <a:pt x="1877" y="1249"/>
                    <a:pt x="1887" y="1199"/>
                  </a:cubicBezTo>
                  <a:cubicBezTo>
                    <a:pt x="1887" y="1040"/>
                    <a:pt x="1887" y="891"/>
                    <a:pt x="1857" y="732"/>
                  </a:cubicBezTo>
                  <a:cubicBezTo>
                    <a:pt x="1828" y="584"/>
                    <a:pt x="1788" y="425"/>
                    <a:pt x="1689" y="275"/>
                  </a:cubicBezTo>
                  <a:cubicBezTo>
                    <a:pt x="1589" y="127"/>
                    <a:pt x="1411" y="7"/>
                    <a:pt x="1222" y="7"/>
                  </a:cubicBezTo>
                  <a:cubicBezTo>
                    <a:pt x="1200" y="3"/>
                    <a:pt x="1178" y="1"/>
                    <a:pt x="1157" y="1"/>
                  </a:cubicBezTo>
                  <a:close/>
                </a:path>
              </a:pathLst>
            </a:custGeom>
            <a:solidFill>
              <a:srgbClr val="2D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30;p50">
              <a:extLst>
                <a:ext uri="{FF2B5EF4-FFF2-40B4-BE49-F238E27FC236}">
                  <a16:creationId xmlns:a16="http://schemas.microsoft.com/office/drawing/2014/main" xmlns="" id="{9C17ABA0-F7B7-4A52-92B6-0631A6C6D809}"/>
                </a:ext>
              </a:extLst>
            </p:cNvPr>
            <p:cNvSpPr/>
            <p:nvPr/>
          </p:nvSpPr>
          <p:spPr>
            <a:xfrm>
              <a:off x="4820192" y="3352797"/>
              <a:ext cx="111704" cy="127797"/>
            </a:xfrm>
            <a:custGeom>
              <a:avLst/>
              <a:gdLst/>
              <a:ahLst/>
              <a:cxnLst/>
              <a:rect l="l" t="t" r="r" b="b"/>
              <a:pathLst>
                <a:path w="3290" h="3764" extrusionOk="0">
                  <a:moveTo>
                    <a:pt x="1532" y="0"/>
                  </a:moveTo>
                  <a:cubicBezTo>
                    <a:pt x="1096" y="0"/>
                    <a:pt x="579" y="179"/>
                    <a:pt x="1" y="598"/>
                  </a:cubicBezTo>
                  <a:lnTo>
                    <a:pt x="249" y="3479"/>
                  </a:lnTo>
                  <a:cubicBezTo>
                    <a:pt x="249" y="3479"/>
                    <a:pt x="843" y="3764"/>
                    <a:pt x="1483" y="3764"/>
                  </a:cubicBezTo>
                  <a:cubicBezTo>
                    <a:pt x="2061" y="3764"/>
                    <a:pt x="2676" y="3531"/>
                    <a:pt x="2921" y="2645"/>
                  </a:cubicBezTo>
                  <a:cubicBezTo>
                    <a:pt x="3290" y="1291"/>
                    <a:pt x="2704" y="0"/>
                    <a:pt x="1532"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31;p50">
              <a:extLst>
                <a:ext uri="{FF2B5EF4-FFF2-40B4-BE49-F238E27FC236}">
                  <a16:creationId xmlns:a16="http://schemas.microsoft.com/office/drawing/2014/main" xmlns="" id="{0047F011-E3EA-417C-BD67-5E33D312B409}"/>
                </a:ext>
              </a:extLst>
            </p:cNvPr>
            <p:cNvSpPr/>
            <p:nvPr/>
          </p:nvSpPr>
          <p:spPr>
            <a:xfrm>
              <a:off x="4836048" y="3369841"/>
              <a:ext cx="70859" cy="77174"/>
            </a:xfrm>
            <a:custGeom>
              <a:avLst/>
              <a:gdLst/>
              <a:ahLst/>
              <a:cxnLst/>
              <a:rect l="l" t="t" r="r" b="b"/>
              <a:pathLst>
                <a:path w="2087" h="2273" extrusionOk="0">
                  <a:moveTo>
                    <a:pt x="929" y="1"/>
                  </a:moveTo>
                  <a:cubicBezTo>
                    <a:pt x="908" y="1"/>
                    <a:pt x="886" y="3"/>
                    <a:pt x="865" y="7"/>
                  </a:cubicBezTo>
                  <a:cubicBezTo>
                    <a:pt x="676" y="7"/>
                    <a:pt x="497" y="127"/>
                    <a:pt x="397" y="275"/>
                  </a:cubicBezTo>
                  <a:cubicBezTo>
                    <a:pt x="298" y="425"/>
                    <a:pt x="258" y="584"/>
                    <a:pt x="229" y="732"/>
                  </a:cubicBezTo>
                  <a:cubicBezTo>
                    <a:pt x="199" y="891"/>
                    <a:pt x="199" y="1040"/>
                    <a:pt x="199" y="1199"/>
                  </a:cubicBezTo>
                  <a:cubicBezTo>
                    <a:pt x="209" y="1249"/>
                    <a:pt x="229" y="1288"/>
                    <a:pt x="278" y="1308"/>
                  </a:cubicBezTo>
                  <a:cubicBezTo>
                    <a:pt x="378" y="1348"/>
                    <a:pt x="497" y="1418"/>
                    <a:pt x="567" y="1497"/>
                  </a:cubicBezTo>
                  <a:cubicBezTo>
                    <a:pt x="636" y="1586"/>
                    <a:pt x="656" y="1666"/>
                    <a:pt x="596" y="1765"/>
                  </a:cubicBezTo>
                  <a:cubicBezTo>
                    <a:pt x="537" y="1864"/>
                    <a:pt x="448" y="1964"/>
                    <a:pt x="338" y="2043"/>
                  </a:cubicBezTo>
                  <a:cubicBezTo>
                    <a:pt x="239" y="2123"/>
                    <a:pt x="119" y="2193"/>
                    <a:pt x="0" y="2272"/>
                  </a:cubicBezTo>
                  <a:cubicBezTo>
                    <a:pt x="130" y="2232"/>
                    <a:pt x="269" y="2193"/>
                    <a:pt x="388" y="2123"/>
                  </a:cubicBezTo>
                  <a:cubicBezTo>
                    <a:pt x="517" y="2063"/>
                    <a:pt x="646" y="1984"/>
                    <a:pt x="735" y="1855"/>
                  </a:cubicBezTo>
                  <a:cubicBezTo>
                    <a:pt x="785" y="1795"/>
                    <a:pt x="825" y="1716"/>
                    <a:pt x="825" y="1617"/>
                  </a:cubicBezTo>
                  <a:cubicBezTo>
                    <a:pt x="825" y="1527"/>
                    <a:pt x="785" y="1438"/>
                    <a:pt x="735" y="1368"/>
                  </a:cubicBezTo>
                  <a:cubicBezTo>
                    <a:pt x="656" y="1265"/>
                    <a:pt x="564" y="1187"/>
                    <a:pt x="460" y="1125"/>
                  </a:cubicBezTo>
                  <a:lnTo>
                    <a:pt x="460" y="1125"/>
                  </a:lnTo>
                  <a:cubicBezTo>
                    <a:pt x="473" y="875"/>
                    <a:pt x="508" y="608"/>
                    <a:pt x="636" y="434"/>
                  </a:cubicBezTo>
                  <a:cubicBezTo>
                    <a:pt x="695" y="345"/>
                    <a:pt x="785" y="286"/>
                    <a:pt x="885" y="286"/>
                  </a:cubicBezTo>
                  <a:cubicBezTo>
                    <a:pt x="900" y="279"/>
                    <a:pt x="917" y="277"/>
                    <a:pt x="935" y="277"/>
                  </a:cubicBezTo>
                  <a:cubicBezTo>
                    <a:pt x="975" y="277"/>
                    <a:pt x="1019" y="289"/>
                    <a:pt x="1053" y="295"/>
                  </a:cubicBezTo>
                  <a:cubicBezTo>
                    <a:pt x="1113" y="315"/>
                    <a:pt x="1183" y="325"/>
                    <a:pt x="1242" y="355"/>
                  </a:cubicBezTo>
                  <a:cubicBezTo>
                    <a:pt x="1481" y="464"/>
                    <a:pt x="1699" y="623"/>
                    <a:pt x="1818" y="862"/>
                  </a:cubicBezTo>
                  <a:cubicBezTo>
                    <a:pt x="1947" y="1100"/>
                    <a:pt x="1977" y="1398"/>
                    <a:pt x="1947" y="1686"/>
                  </a:cubicBezTo>
                  <a:cubicBezTo>
                    <a:pt x="2057" y="1418"/>
                    <a:pt x="2086" y="1090"/>
                    <a:pt x="1977" y="792"/>
                  </a:cubicBezTo>
                  <a:cubicBezTo>
                    <a:pt x="1887" y="494"/>
                    <a:pt x="1629" y="255"/>
                    <a:pt x="1351" y="116"/>
                  </a:cubicBezTo>
                  <a:cubicBezTo>
                    <a:pt x="1282" y="87"/>
                    <a:pt x="1202" y="57"/>
                    <a:pt x="1123" y="27"/>
                  </a:cubicBezTo>
                  <a:cubicBezTo>
                    <a:pt x="1063" y="20"/>
                    <a:pt x="997" y="1"/>
                    <a:pt x="929" y="1"/>
                  </a:cubicBezTo>
                  <a:close/>
                </a:path>
              </a:pathLst>
            </a:custGeom>
            <a:solidFill>
              <a:srgbClr val="2D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32;p50">
              <a:extLst>
                <a:ext uri="{FF2B5EF4-FFF2-40B4-BE49-F238E27FC236}">
                  <a16:creationId xmlns:a16="http://schemas.microsoft.com/office/drawing/2014/main" xmlns="" id="{71C6800D-5673-4413-AC54-F2816AC3A816}"/>
                </a:ext>
              </a:extLst>
            </p:cNvPr>
            <p:cNvSpPr/>
            <p:nvPr/>
          </p:nvSpPr>
          <p:spPr>
            <a:xfrm>
              <a:off x="4276580" y="2882350"/>
              <a:ext cx="691001" cy="497200"/>
            </a:xfrm>
            <a:custGeom>
              <a:avLst/>
              <a:gdLst/>
              <a:ahLst/>
              <a:cxnLst/>
              <a:rect l="l" t="t" r="r" b="b"/>
              <a:pathLst>
                <a:path w="20352" h="14644" extrusionOk="0">
                  <a:moveTo>
                    <a:pt x="12450" y="0"/>
                  </a:moveTo>
                  <a:cubicBezTo>
                    <a:pt x="12044" y="0"/>
                    <a:pt x="11565" y="139"/>
                    <a:pt x="11006" y="500"/>
                  </a:cubicBezTo>
                  <a:cubicBezTo>
                    <a:pt x="11006" y="500"/>
                    <a:pt x="10486" y="93"/>
                    <a:pt x="9819" y="93"/>
                  </a:cubicBezTo>
                  <a:cubicBezTo>
                    <a:pt x="9401" y="93"/>
                    <a:pt x="8926" y="252"/>
                    <a:pt x="8483" y="767"/>
                  </a:cubicBezTo>
                  <a:cubicBezTo>
                    <a:pt x="8483" y="767"/>
                    <a:pt x="7634" y="160"/>
                    <a:pt x="6734" y="160"/>
                  </a:cubicBezTo>
                  <a:cubicBezTo>
                    <a:pt x="6002" y="160"/>
                    <a:pt x="5237" y="562"/>
                    <a:pt x="4867" y="2019"/>
                  </a:cubicBezTo>
                  <a:cubicBezTo>
                    <a:pt x="4867" y="2019"/>
                    <a:pt x="4649" y="1985"/>
                    <a:pt x="4361" y="1985"/>
                  </a:cubicBezTo>
                  <a:cubicBezTo>
                    <a:pt x="3611" y="1985"/>
                    <a:pt x="2386" y="2213"/>
                    <a:pt x="3298" y="3857"/>
                  </a:cubicBezTo>
                  <a:cubicBezTo>
                    <a:pt x="3298" y="3857"/>
                    <a:pt x="0" y="4780"/>
                    <a:pt x="2096" y="7333"/>
                  </a:cubicBezTo>
                  <a:cubicBezTo>
                    <a:pt x="2096" y="7333"/>
                    <a:pt x="646" y="8207"/>
                    <a:pt x="1868" y="9309"/>
                  </a:cubicBezTo>
                  <a:cubicBezTo>
                    <a:pt x="1868" y="9309"/>
                    <a:pt x="1381" y="11147"/>
                    <a:pt x="3397" y="14266"/>
                  </a:cubicBezTo>
                  <a:lnTo>
                    <a:pt x="4410" y="14236"/>
                  </a:lnTo>
                  <a:cubicBezTo>
                    <a:pt x="4410" y="14236"/>
                    <a:pt x="5433" y="13750"/>
                    <a:pt x="5563" y="11614"/>
                  </a:cubicBezTo>
                  <a:cubicBezTo>
                    <a:pt x="5636" y="10398"/>
                    <a:pt x="6186" y="9026"/>
                    <a:pt x="6992" y="9026"/>
                  </a:cubicBezTo>
                  <a:cubicBezTo>
                    <a:pt x="7160" y="9026"/>
                    <a:pt x="7340" y="9086"/>
                    <a:pt x="7529" y="9220"/>
                  </a:cubicBezTo>
                  <a:cubicBezTo>
                    <a:pt x="8226" y="9710"/>
                    <a:pt x="8963" y="10537"/>
                    <a:pt x="9955" y="10537"/>
                  </a:cubicBezTo>
                  <a:cubicBezTo>
                    <a:pt x="10532" y="10537"/>
                    <a:pt x="11196" y="10257"/>
                    <a:pt x="11989" y="9468"/>
                  </a:cubicBezTo>
                  <a:cubicBezTo>
                    <a:pt x="12477" y="8977"/>
                    <a:pt x="12944" y="8763"/>
                    <a:pt x="13361" y="8763"/>
                  </a:cubicBezTo>
                  <a:cubicBezTo>
                    <a:pt x="14165" y="8763"/>
                    <a:pt x="14779" y="9558"/>
                    <a:pt x="14988" y="10690"/>
                  </a:cubicBezTo>
                  <a:cubicBezTo>
                    <a:pt x="15177" y="11693"/>
                    <a:pt x="15544" y="14346"/>
                    <a:pt x="16359" y="14644"/>
                  </a:cubicBezTo>
                  <a:lnTo>
                    <a:pt x="17343" y="14514"/>
                  </a:lnTo>
                  <a:cubicBezTo>
                    <a:pt x="17343" y="14514"/>
                    <a:pt x="18554" y="12130"/>
                    <a:pt x="18435" y="9757"/>
                  </a:cubicBezTo>
                  <a:cubicBezTo>
                    <a:pt x="18435" y="9757"/>
                    <a:pt x="19776" y="8495"/>
                    <a:pt x="18535" y="7889"/>
                  </a:cubicBezTo>
                  <a:cubicBezTo>
                    <a:pt x="18535" y="7889"/>
                    <a:pt x="20352" y="6519"/>
                    <a:pt x="18226" y="5495"/>
                  </a:cubicBezTo>
                  <a:cubicBezTo>
                    <a:pt x="18226" y="5495"/>
                    <a:pt x="18638" y="3461"/>
                    <a:pt x="17162" y="3461"/>
                  </a:cubicBezTo>
                  <a:cubicBezTo>
                    <a:pt x="17001" y="3461"/>
                    <a:pt x="16817" y="3485"/>
                    <a:pt x="16608" y="3539"/>
                  </a:cubicBezTo>
                  <a:cubicBezTo>
                    <a:pt x="16608" y="3539"/>
                    <a:pt x="17017" y="1470"/>
                    <a:pt x="15215" y="1470"/>
                  </a:cubicBezTo>
                  <a:cubicBezTo>
                    <a:pt x="14973" y="1470"/>
                    <a:pt x="14691" y="1507"/>
                    <a:pt x="14363" y="1592"/>
                  </a:cubicBezTo>
                  <a:cubicBezTo>
                    <a:pt x="14363" y="1592"/>
                    <a:pt x="13824" y="0"/>
                    <a:pt x="12450" y="0"/>
                  </a:cubicBezTo>
                  <a:close/>
                </a:path>
              </a:pathLst>
            </a:custGeom>
            <a:solidFill>
              <a:srgbClr val="1D2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33;p50">
              <a:extLst>
                <a:ext uri="{FF2B5EF4-FFF2-40B4-BE49-F238E27FC236}">
                  <a16:creationId xmlns:a16="http://schemas.microsoft.com/office/drawing/2014/main" xmlns="" id="{709ED66A-7709-423B-9011-2326F39F479B}"/>
                </a:ext>
              </a:extLst>
            </p:cNvPr>
            <p:cNvSpPr/>
            <p:nvPr/>
          </p:nvSpPr>
          <p:spPr>
            <a:xfrm>
              <a:off x="4331515" y="3045662"/>
              <a:ext cx="80298" cy="73541"/>
            </a:xfrm>
            <a:custGeom>
              <a:avLst/>
              <a:gdLst/>
              <a:ahLst/>
              <a:cxnLst/>
              <a:rect l="l" t="t" r="r" b="b"/>
              <a:pathLst>
                <a:path w="2365" h="2166" extrusionOk="0">
                  <a:moveTo>
                    <a:pt x="2365" y="0"/>
                  </a:moveTo>
                  <a:cubicBezTo>
                    <a:pt x="1" y="208"/>
                    <a:pt x="1442" y="2166"/>
                    <a:pt x="1442" y="2166"/>
                  </a:cubicBezTo>
                  <a:cubicBezTo>
                    <a:pt x="994" y="586"/>
                    <a:pt x="2365" y="0"/>
                    <a:pt x="2365"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34;p50">
              <a:extLst>
                <a:ext uri="{FF2B5EF4-FFF2-40B4-BE49-F238E27FC236}">
                  <a16:creationId xmlns:a16="http://schemas.microsoft.com/office/drawing/2014/main" xmlns="" id="{DA1F2E4F-7A8D-4132-B436-4B321C610AE2}"/>
                </a:ext>
              </a:extLst>
            </p:cNvPr>
            <p:cNvSpPr/>
            <p:nvPr/>
          </p:nvSpPr>
          <p:spPr>
            <a:xfrm>
              <a:off x="4467766" y="2922176"/>
              <a:ext cx="120090" cy="64170"/>
            </a:xfrm>
            <a:custGeom>
              <a:avLst/>
              <a:gdLst/>
              <a:ahLst/>
              <a:cxnLst/>
              <a:rect l="l" t="t" r="r" b="b"/>
              <a:pathLst>
                <a:path w="3537" h="1890" extrusionOk="0">
                  <a:moveTo>
                    <a:pt x="1945" y="0"/>
                  </a:moveTo>
                  <a:cubicBezTo>
                    <a:pt x="686" y="0"/>
                    <a:pt x="1" y="1889"/>
                    <a:pt x="1" y="1889"/>
                  </a:cubicBezTo>
                  <a:cubicBezTo>
                    <a:pt x="641" y="952"/>
                    <a:pt x="1561" y="725"/>
                    <a:pt x="2302" y="725"/>
                  </a:cubicBezTo>
                  <a:cubicBezTo>
                    <a:pt x="2998" y="725"/>
                    <a:pt x="3537" y="925"/>
                    <a:pt x="3537" y="925"/>
                  </a:cubicBezTo>
                  <a:cubicBezTo>
                    <a:pt x="2934" y="249"/>
                    <a:pt x="2402" y="0"/>
                    <a:pt x="1945"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35;p50">
              <a:extLst>
                <a:ext uri="{FF2B5EF4-FFF2-40B4-BE49-F238E27FC236}">
                  <a16:creationId xmlns:a16="http://schemas.microsoft.com/office/drawing/2014/main" xmlns="" id="{E612C8CD-602E-492D-92C8-EB2DD0CB1949}"/>
                </a:ext>
              </a:extLst>
            </p:cNvPr>
            <p:cNvSpPr/>
            <p:nvPr/>
          </p:nvSpPr>
          <p:spPr>
            <a:xfrm>
              <a:off x="4732154" y="2968352"/>
              <a:ext cx="88582" cy="77344"/>
            </a:xfrm>
            <a:custGeom>
              <a:avLst/>
              <a:gdLst/>
              <a:ahLst/>
              <a:cxnLst/>
              <a:rect l="l" t="t" r="r" b="b"/>
              <a:pathLst>
                <a:path w="2609" h="2278" extrusionOk="0">
                  <a:moveTo>
                    <a:pt x="1021" y="0"/>
                  </a:moveTo>
                  <a:cubicBezTo>
                    <a:pt x="497" y="0"/>
                    <a:pt x="1" y="181"/>
                    <a:pt x="1" y="181"/>
                  </a:cubicBezTo>
                  <a:cubicBezTo>
                    <a:pt x="2018" y="251"/>
                    <a:pt x="2038" y="2277"/>
                    <a:pt x="2038" y="2277"/>
                  </a:cubicBezTo>
                  <a:cubicBezTo>
                    <a:pt x="2609" y="385"/>
                    <a:pt x="1785" y="0"/>
                    <a:pt x="1021"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36;p50">
              <a:extLst>
                <a:ext uri="{FF2B5EF4-FFF2-40B4-BE49-F238E27FC236}">
                  <a16:creationId xmlns:a16="http://schemas.microsoft.com/office/drawing/2014/main" xmlns="" id="{F04F7D4A-F034-4051-8E0D-CEF91FCE50DD}"/>
                </a:ext>
              </a:extLst>
            </p:cNvPr>
            <p:cNvSpPr/>
            <p:nvPr/>
          </p:nvSpPr>
          <p:spPr>
            <a:xfrm>
              <a:off x="4606156" y="2980541"/>
              <a:ext cx="93335" cy="57040"/>
            </a:xfrm>
            <a:custGeom>
              <a:avLst/>
              <a:gdLst/>
              <a:ahLst/>
              <a:cxnLst/>
              <a:rect l="l" t="t" r="r" b="b"/>
              <a:pathLst>
                <a:path w="2749" h="1680" extrusionOk="0">
                  <a:moveTo>
                    <a:pt x="1475" y="0"/>
                  </a:moveTo>
                  <a:cubicBezTo>
                    <a:pt x="1" y="0"/>
                    <a:pt x="7" y="1680"/>
                    <a:pt x="7" y="1680"/>
                  </a:cubicBezTo>
                  <a:cubicBezTo>
                    <a:pt x="519" y="405"/>
                    <a:pt x="2121" y="306"/>
                    <a:pt x="2608" y="306"/>
                  </a:cubicBezTo>
                  <a:cubicBezTo>
                    <a:pt x="2697" y="306"/>
                    <a:pt x="2749" y="309"/>
                    <a:pt x="2749" y="309"/>
                  </a:cubicBezTo>
                  <a:cubicBezTo>
                    <a:pt x="2233" y="90"/>
                    <a:pt x="1815" y="0"/>
                    <a:pt x="1475"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37;p50">
              <a:extLst>
                <a:ext uri="{FF2B5EF4-FFF2-40B4-BE49-F238E27FC236}">
                  <a16:creationId xmlns:a16="http://schemas.microsoft.com/office/drawing/2014/main" xmlns="" id="{B51FB92E-3EEB-4B6E-A51E-27B6B273E15D}"/>
                </a:ext>
              </a:extLst>
            </p:cNvPr>
            <p:cNvSpPr/>
            <p:nvPr/>
          </p:nvSpPr>
          <p:spPr>
            <a:xfrm>
              <a:off x="4467766" y="2993035"/>
              <a:ext cx="84032" cy="70180"/>
            </a:xfrm>
            <a:custGeom>
              <a:avLst/>
              <a:gdLst/>
              <a:ahLst/>
              <a:cxnLst/>
              <a:rect l="l" t="t" r="r" b="b"/>
              <a:pathLst>
                <a:path w="2475" h="2067" extrusionOk="0">
                  <a:moveTo>
                    <a:pt x="2017" y="1"/>
                  </a:moveTo>
                  <a:lnTo>
                    <a:pt x="2017" y="1"/>
                  </a:lnTo>
                  <a:cubicBezTo>
                    <a:pt x="2017" y="1"/>
                    <a:pt x="1203" y="1689"/>
                    <a:pt x="1" y="2067"/>
                  </a:cubicBezTo>
                  <a:cubicBezTo>
                    <a:pt x="1" y="2067"/>
                    <a:pt x="2474" y="2027"/>
                    <a:pt x="2017"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38;p50">
              <a:extLst>
                <a:ext uri="{FF2B5EF4-FFF2-40B4-BE49-F238E27FC236}">
                  <a16:creationId xmlns:a16="http://schemas.microsoft.com/office/drawing/2014/main" xmlns="" id="{26682E13-02A5-48EB-A57E-275CFB13DDBB}"/>
                </a:ext>
              </a:extLst>
            </p:cNvPr>
            <p:cNvSpPr/>
            <p:nvPr/>
          </p:nvSpPr>
          <p:spPr>
            <a:xfrm>
              <a:off x="4375721" y="3119169"/>
              <a:ext cx="99311" cy="63016"/>
            </a:xfrm>
            <a:custGeom>
              <a:avLst/>
              <a:gdLst/>
              <a:ahLst/>
              <a:cxnLst/>
              <a:rect l="l" t="t" r="r" b="b"/>
              <a:pathLst>
                <a:path w="2925" h="1856" extrusionOk="0">
                  <a:moveTo>
                    <a:pt x="1858" y="1"/>
                  </a:moveTo>
                  <a:lnTo>
                    <a:pt x="1858" y="1"/>
                  </a:lnTo>
                  <a:cubicBezTo>
                    <a:pt x="1858" y="1"/>
                    <a:pt x="1927" y="1649"/>
                    <a:pt x="1" y="1848"/>
                  </a:cubicBezTo>
                  <a:cubicBezTo>
                    <a:pt x="1" y="1848"/>
                    <a:pt x="103" y="1855"/>
                    <a:pt x="264" y="1855"/>
                  </a:cubicBezTo>
                  <a:cubicBezTo>
                    <a:pt x="994" y="1855"/>
                    <a:pt x="2925" y="1702"/>
                    <a:pt x="1858"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39;p50">
              <a:extLst>
                <a:ext uri="{FF2B5EF4-FFF2-40B4-BE49-F238E27FC236}">
                  <a16:creationId xmlns:a16="http://schemas.microsoft.com/office/drawing/2014/main" xmlns="" id="{B76DD853-9451-4A60-9E59-AF2E57D39DAF}"/>
                </a:ext>
              </a:extLst>
            </p:cNvPr>
            <p:cNvSpPr/>
            <p:nvPr/>
          </p:nvSpPr>
          <p:spPr>
            <a:xfrm>
              <a:off x="4556484" y="3108033"/>
              <a:ext cx="107256" cy="41184"/>
            </a:xfrm>
            <a:custGeom>
              <a:avLst/>
              <a:gdLst/>
              <a:ahLst/>
              <a:cxnLst/>
              <a:rect l="l" t="t" r="r" b="b"/>
              <a:pathLst>
                <a:path w="3159" h="1213" extrusionOk="0">
                  <a:moveTo>
                    <a:pt x="0" y="0"/>
                  </a:moveTo>
                  <a:cubicBezTo>
                    <a:pt x="1" y="1"/>
                    <a:pt x="585" y="1213"/>
                    <a:pt x="1602" y="1213"/>
                  </a:cubicBezTo>
                  <a:cubicBezTo>
                    <a:pt x="2043" y="1213"/>
                    <a:pt x="2566" y="984"/>
                    <a:pt x="3159" y="329"/>
                  </a:cubicBezTo>
                  <a:lnTo>
                    <a:pt x="3159" y="329"/>
                  </a:lnTo>
                  <a:cubicBezTo>
                    <a:pt x="3159" y="329"/>
                    <a:pt x="2444" y="717"/>
                    <a:pt x="1613" y="717"/>
                  </a:cubicBezTo>
                  <a:cubicBezTo>
                    <a:pt x="1069" y="717"/>
                    <a:pt x="476" y="550"/>
                    <a:pt x="0"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40;p50">
              <a:extLst>
                <a:ext uri="{FF2B5EF4-FFF2-40B4-BE49-F238E27FC236}">
                  <a16:creationId xmlns:a16="http://schemas.microsoft.com/office/drawing/2014/main" xmlns="" id="{73728495-6E9C-4E39-895B-65CD61554B5E}"/>
                </a:ext>
              </a:extLst>
            </p:cNvPr>
            <p:cNvSpPr/>
            <p:nvPr/>
          </p:nvSpPr>
          <p:spPr>
            <a:xfrm>
              <a:off x="4711273" y="3084062"/>
              <a:ext cx="105253" cy="46922"/>
            </a:xfrm>
            <a:custGeom>
              <a:avLst/>
              <a:gdLst/>
              <a:ahLst/>
              <a:cxnLst/>
              <a:rect l="l" t="t" r="r" b="b"/>
              <a:pathLst>
                <a:path w="3100" h="1382" extrusionOk="0">
                  <a:moveTo>
                    <a:pt x="1465" y="1"/>
                  </a:moveTo>
                  <a:cubicBezTo>
                    <a:pt x="465" y="1"/>
                    <a:pt x="0" y="1382"/>
                    <a:pt x="0" y="1382"/>
                  </a:cubicBezTo>
                  <a:cubicBezTo>
                    <a:pt x="382" y="710"/>
                    <a:pt x="928" y="503"/>
                    <a:pt x="1455" y="503"/>
                  </a:cubicBezTo>
                  <a:cubicBezTo>
                    <a:pt x="2301" y="503"/>
                    <a:pt x="3099" y="1035"/>
                    <a:pt x="3099" y="1035"/>
                  </a:cubicBezTo>
                  <a:cubicBezTo>
                    <a:pt x="2447" y="267"/>
                    <a:pt x="1905" y="1"/>
                    <a:pt x="1465"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41;p50">
              <a:extLst>
                <a:ext uri="{FF2B5EF4-FFF2-40B4-BE49-F238E27FC236}">
                  <a16:creationId xmlns:a16="http://schemas.microsoft.com/office/drawing/2014/main" xmlns="" id="{DE3A64D1-CAAD-4D24-A7FA-681CBB655D2E}"/>
                </a:ext>
              </a:extLst>
            </p:cNvPr>
            <p:cNvSpPr/>
            <p:nvPr/>
          </p:nvSpPr>
          <p:spPr>
            <a:xfrm>
              <a:off x="4845147" y="3091158"/>
              <a:ext cx="89397" cy="75578"/>
            </a:xfrm>
            <a:custGeom>
              <a:avLst/>
              <a:gdLst/>
              <a:ahLst/>
              <a:cxnLst/>
              <a:rect l="l" t="t" r="r" b="b"/>
              <a:pathLst>
                <a:path w="2633" h="2226" extrusionOk="0">
                  <a:moveTo>
                    <a:pt x="1" y="1"/>
                  </a:moveTo>
                  <a:lnTo>
                    <a:pt x="1" y="1"/>
                  </a:lnTo>
                  <a:cubicBezTo>
                    <a:pt x="1460" y="1064"/>
                    <a:pt x="288" y="2226"/>
                    <a:pt x="288" y="2226"/>
                  </a:cubicBezTo>
                  <a:cubicBezTo>
                    <a:pt x="2632" y="865"/>
                    <a:pt x="1" y="1"/>
                    <a:pt x="1"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42;p50">
              <a:extLst>
                <a:ext uri="{FF2B5EF4-FFF2-40B4-BE49-F238E27FC236}">
                  <a16:creationId xmlns:a16="http://schemas.microsoft.com/office/drawing/2014/main" xmlns="" id="{FE73A898-C812-4A6A-8255-6772863A125A}"/>
                </a:ext>
              </a:extLst>
            </p:cNvPr>
            <p:cNvSpPr/>
            <p:nvPr/>
          </p:nvSpPr>
          <p:spPr>
            <a:xfrm>
              <a:off x="3640549" y="4118393"/>
              <a:ext cx="623572" cy="870780"/>
            </a:xfrm>
            <a:custGeom>
              <a:avLst/>
              <a:gdLst/>
              <a:ahLst/>
              <a:cxnLst/>
              <a:rect l="l" t="t" r="r" b="b"/>
              <a:pathLst>
                <a:path w="18366" h="25647" extrusionOk="0">
                  <a:moveTo>
                    <a:pt x="0" y="1"/>
                  </a:moveTo>
                  <a:lnTo>
                    <a:pt x="0" y="25647"/>
                  </a:lnTo>
                  <a:lnTo>
                    <a:pt x="18365" y="25647"/>
                  </a:lnTo>
                  <a:lnTo>
                    <a:pt x="18365" y="1"/>
                  </a:lnTo>
                  <a:close/>
                </a:path>
              </a:pathLst>
            </a:custGeom>
            <a:solidFill>
              <a:srgbClr val="C9A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43;p50">
              <a:extLst>
                <a:ext uri="{FF2B5EF4-FFF2-40B4-BE49-F238E27FC236}">
                  <a16:creationId xmlns:a16="http://schemas.microsoft.com/office/drawing/2014/main" xmlns="" id="{9A2F3E4C-B0FB-4C01-99EA-C552A54ABC57}"/>
                </a:ext>
              </a:extLst>
            </p:cNvPr>
            <p:cNvSpPr/>
            <p:nvPr/>
          </p:nvSpPr>
          <p:spPr>
            <a:xfrm>
              <a:off x="3772386" y="4253287"/>
              <a:ext cx="314332" cy="735886"/>
            </a:xfrm>
            <a:custGeom>
              <a:avLst/>
              <a:gdLst/>
              <a:ahLst/>
              <a:cxnLst/>
              <a:rect l="l" t="t" r="r" b="b"/>
              <a:pathLst>
                <a:path w="9258" h="21674" extrusionOk="0">
                  <a:moveTo>
                    <a:pt x="6845" y="1"/>
                  </a:moveTo>
                  <a:lnTo>
                    <a:pt x="9258" y="1660"/>
                  </a:lnTo>
                  <a:lnTo>
                    <a:pt x="9089" y="1541"/>
                  </a:lnTo>
                  <a:lnTo>
                    <a:pt x="6845" y="1"/>
                  </a:lnTo>
                  <a:close/>
                  <a:moveTo>
                    <a:pt x="4580" y="1203"/>
                  </a:moveTo>
                  <a:cubicBezTo>
                    <a:pt x="4580" y="1252"/>
                    <a:pt x="4570" y="1282"/>
                    <a:pt x="4570" y="1282"/>
                  </a:cubicBezTo>
                  <a:lnTo>
                    <a:pt x="1" y="5494"/>
                  </a:lnTo>
                  <a:lnTo>
                    <a:pt x="468" y="21674"/>
                  </a:lnTo>
                  <a:lnTo>
                    <a:pt x="945" y="21674"/>
                  </a:lnTo>
                  <a:cubicBezTo>
                    <a:pt x="934" y="20700"/>
                    <a:pt x="647" y="6408"/>
                    <a:pt x="1183" y="5921"/>
                  </a:cubicBezTo>
                  <a:cubicBezTo>
                    <a:pt x="1729" y="5424"/>
                    <a:pt x="3557" y="2514"/>
                    <a:pt x="4570" y="2514"/>
                  </a:cubicBezTo>
                  <a:cubicBezTo>
                    <a:pt x="5583" y="2514"/>
                    <a:pt x="8295" y="5821"/>
                    <a:pt x="8364" y="6467"/>
                  </a:cubicBezTo>
                  <a:cubicBezTo>
                    <a:pt x="8424" y="6993"/>
                    <a:pt x="8145" y="18009"/>
                    <a:pt x="8056" y="21674"/>
                  </a:cubicBezTo>
                  <a:lnTo>
                    <a:pt x="8692" y="21674"/>
                  </a:lnTo>
                  <a:lnTo>
                    <a:pt x="9149" y="5494"/>
                  </a:lnTo>
                  <a:lnTo>
                    <a:pt x="4580" y="1282"/>
                  </a:lnTo>
                  <a:lnTo>
                    <a:pt x="4580" y="1203"/>
                  </a:lnTo>
                  <a:close/>
                </a:path>
              </a:pathLst>
            </a:custGeom>
            <a:solidFill>
              <a:srgbClr val="B3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44;p50">
              <a:extLst>
                <a:ext uri="{FF2B5EF4-FFF2-40B4-BE49-F238E27FC236}">
                  <a16:creationId xmlns:a16="http://schemas.microsoft.com/office/drawing/2014/main" xmlns="" id="{3D6FCA32-8C8D-4DB3-8F15-9D43F0E24BA6}"/>
                </a:ext>
              </a:extLst>
            </p:cNvPr>
            <p:cNvSpPr/>
            <p:nvPr/>
          </p:nvSpPr>
          <p:spPr>
            <a:xfrm>
              <a:off x="3730591" y="3181914"/>
              <a:ext cx="396973" cy="600314"/>
            </a:xfrm>
            <a:custGeom>
              <a:avLst/>
              <a:gdLst/>
              <a:ahLst/>
              <a:cxnLst/>
              <a:rect l="l" t="t" r="r" b="b"/>
              <a:pathLst>
                <a:path w="11692" h="17681" extrusionOk="0">
                  <a:moveTo>
                    <a:pt x="5851" y="0"/>
                  </a:moveTo>
                  <a:cubicBezTo>
                    <a:pt x="0" y="0"/>
                    <a:pt x="110" y="5463"/>
                    <a:pt x="249" y="10807"/>
                  </a:cubicBezTo>
                  <a:cubicBezTo>
                    <a:pt x="318" y="13240"/>
                    <a:pt x="973" y="17680"/>
                    <a:pt x="5821" y="17680"/>
                  </a:cubicBezTo>
                  <a:cubicBezTo>
                    <a:pt x="9694" y="17680"/>
                    <a:pt x="11393" y="13806"/>
                    <a:pt x="11393" y="10807"/>
                  </a:cubicBezTo>
                  <a:cubicBezTo>
                    <a:pt x="11393" y="7062"/>
                    <a:pt x="11691" y="0"/>
                    <a:pt x="5851" y="0"/>
                  </a:cubicBezTo>
                  <a:close/>
                </a:path>
              </a:pathLst>
            </a:custGeom>
            <a:solidFill>
              <a:srgbClr val="9A64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45;p50">
              <a:extLst>
                <a:ext uri="{FF2B5EF4-FFF2-40B4-BE49-F238E27FC236}">
                  <a16:creationId xmlns:a16="http://schemas.microsoft.com/office/drawing/2014/main" xmlns="" id="{5E66B3C6-6964-4CC9-ACEC-441031F9ED6E}"/>
                </a:ext>
              </a:extLst>
            </p:cNvPr>
            <p:cNvSpPr/>
            <p:nvPr/>
          </p:nvSpPr>
          <p:spPr>
            <a:xfrm>
              <a:off x="3744512" y="3171422"/>
              <a:ext cx="334840" cy="161376"/>
            </a:xfrm>
            <a:custGeom>
              <a:avLst/>
              <a:gdLst/>
              <a:ahLst/>
              <a:cxnLst/>
              <a:rect l="l" t="t" r="r" b="b"/>
              <a:pathLst>
                <a:path w="9862" h="4753" extrusionOk="0">
                  <a:moveTo>
                    <a:pt x="5603" y="1"/>
                  </a:moveTo>
                  <a:cubicBezTo>
                    <a:pt x="5592" y="1"/>
                    <a:pt x="5581" y="1"/>
                    <a:pt x="5569" y="1"/>
                  </a:cubicBezTo>
                  <a:cubicBezTo>
                    <a:pt x="2918" y="29"/>
                    <a:pt x="0" y="4752"/>
                    <a:pt x="371" y="4752"/>
                  </a:cubicBezTo>
                  <a:cubicBezTo>
                    <a:pt x="394" y="4752"/>
                    <a:pt x="428" y="4735"/>
                    <a:pt x="474" y="4699"/>
                  </a:cubicBezTo>
                  <a:cubicBezTo>
                    <a:pt x="1232" y="4122"/>
                    <a:pt x="3236" y="3446"/>
                    <a:pt x="4899" y="3446"/>
                  </a:cubicBezTo>
                  <a:cubicBezTo>
                    <a:pt x="5067" y="3446"/>
                    <a:pt x="5231" y="3453"/>
                    <a:pt x="5391" y="3468"/>
                  </a:cubicBezTo>
                  <a:cubicBezTo>
                    <a:pt x="7994" y="3701"/>
                    <a:pt x="9313" y="4284"/>
                    <a:pt x="9712" y="4284"/>
                  </a:cubicBezTo>
                  <a:cubicBezTo>
                    <a:pt x="9822" y="4284"/>
                    <a:pt x="9862" y="4240"/>
                    <a:pt x="9840" y="4133"/>
                  </a:cubicBezTo>
                  <a:cubicBezTo>
                    <a:pt x="9742" y="3638"/>
                    <a:pt x="8381" y="1"/>
                    <a:pt x="5603" y="1"/>
                  </a:cubicBezTo>
                  <a:close/>
                </a:path>
              </a:pathLst>
            </a:custGeom>
            <a:solidFill>
              <a:srgbClr val="4C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46;p50">
              <a:extLst>
                <a:ext uri="{FF2B5EF4-FFF2-40B4-BE49-F238E27FC236}">
                  <a16:creationId xmlns:a16="http://schemas.microsoft.com/office/drawing/2014/main" xmlns="" id="{A9EEC792-8F74-4D18-9D07-545ACBE111CC}"/>
                </a:ext>
              </a:extLst>
            </p:cNvPr>
            <p:cNvSpPr/>
            <p:nvPr/>
          </p:nvSpPr>
          <p:spPr>
            <a:xfrm>
              <a:off x="3738332" y="3297250"/>
              <a:ext cx="379114" cy="484978"/>
            </a:xfrm>
            <a:custGeom>
              <a:avLst/>
              <a:gdLst/>
              <a:ahLst/>
              <a:cxnLst/>
              <a:rect l="l" t="t" r="r" b="b"/>
              <a:pathLst>
                <a:path w="11166" h="14284" extrusionOk="0">
                  <a:moveTo>
                    <a:pt x="3100" y="0"/>
                  </a:moveTo>
                  <a:cubicBezTo>
                    <a:pt x="2831" y="60"/>
                    <a:pt x="2573" y="129"/>
                    <a:pt x="2325" y="219"/>
                  </a:cubicBezTo>
                  <a:cubicBezTo>
                    <a:pt x="557" y="2771"/>
                    <a:pt x="1" y="5682"/>
                    <a:pt x="21" y="7410"/>
                  </a:cubicBezTo>
                  <a:lnTo>
                    <a:pt x="21" y="7419"/>
                  </a:lnTo>
                  <a:cubicBezTo>
                    <a:pt x="90" y="9853"/>
                    <a:pt x="745" y="14283"/>
                    <a:pt x="5593" y="14283"/>
                  </a:cubicBezTo>
                  <a:cubicBezTo>
                    <a:pt x="9466" y="14283"/>
                    <a:pt x="11165" y="10409"/>
                    <a:pt x="11165" y="7410"/>
                  </a:cubicBezTo>
                  <a:cubicBezTo>
                    <a:pt x="11145" y="4281"/>
                    <a:pt x="10360" y="2046"/>
                    <a:pt x="9387" y="477"/>
                  </a:cubicBezTo>
                  <a:cubicBezTo>
                    <a:pt x="9198" y="427"/>
                    <a:pt x="8970" y="358"/>
                    <a:pt x="8692" y="288"/>
                  </a:cubicBezTo>
                  <a:lnTo>
                    <a:pt x="8692" y="288"/>
                  </a:lnTo>
                  <a:cubicBezTo>
                    <a:pt x="9685" y="1718"/>
                    <a:pt x="10569" y="3695"/>
                    <a:pt x="10698" y="6277"/>
                  </a:cubicBezTo>
                  <a:cubicBezTo>
                    <a:pt x="11006" y="12485"/>
                    <a:pt x="6824" y="13756"/>
                    <a:pt x="5573" y="13836"/>
                  </a:cubicBezTo>
                  <a:lnTo>
                    <a:pt x="5434" y="13836"/>
                  </a:lnTo>
                  <a:cubicBezTo>
                    <a:pt x="3864" y="13836"/>
                    <a:pt x="855" y="12317"/>
                    <a:pt x="686" y="7459"/>
                  </a:cubicBezTo>
                  <a:cubicBezTo>
                    <a:pt x="577" y="4231"/>
                    <a:pt x="1818" y="1708"/>
                    <a:pt x="3100" y="0"/>
                  </a:cubicBezTo>
                  <a:close/>
                </a:path>
              </a:pathLst>
            </a:custGeom>
            <a:solidFill>
              <a:srgbClr val="885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47;p50">
              <a:extLst>
                <a:ext uri="{FF2B5EF4-FFF2-40B4-BE49-F238E27FC236}">
                  <a16:creationId xmlns:a16="http://schemas.microsoft.com/office/drawing/2014/main" xmlns="" id="{725EFC23-577E-44DD-BD99-853B6342B69E}"/>
                </a:ext>
              </a:extLst>
            </p:cNvPr>
            <p:cNvSpPr/>
            <p:nvPr/>
          </p:nvSpPr>
          <p:spPr>
            <a:xfrm>
              <a:off x="3817272" y="3197396"/>
              <a:ext cx="239773" cy="116050"/>
            </a:xfrm>
            <a:custGeom>
              <a:avLst/>
              <a:gdLst/>
              <a:ahLst/>
              <a:cxnLst/>
              <a:rect l="l" t="t" r="r" b="b"/>
              <a:pathLst>
                <a:path w="7062" h="3418" extrusionOk="0">
                  <a:moveTo>
                    <a:pt x="3248" y="1"/>
                  </a:moveTo>
                  <a:cubicBezTo>
                    <a:pt x="2989" y="169"/>
                    <a:pt x="2742" y="339"/>
                    <a:pt x="2503" y="527"/>
                  </a:cubicBezTo>
                  <a:cubicBezTo>
                    <a:pt x="1480" y="1302"/>
                    <a:pt x="656" y="2206"/>
                    <a:pt x="0" y="3160"/>
                  </a:cubicBezTo>
                  <a:cubicBezTo>
                    <a:pt x="248" y="3070"/>
                    <a:pt x="506" y="3001"/>
                    <a:pt x="775" y="2941"/>
                  </a:cubicBezTo>
                  <a:cubicBezTo>
                    <a:pt x="2056" y="1213"/>
                    <a:pt x="3367" y="299"/>
                    <a:pt x="3367" y="299"/>
                  </a:cubicBezTo>
                  <a:cubicBezTo>
                    <a:pt x="3367" y="299"/>
                    <a:pt x="4976" y="1222"/>
                    <a:pt x="6367" y="3229"/>
                  </a:cubicBezTo>
                  <a:cubicBezTo>
                    <a:pt x="6645" y="3299"/>
                    <a:pt x="6873" y="3368"/>
                    <a:pt x="7062" y="3418"/>
                  </a:cubicBezTo>
                  <a:cubicBezTo>
                    <a:pt x="6227" y="2077"/>
                    <a:pt x="5264" y="1222"/>
                    <a:pt x="4510" y="696"/>
                  </a:cubicBezTo>
                  <a:cubicBezTo>
                    <a:pt x="3784" y="189"/>
                    <a:pt x="3258" y="1"/>
                    <a:pt x="3248" y="1"/>
                  </a:cubicBezTo>
                  <a:close/>
                </a:path>
              </a:pathLst>
            </a:custGeom>
            <a:solidFill>
              <a:srgbClr val="462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48;p50">
              <a:extLst>
                <a:ext uri="{FF2B5EF4-FFF2-40B4-BE49-F238E27FC236}">
                  <a16:creationId xmlns:a16="http://schemas.microsoft.com/office/drawing/2014/main" xmlns="" id="{17EA4027-01E7-43CC-BFF4-0E2DD562752C}"/>
                </a:ext>
              </a:extLst>
            </p:cNvPr>
            <p:cNvSpPr/>
            <p:nvPr/>
          </p:nvSpPr>
          <p:spPr>
            <a:xfrm>
              <a:off x="3829053" y="3479338"/>
              <a:ext cx="30727" cy="46583"/>
            </a:xfrm>
            <a:custGeom>
              <a:avLst/>
              <a:gdLst/>
              <a:ahLst/>
              <a:cxnLst/>
              <a:rect l="l" t="t" r="r" b="b"/>
              <a:pathLst>
                <a:path w="905" h="1372" extrusionOk="0">
                  <a:moveTo>
                    <a:pt x="457" y="1"/>
                  </a:moveTo>
                  <a:cubicBezTo>
                    <a:pt x="209" y="1"/>
                    <a:pt x="11" y="299"/>
                    <a:pt x="11" y="686"/>
                  </a:cubicBezTo>
                  <a:cubicBezTo>
                    <a:pt x="0" y="1063"/>
                    <a:pt x="199" y="1371"/>
                    <a:pt x="448" y="1371"/>
                  </a:cubicBezTo>
                  <a:cubicBezTo>
                    <a:pt x="686" y="1371"/>
                    <a:pt x="894" y="1073"/>
                    <a:pt x="894" y="696"/>
                  </a:cubicBezTo>
                  <a:cubicBezTo>
                    <a:pt x="905" y="308"/>
                    <a:pt x="706"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49;p50">
              <a:extLst>
                <a:ext uri="{FF2B5EF4-FFF2-40B4-BE49-F238E27FC236}">
                  <a16:creationId xmlns:a16="http://schemas.microsoft.com/office/drawing/2014/main" xmlns="" id="{5AD79D26-F646-40DF-BD76-7DBBE753C73D}"/>
                </a:ext>
              </a:extLst>
            </p:cNvPr>
            <p:cNvSpPr/>
            <p:nvPr/>
          </p:nvSpPr>
          <p:spPr>
            <a:xfrm>
              <a:off x="3992636" y="3479338"/>
              <a:ext cx="30354" cy="46583"/>
            </a:xfrm>
            <a:custGeom>
              <a:avLst/>
              <a:gdLst/>
              <a:ahLst/>
              <a:cxnLst/>
              <a:rect l="l" t="t" r="r" b="b"/>
              <a:pathLst>
                <a:path w="894" h="1372" extrusionOk="0">
                  <a:moveTo>
                    <a:pt x="457" y="1"/>
                  </a:moveTo>
                  <a:cubicBezTo>
                    <a:pt x="208" y="1"/>
                    <a:pt x="10" y="299"/>
                    <a:pt x="0" y="686"/>
                  </a:cubicBezTo>
                  <a:cubicBezTo>
                    <a:pt x="0" y="1063"/>
                    <a:pt x="188" y="1371"/>
                    <a:pt x="437" y="1371"/>
                  </a:cubicBezTo>
                  <a:cubicBezTo>
                    <a:pt x="685" y="1371"/>
                    <a:pt x="884" y="1073"/>
                    <a:pt x="894" y="696"/>
                  </a:cubicBezTo>
                  <a:cubicBezTo>
                    <a:pt x="894" y="308"/>
                    <a:pt x="705"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50;p50">
              <a:extLst>
                <a:ext uri="{FF2B5EF4-FFF2-40B4-BE49-F238E27FC236}">
                  <a16:creationId xmlns:a16="http://schemas.microsoft.com/office/drawing/2014/main" xmlns="" id="{DB0CA4A5-B14F-483A-B881-F5BFB0D6ABE2}"/>
                </a:ext>
              </a:extLst>
            </p:cNvPr>
            <p:cNvSpPr/>
            <p:nvPr/>
          </p:nvSpPr>
          <p:spPr>
            <a:xfrm>
              <a:off x="3891084" y="3516754"/>
              <a:ext cx="44580" cy="88107"/>
            </a:xfrm>
            <a:custGeom>
              <a:avLst/>
              <a:gdLst/>
              <a:ahLst/>
              <a:cxnLst/>
              <a:rect l="l" t="t" r="r" b="b"/>
              <a:pathLst>
                <a:path w="1313" h="2595" extrusionOk="0">
                  <a:moveTo>
                    <a:pt x="1252" y="1"/>
                  </a:moveTo>
                  <a:cubicBezTo>
                    <a:pt x="1183" y="338"/>
                    <a:pt x="1133" y="676"/>
                    <a:pt x="1064" y="1004"/>
                  </a:cubicBezTo>
                  <a:cubicBezTo>
                    <a:pt x="1044" y="1084"/>
                    <a:pt x="1014" y="1163"/>
                    <a:pt x="994" y="1232"/>
                  </a:cubicBezTo>
                  <a:cubicBezTo>
                    <a:pt x="974" y="1302"/>
                    <a:pt x="925" y="1382"/>
                    <a:pt x="905" y="1391"/>
                  </a:cubicBezTo>
                  <a:lnTo>
                    <a:pt x="895" y="1391"/>
                  </a:lnTo>
                  <a:cubicBezTo>
                    <a:pt x="885" y="1402"/>
                    <a:pt x="865" y="1402"/>
                    <a:pt x="855" y="1402"/>
                  </a:cubicBezTo>
                  <a:cubicBezTo>
                    <a:pt x="815" y="1411"/>
                    <a:pt x="786" y="1411"/>
                    <a:pt x="746" y="1411"/>
                  </a:cubicBezTo>
                  <a:cubicBezTo>
                    <a:pt x="667" y="1411"/>
                    <a:pt x="587" y="1402"/>
                    <a:pt x="478" y="1402"/>
                  </a:cubicBezTo>
                  <a:cubicBezTo>
                    <a:pt x="428" y="1411"/>
                    <a:pt x="378" y="1422"/>
                    <a:pt x="319" y="1441"/>
                  </a:cubicBezTo>
                  <a:cubicBezTo>
                    <a:pt x="259" y="1461"/>
                    <a:pt x="200" y="1491"/>
                    <a:pt x="160" y="1541"/>
                  </a:cubicBezTo>
                  <a:cubicBezTo>
                    <a:pt x="71" y="1640"/>
                    <a:pt x="41" y="1739"/>
                    <a:pt x="21" y="1839"/>
                  </a:cubicBezTo>
                  <a:cubicBezTo>
                    <a:pt x="1" y="1948"/>
                    <a:pt x="1" y="2057"/>
                    <a:pt x="41" y="2157"/>
                  </a:cubicBezTo>
                  <a:cubicBezTo>
                    <a:pt x="71" y="2256"/>
                    <a:pt x="130" y="2355"/>
                    <a:pt x="210" y="2415"/>
                  </a:cubicBezTo>
                  <a:cubicBezTo>
                    <a:pt x="356" y="2543"/>
                    <a:pt x="536" y="2595"/>
                    <a:pt x="711" y="2595"/>
                  </a:cubicBezTo>
                  <a:cubicBezTo>
                    <a:pt x="726" y="2595"/>
                    <a:pt x="741" y="2594"/>
                    <a:pt x="756" y="2594"/>
                  </a:cubicBezTo>
                  <a:cubicBezTo>
                    <a:pt x="935" y="2574"/>
                    <a:pt x="1113" y="2504"/>
                    <a:pt x="1252" y="2395"/>
                  </a:cubicBezTo>
                  <a:lnTo>
                    <a:pt x="1252" y="2395"/>
                  </a:lnTo>
                  <a:cubicBezTo>
                    <a:pt x="1126" y="2440"/>
                    <a:pt x="999" y="2462"/>
                    <a:pt x="877" y="2462"/>
                  </a:cubicBezTo>
                  <a:cubicBezTo>
                    <a:pt x="836" y="2462"/>
                    <a:pt x="796" y="2460"/>
                    <a:pt x="756" y="2455"/>
                  </a:cubicBezTo>
                  <a:cubicBezTo>
                    <a:pt x="597" y="2435"/>
                    <a:pt x="458" y="2365"/>
                    <a:pt x="369" y="2256"/>
                  </a:cubicBezTo>
                  <a:cubicBezTo>
                    <a:pt x="319" y="2206"/>
                    <a:pt x="299" y="2146"/>
                    <a:pt x="279" y="2087"/>
                  </a:cubicBezTo>
                  <a:cubicBezTo>
                    <a:pt x="259" y="2027"/>
                    <a:pt x="270" y="1958"/>
                    <a:pt x="279" y="1898"/>
                  </a:cubicBezTo>
                  <a:cubicBezTo>
                    <a:pt x="299" y="1828"/>
                    <a:pt x="329" y="1769"/>
                    <a:pt x="359" y="1739"/>
                  </a:cubicBezTo>
                  <a:cubicBezTo>
                    <a:pt x="389" y="1709"/>
                    <a:pt x="428" y="1689"/>
                    <a:pt x="498" y="1689"/>
                  </a:cubicBezTo>
                  <a:lnTo>
                    <a:pt x="746" y="1689"/>
                  </a:lnTo>
                  <a:cubicBezTo>
                    <a:pt x="796" y="1689"/>
                    <a:pt x="846" y="1689"/>
                    <a:pt x="895" y="1680"/>
                  </a:cubicBezTo>
                  <a:cubicBezTo>
                    <a:pt x="925" y="1669"/>
                    <a:pt x="954" y="1660"/>
                    <a:pt x="974" y="1660"/>
                  </a:cubicBezTo>
                  <a:cubicBezTo>
                    <a:pt x="985" y="1660"/>
                    <a:pt x="1014" y="1650"/>
                    <a:pt x="1034" y="1630"/>
                  </a:cubicBezTo>
                  <a:cubicBezTo>
                    <a:pt x="1054" y="1620"/>
                    <a:pt x="1064" y="1610"/>
                    <a:pt x="1084" y="1600"/>
                  </a:cubicBezTo>
                  <a:cubicBezTo>
                    <a:pt x="1183" y="1491"/>
                    <a:pt x="1203" y="1402"/>
                    <a:pt x="1233" y="1312"/>
                  </a:cubicBezTo>
                  <a:cubicBezTo>
                    <a:pt x="1252" y="1223"/>
                    <a:pt x="1272" y="1133"/>
                    <a:pt x="1283" y="1044"/>
                  </a:cubicBezTo>
                  <a:cubicBezTo>
                    <a:pt x="1312" y="687"/>
                    <a:pt x="1303" y="338"/>
                    <a:pt x="1252"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51;p50">
              <a:extLst>
                <a:ext uri="{FF2B5EF4-FFF2-40B4-BE49-F238E27FC236}">
                  <a16:creationId xmlns:a16="http://schemas.microsoft.com/office/drawing/2014/main" xmlns="" id="{F87620F7-22CA-4B20-912B-035079A3CC29}"/>
                </a:ext>
              </a:extLst>
            </p:cNvPr>
            <p:cNvSpPr/>
            <p:nvPr/>
          </p:nvSpPr>
          <p:spPr>
            <a:xfrm>
              <a:off x="3875941" y="3648286"/>
              <a:ext cx="94456" cy="29165"/>
            </a:xfrm>
            <a:custGeom>
              <a:avLst/>
              <a:gdLst/>
              <a:ahLst/>
              <a:cxnLst/>
              <a:rect l="l" t="t" r="r" b="b"/>
              <a:pathLst>
                <a:path w="2782" h="859" extrusionOk="0">
                  <a:moveTo>
                    <a:pt x="2782" y="1"/>
                  </a:moveTo>
                  <a:lnTo>
                    <a:pt x="2782" y="1"/>
                  </a:lnTo>
                  <a:cubicBezTo>
                    <a:pt x="2662" y="70"/>
                    <a:pt x="2563" y="150"/>
                    <a:pt x="2453" y="209"/>
                  </a:cubicBezTo>
                  <a:lnTo>
                    <a:pt x="2285" y="298"/>
                  </a:lnTo>
                  <a:lnTo>
                    <a:pt x="2205" y="349"/>
                  </a:lnTo>
                  <a:lnTo>
                    <a:pt x="2126" y="388"/>
                  </a:lnTo>
                  <a:cubicBezTo>
                    <a:pt x="2066" y="408"/>
                    <a:pt x="2007" y="438"/>
                    <a:pt x="1957" y="457"/>
                  </a:cubicBezTo>
                  <a:lnTo>
                    <a:pt x="1778" y="507"/>
                  </a:lnTo>
                  <a:cubicBezTo>
                    <a:pt x="1729" y="527"/>
                    <a:pt x="1659" y="537"/>
                    <a:pt x="1609" y="547"/>
                  </a:cubicBezTo>
                  <a:cubicBezTo>
                    <a:pt x="1550" y="557"/>
                    <a:pt x="1490" y="567"/>
                    <a:pt x="1431" y="567"/>
                  </a:cubicBezTo>
                  <a:cubicBezTo>
                    <a:pt x="1381" y="571"/>
                    <a:pt x="1332" y="573"/>
                    <a:pt x="1282" y="573"/>
                  </a:cubicBezTo>
                  <a:cubicBezTo>
                    <a:pt x="1093" y="573"/>
                    <a:pt x="904" y="544"/>
                    <a:pt x="716" y="497"/>
                  </a:cubicBezTo>
                  <a:cubicBezTo>
                    <a:pt x="477" y="438"/>
                    <a:pt x="239" y="338"/>
                    <a:pt x="0" y="219"/>
                  </a:cubicBezTo>
                  <a:lnTo>
                    <a:pt x="0" y="219"/>
                  </a:lnTo>
                  <a:cubicBezTo>
                    <a:pt x="169" y="438"/>
                    <a:pt x="387" y="596"/>
                    <a:pt x="636" y="706"/>
                  </a:cubicBezTo>
                  <a:cubicBezTo>
                    <a:pt x="848" y="808"/>
                    <a:pt x="1090" y="859"/>
                    <a:pt x="1330" y="859"/>
                  </a:cubicBezTo>
                  <a:cubicBezTo>
                    <a:pt x="1370" y="859"/>
                    <a:pt x="1411" y="858"/>
                    <a:pt x="1451" y="855"/>
                  </a:cubicBezTo>
                  <a:cubicBezTo>
                    <a:pt x="1729" y="825"/>
                    <a:pt x="2007" y="746"/>
                    <a:pt x="2225" y="577"/>
                  </a:cubicBezTo>
                  <a:cubicBezTo>
                    <a:pt x="2354" y="517"/>
                    <a:pt x="2444" y="408"/>
                    <a:pt x="2543" y="318"/>
                  </a:cubicBezTo>
                  <a:cubicBezTo>
                    <a:pt x="2632" y="219"/>
                    <a:pt x="2712" y="110"/>
                    <a:pt x="2782"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52;p50">
              <a:extLst>
                <a:ext uri="{FF2B5EF4-FFF2-40B4-BE49-F238E27FC236}">
                  <a16:creationId xmlns:a16="http://schemas.microsoft.com/office/drawing/2014/main" xmlns="" id="{EFB652D6-9C6F-472E-8BF1-244EA3EFC7C6}"/>
                </a:ext>
              </a:extLst>
            </p:cNvPr>
            <p:cNvSpPr/>
            <p:nvPr/>
          </p:nvSpPr>
          <p:spPr>
            <a:xfrm>
              <a:off x="3957869" y="3639866"/>
              <a:ext cx="24989" cy="16705"/>
            </a:xfrm>
            <a:custGeom>
              <a:avLst/>
              <a:gdLst/>
              <a:ahLst/>
              <a:cxnLst/>
              <a:rect l="l" t="t" r="r" b="b"/>
              <a:pathLst>
                <a:path w="736" h="492" extrusionOk="0">
                  <a:moveTo>
                    <a:pt x="1" y="1"/>
                  </a:moveTo>
                  <a:lnTo>
                    <a:pt x="1" y="1"/>
                  </a:lnTo>
                  <a:cubicBezTo>
                    <a:pt x="20" y="80"/>
                    <a:pt x="60" y="149"/>
                    <a:pt x="110" y="209"/>
                  </a:cubicBezTo>
                  <a:cubicBezTo>
                    <a:pt x="160" y="279"/>
                    <a:pt x="219" y="328"/>
                    <a:pt x="279" y="378"/>
                  </a:cubicBezTo>
                  <a:cubicBezTo>
                    <a:pt x="378" y="446"/>
                    <a:pt x="505" y="491"/>
                    <a:pt x="626" y="491"/>
                  </a:cubicBezTo>
                  <a:cubicBezTo>
                    <a:pt x="663" y="491"/>
                    <a:pt x="700" y="487"/>
                    <a:pt x="736" y="477"/>
                  </a:cubicBezTo>
                  <a:cubicBezTo>
                    <a:pt x="666" y="438"/>
                    <a:pt x="607" y="407"/>
                    <a:pt x="547" y="368"/>
                  </a:cubicBezTo>
                  <a:cubicBezTo>
                    <a:pt x="477" y="328"/>
                    <a:pt x="418" y="299"/>
                    <a:pt x="358" y="259"/>
                  </a:cubicBezTo>
                  <a:cubicBezTo>
                    <a:pt x="239" y="179"/>
                    <a:pt x="130" y="90"/>
                    <a:pt x="1"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53;p50">
              <a:extLst>
                <a:ext uri="{FF2B5EF4-FFF2-40B4-BE49-F238E27FC236}">
                  <a16:creationId xmlns:a16="http://schemas.microsoft.com/office/drawing/2014/main" xmlns="" id="{43E4A5B5-1A12-45B0-AFF3-6CC6EBABE44B}"/>
                </a:ext>
              </a:extLst>
            </p:cNvPr>
            <p:cNvSpPr/>
            <p:nvPr/>
          </p:nvSpPr>
          <p:spPr>
            <a:xfrm>
              <a:off x="3863447" y="3644585"/>
              <a:ext cx="25329" cy="16331"/>
            </a:xfrm>
            <a:custGeom>
              <a:avLst/>
              <a:gdLst/>
              <a:ahLst/>
              <a:cxnLst/>
              <a:rect l="l" t="t" r="r" b="b"/>
              <a:pathLst>
                <a:path w="746" h="481" extrusionOk="0">
                  <a:moveTo>
                    <a:pt x="746" y="1"/>
                  </a:moveTo>
                  <a:lnTo>
                    <a:pt x="746" y="1"/>
                  </a:lnTo>
                  <a:cubicBezTo>
                    <a:pt x="607" y="80"/>
                    <a:pt x="497" y="169"/>
                    <a:pt x="378" y="249"/>
                  </a:cubicBezTo>
                  <a:cubicBezTo>
                    <a:pt x="318" y="288"/>
                    <a:pt x="259" y="328"/>
                    <a:pt x="199" y="358"/>
                  </a:cubicBezTo>
                  <a:cubicBezTo>
                    <a:pt x="140" y="398"/>
                    <a:pt x="70" y="427"/>
                    <a:pt x="0" y="467"/>
                  </a:cubicBezTo>
                  <a:cubicBezTo>
                    <a:pt x="38" y="477"/>
                    <a:pt x="77" y="481"/>
                    <a:pt x="115" y="481"/>
                  </a:cubicBezTo>
                  <a:cubicBezTo>
                    <a:pt x="238" y="481"/>
                    <a:pt x="359" y="436"/>
                    <a:pt x="457" y="368"/>
                  </a:cubicBezTo>
                  <a:cubicBezTo>
                    <a:pt x="527" y="328"/>
                    <a:pt x="587" y="268"/>
                    <a:pt x="636" y="209"/>
                  </a:cubicBezTo>
                  <a:cubicBezTo>
                    <a:pt x="686" y="149"/>
                    <a:pt x="726" y="80"/>
                    <a:pt x="746"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754;p50">
              <a:extLst>
                <a:ext uri="{FF2B5EF4-FFF2-40B4-BE49-F238E27FC236}">
                  <a16:creationId xmlns:a16="http://schemas.microsoft.com/office/drawing/2014/main" xmlns="" id="{727CD4DB-E12B-42BF-920C-1FEFB23D420A}"/>
                </a:ext>
              </a:extLst>
            </p:cNvPr>
            <p:cNvSpPr/>
            <p:nvPr/>
          </p:nvSpPr>
          <p:spPr>
            <a:xfrm>
              <a:off x="3790279" y="3430107"/>
              <a:ext cx="99175" cy="26347"/>
            </a:xfrm>
            <a:custGeom>
              <a:avLst/>
              <a:gdLst/>
              <a:ahLst/>
              <a:cxnLst/>
              <a:rect l="l" t="t" r="r" b="b"/>
              <a:pathLst>
                <a:path w="2921" h="776" extrusionOk="0">
                  <a:moveTo>
                    <a:pt x="1590" y="0"/>
                  </a:moveTo>
                  <a:cubicBezTo>
                    <a:pt x="1222" y="0"/>
                    <a:pt x="0" y="775"/>
                    <a:pt x="0" y="775"/>
                  </a:cubicBezTo>
                  <a:cubicBezTo>
                    <a:pt x="0" y="775"/>
                    <a:pt x="963" y="599"/>
                    <a:pt x="1447" y="599"/>
                  </a:cubicBezTo>
                  <a:cubicBezTo>
                    <a:pt x="1501" y="599"/>
                    <a:pt x="1549" y="601"/>
                    <a:pt x="1590" y="606"/>
                  </a:cubicBezTo>
                  <a:cubicBezTo>
                    <a:pt x="1791" y="631"/>
                    <a:pt x="2021" y="679"/>
                    <a:pt x="2226" y="679"/>
                  </a:cubicBezTo>
                  <a:cubicBezTo>
                    <a:pt x="2437" y="679"/>
                    <a:pt x="2621" y="628"/>
                    <a:pt x="2722" y="447"/>
                  </a:cubicBezTo>
                  <a:cubicBezTo>
                    <a:pt x="2921" y="100"/>
                    <a:pt x="1967" y="0"/>
                    <a:pt x="1590" y="0"/>
                  </a:cubicBezTo>
                  <a:close/>
                </a:path>
              </a:pathLst>
            </a:custGeom>
            <a:solidFill>
              <a:srgbClr val="482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755;p50">
              <a:extLst>
                <a:ext uri="{FF2B5EF4-FFF2-40B4-BE49-F238E27FC236}">
                  <a16:creationId xmlns:a16="http://schemas.microsoft.com/office/drawing/2014/main" xmlns="" id="{D0D1110B-16B5-4E30-81D7-0BD66BC733D1}"/>
                </a:ext>
              </a:extLst>
            </p:cNvPr>
            <p:cNvSpPr/>
            <p:nvPr/>
          </p:nvSpPr>
          <p:spPr>
            <a:xfrm>
              <a:off x="3964625" y="3430107"/>
              <a:ext cx="99175" cy="26347"/>
            </a:xfrm>
            <a:custGeom>
              <a:avLst/>
              <a:gdLst/>
              <a:ahLst/>
              <a:cxnLst/>
              <a:rect l="l" t="t" r="r" b="b"/>
              <a:pathLst>
                <a:path w="2921" h="776" extrusionOk="0">
                  <a:moveTo>
                    <a:pt x="1322" y="0"/>
                  </a:moveTo>
                  <a:cubicBezTo>
                    <a:pt x="954" y="0"/>
                    <a:pt x="0" y="100"/>
                    <a:pt x="199" y="447"/>
                  </a:cubicBezTo>
                  <a:cubicBezTo>
                    <a:pt x="300" y="628"/>
                    <a:pt x="484" y="679"/>
                    <a:pt x="694" y="679"/>
                  </a:cubicBezTo>
                  <a:cubicBezTo>
                    <a:pt x="898" y="679"/>
                    <a:pt x="1126" y="631"/>
                    <a:pt x="1322" y="606"/>
                  </a:cubicBezTo>
                  <a:cubicBezTo>
                    <a:pt x="1363" y="601"/>
                    <a:pt x="1412" y="599"/>
                    <a:pt x="1467" y="599"/>
                  </a:cubicBezTo>
                  <a:cubicBezTo>
                    <a:pt x="1958" y="599"/>
                    <a:pt x="2920" y="775"/>
                    <a:pt x="2920" y="775"/>
                  </a:cubicBezTo>
                  <a:cubicBezTo>
                    <a:pt x="2920" y="775"/>
                    <a:pt x="1699" y="0"/>
                    <a:pt x="1322" y="0"/>
                  </a:cubicBezTo>
                  <a:close/>
                </a:path>
              </a:pathLst>
            </a:custGeom>
            <a:solidFill>
              <a:srgbClr val="482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756;p50">
              <a:extLst>
                <a:ext uri="{FF2B5EF4-FFF2-40B4-BE49-F238E27FC236}">
                  <a16:creationId xmlns:a16="http://schemas.microsoft.com/office/drawing/2014/main" xmlns="" id="{F82D2F7C-215D-4552-BCD0-B91F35CBCCA6}"/>
                </a:ext>
              </a:extLst>
            </p:cNvPr>
            <p:cNvSpPr/>
            <p:nvPr/>
          </p:nvSpPr>
          <p:spPr>
            <a:xfrm>
              <a:off x="3575123" y="3107999"/>
              <a:ext cx="740266" cy="1145455"/>
            </a:xfrm>
            <a:custGeom>
              <a:avLst/>
              <a:gdLst/>
              <a:ahLst/>
              <a:cxnLst/>
              <a:rect l="l" t="t" r="r" b="b"/>
              <a:pathLst>
                <a:path w="21803" h="33737" extrusionOk="0">
                  <a:moveTo>
                    <a:pt x="10380" y="2634"/>
                  </a:moveTo>
                  <a:cubicBezTo>
                    <a:pt x="10380" y="2634"/>
                    <a:pt x="15922" y="4621"/>
                    <a:pt x="15972" y="12984"/>
                  </a:cubicBezTo>
                  <a:cubicBezTo>
                    <a:pt x="15972" y="15983"/>
                    <a:pt x="14273" y="19857"/>
                    <a:pt x="10400" y="19857"/>
                  </a:cubicBezTo>
                  <a:cubicBezTo>
                    <a:pt x="5552" y="19857"/>
                    <a:pt x="4877" y="15417"/>
                    <a:pt x="4828" y="12984"/>
                  </a:cubicBezTo>
                  <a:cubicBezTo>
                    <a:pt x="4788" y="10461"/>
                    <a:pt x="6000" y="5435"/>
                    <a:pt x="10380" y="2634"/>
                  </a:cubicBezTo>
                  <a:close/>
                  <a:moveTo>
                    <a:pt x="10246" y="0"/>
                  </a:moveTo>
                  <a:cubicBezTo>
                    <a:pt x="4845" y="0"/>
                    <a:pt x="1069" y="5944"/>
                    <a:pt x="537" y="12229"/>
                  </a:cubicBezTo>
                  <a:cubicBezTo>
                    <a:pt x="0" y="18556"/>
                    <a:pt x="3169" y="20592"/>
                    <a:pt x="3169" y="20592"/>
                  </a:cubicBezTo>
                  <a:cubicBezTo>
                    <a:pt x="3169" y="20592"/>
                    <a:pt x="2066" y="23055"/>
                    <a:pt x="1669" y="24058"/>
                  </a:cubicBezTo>
                  <a:cubicBezTo>
                    <a:pt x="1272" y="25052"/>
                    <a:pt x="1341" y="25717"/>
                    <a:pt x="3705" y="28488"/>
                  </a:cubicBezTo>
                  <a:cubicBezTo>
                    <a:pt x="5947" y="31108"/>
                    <a:pt x="10889" y="33736"/>
                    <a:pt x="12510" y="33736"/>
                  </a:cubicBezTo>
                  <a:cubicBezTo>
                    <a:pt x="12598" y="33736"/>
                    <a:pt x="12676" y="33729"/>
                    <a:pt x="12744" y="33713"/>
                  </a:cubicBezTo>
                  <a:cubicBezTo>
                    <a:pt x="14055" y="33415"/>
                    <a:pt x="18624" y="28419"/>
                    <a:pt x="20193" y="26591"/>
                  </a:cubicBezTo>
                  <a:cubicBezTo>
                    <a:pt x="21762" y="24754"/>
                    <a:pt x="20968" y="24188"/>
                    <a:pt x="20968" y="24188"/>
                  </a:cubicBezTo>
                  <a:cubicBezTo>
                    <a:pt x="21654" y="22926"/>
                    <a:pt x="19091" y="21059"/>
                    <a:pt x="19091" y="21059"/>
                  </a:cubicBezTo>
                  <a:cubicBezTo>
                    <a:pt x="19091" y="21059"/>
                    <a:pt x="21802" y="18924"/>
                    <a:pt x="21167" y="12229"/>
                  </a:cubicBezTo>
                  <a:cubicBezTo>
                    <a:pt x="20521" y="5385"/>
                    <a:pt x="15853" y="101"/>
                    <a:pt x="10380" y="1"/>
                  </a:cubicBezTo>
                  <a:cubicBezTo>
                    <a:pt x="10335" y="1"/>
                    <a:pt x="10290" y="0"/>
                    <a:pt x="10246" y="0"/>
                  </a:cubicBezTo>
                  <a:close/>
                </a:path>
              </a:pathLst>
            </a:custGeom>
            <a:solidFill>
              <a:srgbClr val="D99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757;p50">
              <a:extLst>
                <a:ext uri="{FF2B5EF4-FFF2-40B4-BE49-F238E27FC236}">
                  <a16:creationId xmlns:a16="http://schemas.microsoft.com/office/drawing/2014/main" xmlns="" id="{46E43448-CBCE-487B-99B5-5A56AB459956}"/>
                </a:ext>
              </a:extLst>
            </p:cNvPr>
            <p:cNvSpPr/>
            <p:nvPr/>
          </p:nvSpPr>
          <p:spPr>
            <a:xfrm>
              <a:off x="3664146" y="3127929"/>
              <a:ext cx="559164" cy="221268"/>
            </a:xfrm>
            <a:custGeom>
              <a:avLst/>
              <a:gdLst/>
              <a:ahLst/>
              <a:cxnLst/>
              <a:rect l="l" t="t" r="r" b="b"/>
              <a:pathLst>
                <a:path w="16469" h="6517" extrusionOk="0">
                  <a:moveTo>
                    <a:pt x="7808" y="1"/>
                  </a:moveTo>
                  <a:cubicBezTo>
                    <a:pt x="7669" y="1"/>
                    <a:pt x="7519" y="10"/>
                    <a:pt x="7380" y="21"/>
                  </a:cubicBezTo>
                  <a:cubicBezTo>
                    <a:pt x="2454" y="438"/>
                    <a:pt x="1" y="6030"/>
                    <a:pt x="1" y="6030"/>
                  </a:cubicBezTo>
                  <a:cubicBezTo>
                    <a:pt x="1" y="6030"/>
                    <a:pt x="2921" y="626"/>
                    <a:pt x="7589" y="626"/>
                  </a:cubicBezTo>
                  <a:cubicBezTo>
                    <a:pt x="12834" y="626"/>
                    <a:pt x="16469" y="6517"/>
                    <a:pt x="16469" y="6517"/>
                  </a:cubicBezTo>
                  <a:cubicBezTo>
                    <a:pt x="16469" y="6517"/>
                    <a:pt x="12545" y="1"/>
                    <a:pt x="7808" y="1"/>
                  </a:cubicBezTo>
                  <a:close/>
                </a:path>
              </a:pathLst>
            </a:custGeom>
            <a:solidFill>
              <a:srgbClr val="E4B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758;p50">
              <a:extLst>
                <a:ext uri="{FF2B5EF4-FFF2-40B4-BE49-F238E27FC236}">
                  <a16:creationId xmlns:a16="http://schemas.microsoft.com/office/drawing/2014/main" xmlns="" id="{4FB40E6E-6BF2-41F1-A05F-87202867622B}"/>
                </a:ext>
              </a:extLst>
            </p:cNvPr>
            <p:cNvSpPr/>
            <p:nvPr/>
          </p:nvSpPr>
          <p:spPr>
            <a:xfrm>
              <a:off x="3902254" y="3197396"/>
              <a:ext cx="68143" cy="23665"/>
            </a:xfrm>
            <a:custGeom>
              <a:avLst/>
              <a:gdLst/>
              <a:ahLst/>
              <a:cxnLst/>
              <a:rect l="l" t="t" r="r" b="b"/>
              <a:pathLst>
                <a:path w="2007" h="697" extrusionOk="0">
                  <a:moveTo>
                    <a:pt x="745" y="1"/>
                  </a:moveTo>
                  <a:cubicBezTo>
                    <a:pt x="755" y="1"/>
                    <a:pt x="1281" y="189"/>
                    <a:pt x="2007" y="696"/>
                  </a:cubicBezTo>
                  <a:lnTo>
                    <a:pt x="2007" y="696"/>
                  </a:lnTo>
                  <a:cubicBezTo>
                    <a:pt x="1281" y="189"/>
                    <a:pt x="755" y="1"/>
                    <a:pt x="745" y="1"/>
                  </a:cubicBezTo>
                  <a:close/>
                  <a:moveTo>
                    <a:pt x="745" y="1"/>
                  </a:moveTo>
                  <a:lnTo>
                    <a:pt x="745" y="1"/>
                  </a:lnTo>
                  <a:lnTo>
                    <a:pt x="745" y="1"/>
                  </a:lnTo>
                  <a:close/>
                  <a:moveTo>
                    <a:pt x="745" y="1"/>
                  </a:moveTo>
                  <a:cubicBezTo>
                    <a:pt x="486" y="169"/>
                    <a:pt x="239" y="339"/>
                    <a:pt x="0" y="527"/>
                  </a:cubicBezTo>
                  <a:lnTo>
                    <a:pt x="0" y="527"/>
                  </a:lnTo>
                  <a:cubicBezTo>
                    <a:pt x="239" y="339"/>
                    <a:pt x="486" y="169"/>
                    <a:pt x="745" y="1"/>
                  </a:cubicBezTo>
                  <a:close/>
                </a:path>
              </a:pathLst>
            </a:custGeom>
            <a:solidFill>
              <a:srgbClr val="462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759;p50">
              <a:extLst>
                <a:ext uri="{FF2B5EF4-FFF2-40B4-BE49-F238E27FC236}">
                  <a16:creationId xmlns:a16="http://schemas.microsoft.com/office/drawing/2014/main" xmlns="" id="{01AB15CC-1826-4779-B517-D9EBDD437536}"/>
                </a:ext>
              </a:extLst>
            </p:cNvPr>
            <p:cNvSpPr/>
            <p:nvPr/>
          </p:nvSpPr>
          <p:spPr>
            <a:xfrm>
              <a:off x="3847931" y="3166703"/>
              <a:ext cx="122467" cy="54358"/>
            </a:xfrm>
            <a:custGeom>
              <a:avLst/>
              <a:gdLst/>
              <a:ahLst/>
              <a:cxnLst/>
              <a:rect l="l" t="t" r="r" b="b"/>
              <a:pathLst>
                <a:path w="3607" h="1601" extrusionOk="0">
                  <a:moveTo>
                    <a:pt x="1" y="1"/>
                  </a:moveTo>
                  <a:lnTo>
                    <a:pt x="1600" y="1431"/>
                  </a:lnTo>
                  <a:cubicBezTo>
                    <a:pt x="1839" y="1243"/>
                    <a:pt x="2086" y="1073"/>
                    <a:pt x="2345" y="905"/>
                  </a:cubicBezTo>
                  <a:cubicBezTo>
                    <a:pt x="2355" y="905"/>
                    <a:pt x="2881" y="1093"/>
                    <a:pt x="3607" y="1600"/>
                  </a:cubicBezTo>
                  <a:cubicBezTo>
                    <a:pt x="2384" y="567"/>
                    <a:pt x="1" y="1"/>
                    <a:pt x="1" y="1"/>
                  </a:cubicBezTo>
                  <a:close/>
                </a:path>
              </a:pathLst>
            </a:custGeom>
            <a:solidFill>
              <a:srgbClr val="D28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760;p50">
              <a:extLst>
                <a:ext uri="{FF2B5EF4-FFF2-40B4-BE49-F238E27FC236}">
                  <a16:creationId xmlns:a16="http://schemas.microsoft.com/office/drawing/2014/main" xmlns="" id="{169637B3-551F-4912-9FAF-BF4DFDD05FFC}"/>
                </a:ext>
              </a:extLst>
            </p:cNvPr>
            <p:cNvSpPr/>
            <p:nvPr/>
          </p:nvSpPr>
          <p:spPr>
            <a:xfrm>
              <a:off x="3720134" y="3929210"/>
              <a:ext cx="579399" cy="170679"/>
            </a:xfrm>
            <a:custGeom>
              <a:avLst/>
              <a:gdLst/>
              <a:ahLst/>
              <a:cxnLst/>
              <a:rect l="l" t="t" r="r" b="b"/>
              <a:pathLst>
                <a:path w="17065" h="5027" extrusionOk="0">
                  <a:moveTo>
                    <a:pt x="1" y="1600"/>
                  </a:moveTo>
                  <a:lnTo>
                    <a:pt x="1" y="1600"/>
                  </a:lnTo>
                  <a:cubicBezTo>
                    <a:pt x="1" y="1600"/>
                    <a:pt x="2036" y="3636"/>
                    <a:pt x="5106" y="4559"/>
                  </a:cubicBezTo>
                  <a:cubicBezTo>
                    <a:pt x="5215" y="4341"/>
                    <a:pt x="5324" y="4142"/>
                    <a:pt x="5424" y="3974"/>
                  </a:cubicBezTo>
                  <a:cubicBezTo>
                    <a:pt x="5007" y="3864"/>
                    <a:pt x="4589" y="3745"/>
                    <a:pt x="4172" y="3586"/>
                  </a:cubicBezTo>
                  <a:cubicBezTo>
                    <a:pt x="3447" y="3328"/>
                    <a:pt x="2732" y="3040"/>
                    <a:pt x="2036" y="2702"/>
                  </a:cubicBezTo>
                  <a:cubicBezTo>
                    <a:pt x="1341" y="2365"/>
                    <a:pt x="656" y="1997"/>
                    <a:pt x="1" y="1600"/>
                  </a:cubicBezTo>
                  <a:close/>
                  <a:moveTo>
                    <a:pt x="16697" y="1"/>
                  </a:moveTo>
                  <a:cubicBezTo>
                    <a:pt x="15714" y="1193"/>
                    <a:pt x="14512" y="2196"/>
                    <a:pt x="13171" y="2990"/>
                  </a:cubicBezTo>
                  <a:cubicBezTo>
                    <a:pt x="12505" y="3387"/>
                    <a:pt x="11800" y="3725"/>
                    <a:pt x="11055" y="3964"/>
                  </a:cubicBezTo>
                  <a:cubicBezTo>
                    <a:pt x="10311" y="4212"/>
                    <a:pt x="9536" y="4341"/>
                    <a:pt x="8751" y="4371"/>
                  </a:cubicBezTo>
                  <a:cubicBezTo>
                    <a:pt x="8632" y="4381"/>
                    <a:pt x="8503" y="4381"/>
                    <a:pt x="8384" y="4381"/>
                  </a:cubicBezTo>
                  <a:cubicBezTo>
                    <a:pt x="7907" y="4381"/>
                    <a:pt x="7430" y="4341"/>
                    <a:pt x="6963" y="4281"/>
                  </a:cubicBezTo>
                  <a:lnTo>
                    <a:pt x="6963" y="4281"/>
                  </a:lnTo>
                  <a:cubicBezTo>
                    <a:pt x="7073" y="4490"/>
                    <a:pt x="7192" y="4729"/>
                    <a:pt x="7301" y="4987"/>
                  </a:cubicBezTo>
                  <a:cubicBezTo>
                    <a:pt x="7559" y="5007"/>
                    <a:pt x="7827" y="5027"/>
                    <a:pt x="8095" y="5027"/>
                  </a:cubicBezTo>
                  <a:cubicBezTo>
                    <a:pt x="8463" y="5027"/>
                    <a:pt x="8841" y="4997"/>
                    <a:pt x="9218" y="4957"/>
                  </a:cubicBezTo>
                  <a:cubicBezTo>
                    <a:pt x="13191" y="4480"/>
                    <a:pt x="15783" y="2116"/>
                    <a:pt x="16807" y="1014"/>
                  </a:cubicBezTo>
                  <a:cubicBezTo>
                    <a:pt x="17065" y="269"/>
                    <a:pt x="16697" y="1"/>
                    <a:pt x="16697" y="1"/>
                  </a:cubicBezTo>
                  <a:close/>
                </a:path>
              </a:pathLst>
            </a:custGeom>
            <a:solidFill>
              <a:srgbClr val="D08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61;p50">
              <a:extLst>
                <a:ext uri="{FF2B5EF4-FFF2-40B4-BE49-F238E27FC236}">
                  <a16:creationId xmlns:a16="http://schemas.microsoft.com/office/drawing/2014/main" xmlns="" id="{4B2ACE28-AEF7-4A4B-93FD-F6FD5DC65795}"/>
                </a:ext>
              </a:extLst>
            </p:cNvPr>
            <p:cNvSpPr/>
            <p:nvPr/>
          </p:nvSpPr>
          <p:spPr>
            <a:xfrm>
              <a:off x="4117411" y="3822972"/>
              <a:ext cx="127152" cy="92792"/>
            </a:xfrm>
            <a:custGeom>
              <a:avLst/>
              <a:gdLst/>
              <a:ahLst/>
              <a:cxnLst/>
              <a:rect l="l" t="t" r="r" b="b"/>
              <a:pathLst>
                <a:path w="3745" h="2733" extrusionOk="0">
                  <a:moveTo>
                    <a:pt x="3119" y="1"/>
                  </a:moveTo>
                  <a:cubicBezTo>
                    <a:pt x="3119" y="1"/>
                    <a:pt x="2146" y="1362"/>
                    <a:pt x="0" y="2732"/>
                  </a:cubicBezTo>
                  <a:cubicBezTo>
                    <a:pt x="0" y="2732"/>
                    <a:pt x="2364" y="1799"/>
                    <a:pt x="3744" y="517"/>
                  </a:cubicBezTo>
                  <a:cubicBezTo>
                    <a:pt x="3397" y="199"/>
                    <a:pt x="3119" y="1"/>
                    <a:pt x="3119" y="1"/>
                  </a:cubicBezTo>
                  <a:close/>
                </a:path>
              </a:pathLst>
            </a:custGeom>
            <a:solidFill>
              <a:srgbClr val="D08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62;p50">
              <a:extLst>
                <a:ext uri="{FF2B5EF4-FFF2-40B4-BE49-F238E27FC236}">
                  <a16:creationId xmlns:a16="http://schemas.microsoft.com/office/drawing/2014/main" xmlns="" id="{2202B365-0C59-4BED-8047-706376202B5A}"/>
                </a:ext>
              </a:extLst>
            </p:cNvPr>
            <p:cNvSpPr/>
            <p:nvPr/>
          </p:nvSpPr>
          <p:spPr>
            <a:xfrm>
              <a:off x="3664146" y="3807150"/>
              <a:ext cx="250603" cy="125488"/>
            </a:xfrm>
            <a:custGeom>
              <a:avLst/>
              <a:gdLst/>
              <a:ahLst/>
              <a:cxnLst/>
              <a:rect l="l" t="t" r="r" b="b"/>
              <a:pathLst>
                <a:path w="7381" h="3696" extrusionOk="0">
                  <a:moveTo>
                    <a:pt x="547" y="0"/>
                  </a:moveTo>
                  <a:cubicBezTo>
                    <a:pt x="547" y="0"/>
                    <a:pt x="299" y="546"/>
                    <a:pt x="1" y="1232"/>
                  </a:cubicBezTo>
                  <a:cubicBezTo>
                    <a:pt x="2702" y="3457"/>
                    <a:pt x="7380" y="3695"/>
                    <a:pt x="7380" y="3695"/>
                  </a:cubicBezTo>
                  <a:cubicBezTo>
                    <a:pt x="2980" y="2761"/>
                    <a:pt x="547" y="0"/>
                    <a:pt x="547" y="0"/>
                  </a:cubicBezTo>
                  <a:close/>
                </a:path>
              </a:pathLst>
            </a:custGeom>
            <a:solidFill>
              <a:srgbClr val="D08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63;p50">
              <a:extLst>
                <a:ext uri="{FF2B5EF4-FFF2-40B4-BE49-F238E27FC236}">
                  <a16:creationId xmlns:a16="http://schemas.microsoft.com/office/drawing/2014/main" xmlns="" id="{38E080BF-2834-46E9-919E-2473C72F02D3}"/>
                </a:ext>
              </a:extLst>
            </p:cNvPr>
            <p:cNvSpPr/>
            <p:nvPr/>
          </p:nvSpPr>
          <p:spPr>
            <a:xfrm>
              <a:off x="3682684" y="3807150"/>
              <a:ext cx="232065" cy="125488"/>
            </a:xfrm>
            <a:custGeom>
              <a:avLst/>
              <a:gdLst/>
              <a:ahLst/>
              <a:cxnLst/>
              <a:rect l="l" t="t" r="r" b="b"/>
              <a:pathLst>
                <a:path w="6835" h="3696" extrusionOk="0">
                  <a:moveTo>
                    <a:pt x="1" y="0"/>
                  </a:moveTo>
                  <a:lnTo>
                    <a:pt x="1" y="0"/>
                  </a:lnTo>
                  <a:cubicBezTo>
                    <a:pt x="408" y="517"/>
                    <a:pt x="895" y="974"/>
                    <a:pt x="1411" y="1380"/>
                  </a:cubicBezTo>
                  <a:cubicBezTo>
                    <a:pt x="1938" y="1788"/>
                    <a:pt x="2494" y="2155"/>
                    <a:pt x="3080" y="2473"/>
                  </a:cubicBezTo>
                  <a:cubicBezTo>
                    <a:pt x="3666" y="2781"/>
                    <a:pt x="4272" y="3059"/>
                    <a:pt x="4898" y="3258"/>
                  </a:cubicBezTo>
                  <a:cubicBezTo>
                    <a:pt x="5523" y="3466"/>
                    <a:pt x="6179" y="3605"/>
                    <a:pt x="6834" y="3695"/>
                  </a:cubicBezTo>
                  <a:cubicBezTo>
                    <a:pt x="6516" y="3585"/>
                    <a:pt x="6199" y="3496"/>
                    <a:pt x="5901" y="3387"/>
                  </a:cubicBezTo>
                  <a:cubicBezTo>
                    <a:pt x="5593" y="3278"/>
                    <a:pt x="5275" y="3168"/>
                    <a:pt x="4977" y="3040"/>
                  </a:cubicBezTo>
                  <a:cubicBezTo>
                    <a:pt x="4371" y="2801"/>
                    <a:pt x="3785" y="2523"/>
                    <a:pt x="3219" y="2215"/>
                  </a:cubicBezTo>
                  <a:lnTo>
                    <a:pt x="2792" y="1987"/>
                  </a:lnTo>
                  <a:lnTo>
                    <a:pt x="2365" y="1728"/>
                  </a:lnTo>
                  <a:cubicBezTo>
                    <a:pt x="2086" y="1559"/>
                    <a:pt x="1819" y="1380"/>
                    <a:pt x="1550" y="1202"/>
                  </a:cubicBezTo>
                  <a:cubicBezTo>
                    <a:pt x="1014" y="835"/>
                    <a:pt x="488" y="437"/>
                    <a:pt x="1" y="0"/>
                  </a:cubicBezTo>
                  <a:close/>
                </a:path>
              </a:pathLst>
            </a:custGeom>
            <a:solidFill>
              <a:srgbClr val="B26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64;p50">
              <a:extLst>
                <a:ext uri="{FF2B5EF4-FFF2-40B4-BE49-F238E27FC236}">
                  <a16:creationId xmlns:a16="http://schemas.microsoft.com/office/drawing/2014/main" xmlns="" id="{FA90B31E-CF60-4C65-9275-859D367ECAAA}"/>
                </a:ext>
              </a:extLst>
            </p:cNvPr>
            <p:cNvSpPr/>
            <p:nvPr/>
          </p:nvSpPr>
          <p:spPr>
            <a:xfrm>
              <a:off x="4117411" y="3822972"/>
              <a:ext cx="105898" cy="92792"/>
            </a:xfrm>
            <a:custGeom>
              <a:avLst/>
              <a:gdLst/>
              <a:ahLst/>
              <a:cxnLst/>
              <a:rect l="l" t="t" r="r" b="b"/>
              <a:pathLst>
                <a:path w="3119" h="2733" extrusionOk="0">
                  <a:moveTo>
                    <a:pt x="3119" y="1"/>
                  </a:moveTo>
                  <a:cubicBezTo>
                    <a:pt x="2861" y="239"/>
                    <a:pt x="2612" y="468"/>
                    <a:pt x="2354" y="706"/>
                  </a:cubicBezTo>
                  <a:cubicBezTo>
                    <a:pt x="2096" y="934"/>
                    <a:pt x="1848" y="1163"/>
                    <a:pt x="1579" y="1382"/>
                  </a:cubicBezTo>
                  <a:cubicBezTo>
                    <a:pt x="1450" y="1491"/>
                    <a:pt x="1321" y="1610"/>
                    <a:pt x="1192" y="1719"/>
                  </a:cubicBezTo>
                  <a:cubicBezTo>
                    <a:pt x="1063" y="1828"/>
                    <a:pt x="923" y="1938"/>
                    <a:pt x="795" y="2047"/>
                  </a:cubicBezTo>
                  <a:cubicBezTo>
                    <a:pt x="526" y="2276"/>
                    <a:pt x="258" y="2494"/>
                    <a:pt x="0" y="2732"/>
                  </a:cubicBezTo>
                  <a:cubicBezTo>
                    <a:pt x="328" y="2593"/>
                    <a:pt x="636" y="2424"/>
                    <a:pt x="934" y="2236"/>
                  </a:cubicBezTo>
                  <a:cubicBezTo>
                    <a:pt x="1221" y="2047"/>
                    <a:pt x="1500" y="1828"/>
                    <a:pt x="1768" y="1600"/>
                  </a:cubicBezTo>
                  <a:cubicBezTo>
                    <a:pt x="2036" y="1371"/>
                    <a:pt x="2285" y="1133"/>
                    <a:pt x="2513" y="865"/>
                  </a:cubicBezTo>
                  <a:cubicBezTo>
                    <a:pt x="2742" y="597"/>
                    <a:pt x="2960" y="318"/>
                    <a:pt x="3119" y="1"/>
                  </a:cubicBezTo>
                  <a:close/>
                </a:path>
              </a:pathLst>
            </a:custGeom>
            <a:solidFill>
              <a:srgbClr val="B26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65;p50">
              <a:extLst>
                <a:ext uri="{FF2B5EF4-FFF2-40B4-BE49-F238E27FC236}">
                  <a16:creationId xmlns:a16="http://schemas.microsoft.com/office/drawing/2014/main" xmlns="" id="{07BF1DB7-F177-4220-9818-2AC072822496}"/>
                </a:ext>
              </a:extLst>
            </p:cNvPr>
            <p:cNvSpPr/>
            <p:nvPr/>
          </p:nvSpPr>
          <p:spPr>
            <a:xfrm>
              <a:off x="3720134" y="3929210"/>
              <a:ext cx="566905" cy="148780"/>
            </a:xfrm>
            <a:custGeom>
              <a:avLst/>
              <a:gdLst/>
              <a:ahLst/>
              <a:cxnLst/>
              <a:rect l="l" t="t" r="r" b="b"/>
              <a:pathLst>
                <a:path w="16697" h="4382" extrusionOk="0">
                  <a:moveTo>
                    <a:pt x="16697" y="1"/>
                  </a:moveTo>
                  <a:lnTo>
                    <a:pt x="16697" y="1"/>
                  </a:lnTo>
                  <a:cubicBezTo>
                    <a:pt x="16171" y="557"/>
                    <a:pt x="15595" y="1074"/>
                    <a:pt x="14979" y="1540"/>
                  </a:cubicBezTo>
                  <a:cubicBezTo>
                    <a:pt x="14373" y="2007"/>
                    <a:pt x="13737" y="2434"/>
                    <a:pt x="13062" y="2791"/>
                  </a:cubicBezTo>
                  <a:cubicBezTo>
                    <a:pt x="12396" y="3159"/>
                    <a:pt x="11701" y="3477"/>
                    <a:pt x="10976" y="3705"/>
                  </a:cubicBezTo>
                  <a:cubicBezTo>
                    <a:pt x="10251" y="3934"/>
                    <a:pt x="9496" y="4053"/>
                    <a:pt x="8741" y="4083"/>
                  </a:cubicBezTo>
                  <a:cubicBezTo>
                    <a:pt x="8597" y="4090"/>
                    <a:pt x="8453" y="4094"/>
                    <a:pt x="8309" y="4094"/>
                  </a:cubicBezTo>
                  <a:cubicBezTo>
                    <a:pt x="7695" y="4094"/>
                    <a:pt x="7077" y="4029"/>
                    <a:pt x="6466" y="3924"/>
                  </a:cubicBezTo>
                  <a:cubicBezTo>
                    <a:pt x="5722" y="3795"/>
                    <a:pt x="4976" y="3606"/>
                    <a:pt x="4241" y="3378"/>
                  </a:cubicBezTo>
                  <a:cubicBezTo>
                    <a:pt x="3517" y="3149"/>
                    <a:pt x="2791" y="2881"/>
                    <a:pt x="2086" y="2573"/>
                  </a:cubicBezTo>
                  <a:cubicBezTo>
                    <a:pt x="1381" y="2275"/>
                    <a:pt x="685" y="1937"/>
                    <a:pt x="1" y="1600"/>
                  </a:cubicBezTo>
                  <a:lnTo>
                    <a:pt x="1" y="1600"/>
                  </a:lnTo>
                  <a:cubicBezTo>
                    <a:pt x="656" y="1997"/>
                    <a:pt x="1341" y="2365"/>
                    <a:pt x="2036" y="2702"/>
                  </a:cubicBezTo>
                  <a:cubicBezTo>
                    <a:pt x="2732" y="3040"/>
                    <a:pt x="3447" y="3328"/>
                    <a:pt x="4172" y="3586"/>
                  </a:cubicBezTo>
                  <a:cubicBezTo>
                    <a:pt x="4907" y="3855"/>
                    <a:pt x="5662" y="4053"/>
                    <a:pt x="6427" y="4192"/>
                  </a:cubicBezTo>
                  <a:cubicBezTo>
                    <a:pt x="7058" y="4307"/>
                    <a:pt x="7697" y="4381"/>
                    <a:pt x="8342" y="4381"/>
                  </a:cubicBezTo>
                  <a:cubicBezTo>
                    <a:pt x="8478" y="4381"/>
                    <a:pt x="8614" y="4378"/>
                    <a:pt x="8751" y="4371"/>
                  </a:cubicBezTo>
                  <a:cubicBezTo>
                    <a:pt x="9536" y="4341"/>
                    <a:pt x="10311" y="4212"/>
                    <a:pt x="11055" y="3964"/>
                  </a:cubicBezTo>
                  <a:cubicBezTo>
                    <a:pt x="11800" y="3725"/>
                    <a:pt x="12505" y="3387"/>
                    <a:pt x="13171" y="2990"/>
                  </a:cubicBezTo>
                  <a:cubicBezTo>
                    <a:pt x="14512" y="2196"/>
                    <a:pt x="15714" y="1193"/>
                    <a:pt x="16697" y="1"/>
                  </a:cubicBezTo>
                  <a:close/>
                </a:path>
              </a:pathLst>
            </a:custGeom>
            <a:solidFill>
              <a:srgbClr val="B26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766;p50">
              <a:extLst>
                <a:ext uri="{FF2B5EF4-FFF2-40B4-BE49-F238E27FC236}">
                  <a16:creationId xmlns:a16="http://schemas.microsoft.com/office/drawing/2014/main" xmlns="" id="{D48ECA4A-650F-48C2-B389-D2DF9C3A24A1}"/>
                </a:ext>
              </a:extLst>
            </p:cNvPr>
            <p:cNvSpPr/>
            <p:nvPr/>
          </p:nvSpPr>
          <p:spPr>
            <a:xfrm>
              <a:off x="3847931" y="3166703"/>
              <a:ext cx="122467" cy="54358"/>
            </a:xfrm>
            <a:custGeom>
              <a:avLst/>
              <a:gdLst/>
              <a:ahLst/>
              <a:cxnLst/>
              <a:rect l="l" t="t" r="r" b="b"/>
              <a:pathLst>
                <a:path w="3607" h="1601" extrusionOk="0">
                  <a:moveTo>
                    <a:pt x="1" y="1"/>
                  </a:moveTo>
                  <a:lnTo>
                    <a:pt x="1" y="1"/>
                  </a:lnTo>
                  <a:cubicBezTo>
                    <a:pt x="309" y="140"/>
                    <a:pt x="616" y="269"/>
                    <a:pt x="925" y="388"/>
                  </a:cubicBezTo>
                  <a:cubicBezTo>
                    <a:pt x="1223" y="517"/>
                    <a:pt x="1530" y="636"/>
                    <a:pt x="1828" y="766"/>
                  </a:cubicBezTo>
                  <a:cubicBezTo>
                    <a:pt x="2136" y="885"/>
                    <a:pt x="2434" y="1014"/>
                    <a:pt x="2732" y="1153"/>
                  </a:cubicBezTo>
                  <a:cubicBezTo>
                    <a:pt x="3020" y="1292"/>
                    <a:pt x="3318" y="1441"/>
                    <a:pt x="3607" y="1600"/>
                  </a:cubicBezTo>
                  <a:cubicBezTo>
                    <a:pt x="3388" y="1342"/>
                    <a:pt x="3119" y="1133"/>
                    <a:pt x="2841" y="954"/>
                  </a:cubicBezTo>
                  <a:cubicBezTo>
                    <a:pt x="2554" y="775"/>
                    <a:pt x="2256" y="627"/>
                    <a:pt x="1947" y="497"/>
                  </a:cubicBezTo>
                  <a:cubicBezTo>
                    <a:pt x="1630" y="369"/>
                    <a:pt x="1322" y="259"/>
                    <a:pt x="994" y="180"/>
                  </a:cubicBezTo>
                  <a:cubicBezTo>
                    <a:pt x="666" y="91"/>
                    <a:pt x="338" y="31"/>
                    <a:pt x="1" y="1"/>
                  </a:cubicBezTo>
                  <a:close/>
                </a:path>
              </a:pathLst>
            </a:custGeom>
            <a:solidFill>
              <a:srgbClr val="B8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67;p50">
              <a:extLst>
                <a:ext uri="{FF2B5EF4-FFF2-40B4-BE49-F238E27FC236}">
                  <a16:creationId xmlns:a16="http://schemas.microsoft.com/office/drawing/2014/main" xmlns="" id="{98A706BF-BACC-4DD0-9B6E-880BC5593398}"/>
                </a:ext>
              </a:extLst>
            </p:cNvPr>
            <p:cNvSpPr/>
            <p:nvPr/>
          </p:nvSpPr>
          <p:spPr>
            <a:xfrm>
              <a:off x="3517438" y="4040167"/>
              <a:ext cx="427666" cy="596613"/>
            </a:xfrm>
            <a:custGeom>
              <a:avLst/>
              <a:gdLst/>
              <a:ahLst/>
              <a:cxnLst/>
              <a:rect l="l" t="t" r="r" b="b"/>
              <a:pathLst>
                <a:path w="12596" h="17572" extrusionOk="0">
                  <a:moveTo>
                    <a:pt x="12079" y="0"/>
                  </a:moveTo>
                  <a:cubicBezTo>
                    <a:pt x="11573" y="0"/>
                    <a:pt x="10033" y="2732"/>
                    <a:pt x="9844" y="6268"/>
                  </a:cubicBezTo>
                  <a:lnTo>
                    <a:pt x="1" y="13002"/>
                  </a:lnTo>
                  <a:lnTo>
                    <a:pt x="1212" y="17571"/>
                  </a:lnTo>
                  <a:lnTo>
                    <a:pt x="12079" y="7559"/>
                  </a:lnTo>
                  <a:cubicBezTo>
                    <a:pt x="12079" y="7559"/>
                    <a:pt x="12595" y="0"/>
                    <a:pt x="12079" y="0"/>
                  </a:cubicBezTo>
                  <a:close/>
                </a:path>
              </a:pathLst>
            </a:custGeom>
            <a:solidFill>
              <a:srgbClr val="9A64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68;p50">
              <a:extLst>
                <a:ext uri="{FF2B5EF4-FFF2-40B4-BE49-F238E27FC236}">
                  <a16:creationId xmlns:a16="http://schemas.microsoft.com/office/drawing/2014/main" xmlns="" id="{3EB8CBC4-FCFA-46BE-9A55-FA8FECA82B51}"/>
                </a:ext>
              </a:extLst>
            </p:cNvPr>
            <p:cNvSpPr/>
            <p:nvPr/>
          </p:nvSpPr>
          <p:spPr>
            <a:xfrm>
              <a:off x="3927515" y="4040167"/>
              <a:ext cx="373" cy="34"/>
            </a:xfrm>
            <a:custGeom>
              <a:avLst/>
              <a:gdLst/>
              <a:ahLst/>
              <a:cxnLst/>
              <a:rect l="l" t="t" r="r" b="b"/>
              <a:pathLst>
                <a:path w="11" h="1" extrusionOk="0">
                  <a:moveTo>
                    <a:pt x="1" y="0"/>
                  </a:moveTo>
                  <a:lnTo>
                    <a:pt x="1" y="0"/>
                  </a:lnTo>
                  <a:lnTo>
                    <a:pt x="1" y="0"/>
                  </a:lnTo>
                  <a:close/>
                  <a:moveTo>
                    <a:pt x="1" y="0"/>
                  </a:moveTo>
                  <a:lnTo>
                    <a:pt x="1" y="0"/>
                  </a:lnTo>
                  <a:lnTo>
                    <a:pt x="1" y="0"/>
                  </a:lnTo>
                  <a:close/>
                  <a:moveTo>
                    <a:pt x="1" y="0"/>
                  </a:moveTo>
                  <a:lnTo>
                    <a:pt x="1" y="0"/>
                  </a:lnTo>
                  <a:lnTo>
                    <a:pt x="1" y="0"/>
                  </a:lnTo>
                  <a:lnTo>
                    <a:pt x="11" y="0"/>
                  </a:lnTo>
                  <a:lnTo>
                    <a:pt x="11" y="0"/>
                  </a:lnTo>
                  <a:close/>
                </a:path>
              </a:pathLst>
            </a:custGeom>
            <a:solidFill>
              <a:srgbClr val="C7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69;p50">
              <a:extLst>
                <a:ext uri="{FF2B5EF4-FFF2-40B4-BE49-F238E27FC236}">
                  <a16:creationId xmlns:a16="http://schemas.microsoft.com/office/drawing/2014/main" xmlns="" id="{D5A2F2FA-254F-4A36-99C9-062DCFA557E3}"/>
                </a:ext>
              </a:extLst>
            </p:cNvPr>
            <p:cNvSpPr/>
            <p:nvPr/>
          </p:nvSpPr>
          <p:spPr>
            <a:xfrm>
              <a:off x="3768686" y="4296814"/>
              <a:ext cx="158864" cy="143008"/>
            </a:xfrm>
            <a:custGeom>
              <a:avLst/>
              <a:gdLst/>
              <a:ahLst/>
              <a:cxnLst/>
              <a:rect l="l" t="t" r="r" b="b"/>
              <a:pathLst>
                <a:path w="4679" h="4212" extrusionOk="0">
                  <a:moveTo>
                    <a:pt x="199" y="248"/>
                  </a:moveTo>
                  <a:lnTo>
                    <a:pt x="1" y="378"/>
                  </a:lnTo>
                  <a:lnTo>
                    <a:pt x="199" y="248"/>
                  </a:lnTo>
                  <a:lnTo>
                    <a:pt x="199" y="248"/>
                  </a:lnTo>
                  <a:close/>
                  <a:moveTo>
                    <a:pt x="4679" y="0"/>
                  </a:moveTo>
                  <a:lnTo>
                    <a:pt x="110" y="4212"/>
                  </a:lnTo>
                  <a:lnTo>
                    <a:pt x="110" y="4212"/>
                  </a:lnTo>
                  <a:close/>
                </a:path>
              </a:pathLst>
            </a:custGeom>
            <a:solidFill>
              <a:srgbClr val="A37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70;p50">
              <a:extLst>
                <a:ext uri="{FF2B5EF4-FFF2-40B4-BE49-F238E27FC236}">
                  <a16:creationId xmlns:a16="http://schemas.microsoft.com/office/drawing/2014/main" xmlns="" id="{97650EFC-C3BA-47CE-B3DD-00322D97065B}"/>
                </a:ext>
              </a:extLst>
            </p:cNvPr>
            <p:cNvSpPr/>
            <p:nvPr/>
          </p:nvSpPr>
          <p:spPr>
            <a:xfrm>
              <a:off x="3768686" y="4040167"/>
              <a:ext cx="159203" cy="399655"/>
            </a:xfrm>
            <a:custGeom>
              <a:avLst/>
              <a:gdLst/>
              <a:ahLst/>
              <a:cxnLst/>
              <a:rect l="l" t="t" r="r" b="b"/>
              <a:pathLst>
                <a:path w="4689" h="11771" extrusionOk="0">
                  <a:moveTo>
                    <a:pt x="4679" y="0"/>
                  </a:moveTo>
                  <a:cubicBezTo>
                    <a:pt x="4629" y="0"/>
                    <a:pt x="4570" y="30"/>
                    <a:pt x="4510" y="70"/>
                  </a:cubicBezTo>
                  <a:cubicBezTo>
                    <a:pt x="4480" y="1748"/>
                    <a:pt x="4292" y="7063"/>
                    <a:pt x="4301" y="7271"/>
                  </a:cubicBezTo>
                  <a:cubicBezTo>
                    <a:pt x="4312" y="7509"/>
                    <a:pt x="954" y="10151"/>
                    <a:pt x="686" y="10221"/>
                  </a:cubicBezTo>
                  <a:lnTo>
                    <a:pt x="676" y="10221"/>
                  </a:lnTo>
                  <a:cubicBezTo>
                    <a:pt x="458" y="10221"/>
                    <a:pt x="269" y="8503"/>
                    <a:pt x="199" y="7807"/>
                  </a:cubicBezTo>
                  <a:lnTo>
                    <a:pt x="1" y="7937"/>
                  </a:lnTo>
                  <a:lnTo>
                    <a:pt x="110" y="11771"/>
                  </a:lnTo>
                  <a:lnTo>
                    <a:pt x="4679" y="7559"/>
                  </a:lnTo>
                  <a:cubicBezTo>
                    <a:pt x="4679" y="7559"/>
                    <a:pt x="4689" y="7529"/>
                    <a:pt x="4689" y="7480"/>
                  </a:cubicBezTo>
                  <a:cubicBezTo>
                    <a:pt x="4649" y="6655"/>
                    <a:pt x="4321" y="130"/>
                    <a:pt x="4689" y="0"/>
                  </a:cubicBezTo>
                  <a:close/>
                </a:path>
              </a:pathLst>
            </a:custGeom>
            <a:solidFill>
              <a:srgbClr val="8F5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71;p50">
              <a:extLst>
                <a:ext uri="{FF2B5EF4-FFF2-40B4-BE49-F238E27FC236}">
                  <a16:creationId xmlns:a16="http://schemas.microsoft.com/office/drawing/2014/main" xmlns="" id="{D0D6A284-5C4D-4D4E-BED3-3230CCCB2DC4}"/>
                </a:ext>
              </a:extLst>
            </p:cNvPr>
            <p:cNvSpPr/>
            <p:nvPr/>
          </p:nvSpPr>
          <p:spPr>
            <a:xfrm>
              <a:off x="3914376" y="4040031"/>
              <a:ext cx="423625" cy="596749"/>
            </a:xfrm>
            <a:custGeom>
              <a:avLst/>
              <a:gdLst/>
              <a:ahLst/>
              <a:cxnLst/>
              <a:rect l="l" t="t" r="r" b="b"/>
              <a:pathLst>
                <a:path w="12477" h="17576" extrusionOk="0">
                  <a:moveTo>
                    <a:pt x="424" y="1"/>
                  </a:moveTo>
                  <a:cubicBezTo>
                    <a:pt x="415" y="1"/>
                    <a:pt x="406" y="2"/>
                    <a:pt x="398" y="4"/>
                  </a:cubicBezTo>
                  <a:cubicBezTo>
                    <a:pt x="1" y="123"/>
                    <a:pt x="398" y="7563"/>
                    <a:pt x="398" y="7563"/>
                  </a:cubicBezTo>
                  <a:lnTo>
                    <a:pt x="11274" y="17575"/>
                  </a:lnTo>
                  <a:lnTo>
                    <a:pt x="12476" y="13006"/>
                  </a:lnTo>
                  <a:lnTo>
                    <a:pt x="2643" y="6272"/>
                  </a:lnTo>
                  <a:cubicBezTo>
                    <a:pt x="2457" y="2808"/>
                    <a:pt x="871" y="1"/>
                    <a:pt x="424" y="1"/>
                  </a:cubicBezTo>
                  <a:close/>
                </a:path>
              </a:pathLst>
            </a:custGeom>
            <a:solidFill>
              <a:srgbClr val="9A64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72;p50">
              <a:extLst>
                <a:ext uri="{FF2B5EF4-FFF2-40B4-BE49-F238E27FC236}">
                  <a16:creationId xmlns:a16="http://schemas.microsoft.com/office/drawing/2014/main" xmlns="" id="{6C041EE8-44F0-4968-B34D-55B5F832281A}"/>
                </a:ext>
              </a:extLst>
            </p:cNvPr>
            <p:cNvSpPr/>
            <p:nvPr/>
          </p:nvSpPr>
          <p:spPr>
            <a:xfrm>
              <a:off x="4080980" y="4305574"/>
              <a:ext cx="5738" cy="4074"/>
            </a:xfrm>
            <a:custGeom>
              <a:avLst/>
              <a:gdLst/>
              <a:ahLst/>
              <a:cxnLst/>
              <a:rect l="l" t="t" r="r" b="b"/>
              <a:pathLst>
                <a:path w="169" h="120" extrusionOk="0">
                  <a:moveTo>
                    <a:pt x="0" y="1"/>
                  </a:moveTo>
                  <a:lnTo>
                    <a:pt x="0" y="1"/>
                  </a:lnTo>
                  <a:lnTo>
                    <a:pt x="169" y="120"/>
                  </a:lnTo>
                  <a:lnTo>
                    <a:pt x="169" y="120"/>
                  </a:lnTo>
                  <a:close/>
                </a:path>
              </a:pathLst>
            </a:custGeom>
            <a:solidFill>
              <a:srgbClr val="A37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73;p50">
              <a:extLst>
                <a:ext uri="{FF2B5EF4-FFF2-40B4-BE49-F238E27FC236}">
                  <a16:creationId xmlns:a16="http://schemas.microsoft.com/office/drawing/2014/main" xmlns="" id="{EED55B55-9B79-4E23-BBDB-9BB240547BDB}"/>
                </a:ext>
              </a:extLst>
            </p:cNvPr>
            <p:cNvSpPr/>
            <p:nvPr/>
          </p:nvSpPr>
          <p:spPr>
            <a:xfrm>
              <a:off x="3919434" y="4040167"/>
              <a:ext cx="167284" cy="398976"/>
            </a:xfrm>
            <a:custGeom>
              <a:avLst/>
              <a:gdLst/>
              <a:ahLst/>
              <a:cxnLst/>
              <a:rect l="l" t="t" r="r" b="b"/>
              <a:pathLst>
                <a:path w="4927" h="11751" extrusionOk="0">
                  <a:moveTo>
                    <a:pt x="278" y="0"/>
                  </a:moveTo>
                  <a:cubicBezTo>
                    <a:pt x="249" y="0"/>
                    <a:pt x="219" y="30"/>
                    <a:pt x="199" y="80"/>
                  </a:cubicBezTo>
                  <a:cubicBezTo>
                    <a:pt x="0" y="596"/>
                    <a:pt x="80" y="3477"/>
                    <a:pt x="159" y="5503"/>
                  </a:cubicBezTo>
                  <a:cubicBezTo>
                    <a:pt x="219" y="6675"/>
                    <a:pt x="278" y="7559"/>
                    <a:pt x="278" y="7559"/>
                  </a:cubicBezTo>
                  <a:lnTo>
                    <a:pt x="4818" y="11751"/>
                  </a:lnTo>
                  <a:lnTo>
                    <a:pt x="4927" y="7937"/>
                  </a:lnTo>
                  <a:lnTo>
                    <a:pt x="4758" y="7818"/>
                  </a:lnTo>
                  <a:cubicBezTo>
                    <a:pt x="4688" y="8533"/>
                    <a:pt x="4500" y="10221"/>
                    <a:pt x="4282" y="10221"/>
                  </a:cubicBezTo>
                  <a:lnTo>
                    <a:pt x="4271" y="10221"/>
                  </a:lnTo>
                  <a:cubicBezTo>
                    <a:pt x="4004" y="10151"/>
                    <a:pt x="656" y="7509"/>
                    <a:pt x="666" y="7271"/>
                  </a:cubicBezTo>
                  <a:cubicBezTo>
                    <a:pt x="666" y="7063"/>
                    <a:pt x="378" y="30"/>
                    <a:pt x="348" y="20"/>
                  </a:cubicBezTo>
                  <a:cubicBezTo>
                    <a:pt x="318" y="11"/>
                    <a:pt x="298" y="0"/>
                    <a:pt x="278" y="0"/>
                  </a:cubicBezTo>
                  <a:close/>
                </a:path>
              </a:pathLst>
            </a:custGeom>
            <a:solidFill>
              <a:srgbClr val="8F5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74;p50">
              <a:extLst>
                <a:ext uri="{FF2B5EF4-FFF2-40B4-BE49-F238E27FC236}">
                  <a16:creationId xmlns:a16="http://schemas.microsoft.com/office/drawing/2014/main" xmlns="" id="{6758B949-BB75-4F47-8732-1BB873E5A726}"/>
                </a:ext>
              </a:extLst>
            </p:cNvPr>
            <p:cNvSpPr/>
            <p:nvPr/>
          </p:nvSpPr>
          <p:spPr>
            <a:xfrm>
              <a:off x="3379863" y="3970360"/>
              <a:ext cx="479579" cy="1018813"/>
            </a:xfrm>
            <a:custGeom>
              <a:avLst/>
              <a:gdLst/>
              <a:ahLst/>
              <a:cxnLst/>
              <a:rect l="l" t="t" r="r" b="b"/>
              <a:pathLst>
                <a:path w="14125" h="30007" extrusionOk="0">
                  <a:moveTo>
                    <a:pt x="7321" y="1"/>
                  </a:moveTo>
                  <a:cubicBezTo>
                    <a:pt x="4500" y="2583"/>
                    <a:pt x="0" y="9119"/>
                    <a:pt x="199" y="17780"/>
                  </a:cubicBezTo>
                  <a:cubicBezTo>
                    <a:pt x="457" y="29083"/>
                    <a:pt x="1679" y="30007"/>
                    <a:pt x="1679" y="30007"/>
                  </a:cubicBezTo>
                  <a:lnTo>
                    <a:pt x="12029" y="30007"/>
                  </a:lnTo>
                  <a:lnTo>
                    <a:pt x="11453" y="9993"/>
                  </a:lnTo>
                  <a:lnTo>
                    <a:pt x="13896" y="8324"/>
                  </a:lnTo>
                  <a:cubicBezTo>
                    <a:pt x="13926" y="7738"/>
                    <a:pt x="14005" y="7201"/>
                    <a:pt x="14124" y="6715"/>
                  </a:cubicBezTo>
                  <a:cubicBezTo>
                    <a:pt x="12396" y="5731"/>
                    <a:pt x="10579" y="4411"/>
                    <a:pt x="9456" y="3089"/>
                  </a:cubicBezTo>
                  <a:cubicBezTo>
                    <a:pt x="8135" y="1550"/>
                    <a:pt x="7529" y="656"/>
                    <a:pt x="7321" y="1"/>
                  </a:cubicBezTo>
                  <a:close/>
                </a:path>
              </a:pathLst>
            </a:custGeom>
            <a:solidFill>
              <a:srgbClr val="4C3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75;p50">
              <a:extLst>
                <a:ext uri="{FF2B5EF4-FFF2-40B4-BE49-F238E27FC236}">
                  <a16:creationId xmlns:a16="http://schemas.microsoft.com/office/drawing/2014/main" xmlns="" id="{BF5F93E1-CAEA-470D-B6AC-3AA568FB7229}"/>
                </a:ext>
              </a:extLst>
            </p:cNvPr>
            <p:cNvSpPr/>
            <p:nvPr/>
          </p:nvSpPr>
          <p:spPr>
            <a:xfrm>
              <a:off x="3628394" y="3970360"/>
              <a:ext cx="31406" cy="54324"/>
            </a:xfrm>
            <a:custGeom>
              <a:avLst/>
              <a:gdLst/>
              <a:ahLst/>
              <a:cxnLst/>
              <a:rect l="l" t="t" r="r" b="b"/>
              <a:pathLst>
                <a:path w="925" h="1600" extrusionOk="0">
                  <a:moveTo>
                    <a:pt x="1" y="1"/>
                  </a:moveTo>
                  <a:lnTo>
                    <a:pt x="1" y="1"/>
                  </a:lnTo>
                  <a:cubicBezTo>
                    <a:pt x="130" y="407"/>
                    <a:pt x="418" y="904"/>
                    <a:pt x="924" y="1599"/>
                  </a:cubicBezTo>
                  <a:lnTo>
                    <a:pt x="924" y="1599"/>
                  </a:lnTo>
                  <a:lnTo>
                    <a:pt x="924" y="1599"/>
                  </a:lnTo>
                  <a:cubicBezTo>
                    <a:pt x="418" y="904"/>
                    <a:pt x="130" y="407"/>
                    <a:pt x="1" y="1"/>
                  </a:cubicBezTo>
                  <a:close/>
                </a:path>
              </a:pathLst>
            </a:custGeom>
            <a:solidFill>
              <a:srgbClr val="AA7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76;p50">
              <a:extLst>
                <a:ext uri="{FF2B5EF4-FFF2-40B4-BE49-F238E27FC236}">
                  <a16:creationId xmlns:a16="http://schemas.microsoft.com/office/drawing/2014/main" xmlns="" id="{F54D0BC5-E327-42C0-8645-27925A6517C9}"/>
                </a:ext>
              </a:extLst>
            </p:cNvPr>
            <p:cNvSpPr/>
            <p:nvPr/>
          </p:nvSpPr>
          <p:spPr>
            <a:xfrm>
              <a:off x="3505656" y="3970360"/>
              <a:ext cx="155468" cy="181476"/>
            </a:xfrm>
            <a:custGeom>
              <a:avLst/>
              <a:gdLst/>
              <a:ahLst/>
              <a:cxnLst/>
              <a:rect l="l" t="t" r="r" b="b"/>
              <a:pathLst>
                <a:path w="4579" h="5345" extrusionOk="0">
                  <a:moveTo>
                    <a:pt x="3616" y="1"/>
                  </a:moveTo>
                  <a:cubicBezTo>
                    <a:pt x="2533" y="984"/>
                    <a:pt x="1212" y="2553"/>
                    <a:pt x="0" y="4599"/>
                  </a:cubicBezTo>
                  <a:cubicBezTo>
                    <a:pt x="109" y="4937"/>
                    <a:pt x="318" y="5314"/>
                    <a:pt x="676" y="5314"/>
                  </a:cubicBezTo>
                  <a:cubicBezTo>
                    <a:pt x="844" y="5314"/>
                    <a:pt x="1043" y="5235"/>
                    <a:pt x="1281" y="5036"/>
                  </a:cubicBezTo>
                  <a:cubicBezTo>
                    <a:pt x="1281" y="5036"/>
                    <a:pt x="1480" y="5344"/>
                    <a:pt x="1818" y="5344"/>
                  </a:cubicBezTo>
                  <a:cubicBezTo>
                    <a:pt x="2056" y="5344"/>
                    <a:pt x="2364" y="5195"/>
                    <a:pt x="2712" y="4698"/>
                  </a:cubicBezTo>
                  <a:cubicBezTo>
                    <a:pt x="2712" y="4698"/>
                    <a:pt x="2881" y="4758"/>
                    <a:pt x="3099" y="4758"/>
                  </a:cubicBezTo>
                  <a:cubicBezTo>
                    <a:pt x="3457" y="4758"/>
                    <a:pt x="3973" y="4599"/>
                    <a:pt x="4201" y="3745"/>
                  </a:cubicBezTo>
                  <a:cubicBezTo>
                    <a:pt x="4579" y="2354"/>
                    <a:pt x="4232" y="2314"/>
                    <a:pt x="4539" y="1599"/>
                  </a:cubicBezTo>
                  <a:cubicBezTo>
                    <a:pt x="4033" y="904"/>
                    <a:pt x="3745" y="407"/>
                    <a:pt x="3616" y="1"/>
                  </a:cubicBezTo>
                  <a:close/>
                </a:path>
              </a:pathLst>
            </a:custGeom>
            <a:solidFill>
              <a:srgbClr val="4131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77;p50">
              <a:extLst>
                <a:ext uri="{FF2B5EF4-FFF2-40B4-BE49-F238E27FC236}">
                  <a16:creationId xmlns:a16="http://schemas.microsoft.com/office/drawing/2014/main" xmlns="" id="{A89F5523-3D32-45FF-8933-B311255F9A49}"/>
                </a:ext>
              </a:extLst>
            </p:cNvPr>
            <p:cNvSpPr/>
            <p:nvPr/>
          </p:nvSpPr>
          <p:spPr>
            <a:xfrm>
              <a:off x="3423356" y="4287002"/>
              <a:ext cx="315011" cy="147082"/>
            </a:xfrm>
            <a:custGeom>
              <a:avLst/>
              <a:gdLst/>
              <a:ahLst/>
              <a:cxnLst/>
              <a:rect l="l" t="t" r="r" b="b"/>
              <a:pathLst>
                <a:path w="9278" h="4332" extrusionOk="0">
                  <a:moveTo>
                    <a:pt x="9278" y="1"/>
                  </a:moveTo>
                  <a:cubicBezTo>
                    <a:pt x="8433" y="170"/>
                    <a:pt x="7589" y="389"/>
                    <a:pt x="6765" y="647"/>
                  </a:cubicBezTo>
                  <a:cubicBezTo>
                    <a:pt x="5930" y="895"/>
                    <a:pt x="5116" y="1183"/>
                    <a:pt x="4312" y="1501"/>
                  </a:cubicBezTo>
                  <a:cubicBezTo>
                    <a:pt x="3904" y="1670"/>
                    <a:pt x="3507" y="1839"/>
                    <a:pt x="3120" y="2027"/>
                  </a:cubicBezTo>
                  <a:cubicBezTo>
                    <a:pt x="2722" y="2216"/>
                    <a:pt x="2335" y="2415"/>
                    <a:pt x="1957" y="2633"/>
                  </a:cubicBezTo>
                  <a:cubicBezTo>
                    <a:pt x="1580" y="2852"/>
                    <a:pt x="1222" y="3100"/>
                    <a:pt x="875" y="3368"/>
                  </a:cubicBezTo>
                  <a:cubicBezTo>
                    <a:pt x="547" y="3647"/>
                    <a:pt x="219" y="3954"/>
                    <a:pt x="1" y="4332"/>
                  </a:cubicBezTo>
                  <a:cubicBezTo>
                    <a:pt x="279" y="3994"/>
                    <a:pt x="606" y="3726"/>
                    <a:pt x="964" y="3488"/>
                  </a:cubicBezTo>
                  <a:cubicBezTo>
                    <a:pt x="1321" y="3249"/>
                    <a:pt x="1689" y="3031"/>
                    <a:pt x="2067" y="2832"/>
                  </a:cubicBezTo>
                  <a:cubicBezTo>
                    <a:pt x="2831" y="2444"/>
                    <a:pt x="3626" y="2097"/>
                    <a:pt x="4420" y="1779"/>
                  </a:cubicBezTo>
                  <a:cubicBezTo>
                    <a:pt x="5215" y="1451"/>
                    <a:pt x="6029" y="1153"/>
                    <a:pt x="6834" y="855"/>
                  </a:cubicBezTo>
                  <a:cubicBezTo>
                    <a:pt x="7649" y="567"/>
                    <a:pt x="8463" y="279"/>
                    <a:pt x="9278"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78;p50">
              <a:extLst>
                <a:ext uri="{FF2B5EF4-FFF2-40B4-BE49-F238E27FC236}">
                  <a16:creationId xmlns:a16="http://schemas.microsoft.com/office/drawing/2014/main" xmlns="" id="{F3B1B183-AB36-4159-AF65-2DBCCBE53BC8}"/>
                </a:ext>
              </a:extLst>
            </p:cNvPr>
            <p:cNvSpPr/>
            <p:nvPr/>
          </p:nvSpPr>
          <p:spPr>
            <a:xfrm>
              <a:off x="4004417" y="4007470"/>
              <a:ext cx="470480" cy="981703"/>
            </a:xfrm>
            <a:custGeom>
              <a:avLst/>
              <a:gdLst/>
              <a:ahLst/>
              <a:cxnLst/>
              <a:rect l="l" t="t" r="r" b="b"/>
              <a:pathLst>
                <a:path w="13857" h="28914" extrusionOk="0">
                  <a:moveTo>
                    <a:pt x="7629" y="0"/>
                  </a:moveTo>
                  <a:cubicBezTo>
                    <a:pt x="7609" y="30"/>
                    <a:pt x="7579" y="60"/>
                    <a:pt x="7549" y="99"/>
                  </a:cubicBezTo>
                  <a:cubicBezTo>
                    <a:pt x="5980" y="1927"/>
                    <a:pt x="1411" y="6923"/>
                    <a:pt x="100" y="7221"/>
                  </a:cubicBezTo>
                  <a:cubicBezTo>
                    <a:pt x="70" y="7231"/>
                    <a:pt x="40" y="7231"/>
                    <a:pt x="0" y="7241"/>
                  </a:cubicBezTo>
                  <a:lnTo>
                    <a:pt x="2424" y="8900"/>
                  </a:lnTo>
                  <a:lnTo>
                    <a:pt x="1858" y="28914"/>
                  </a:lnTo>
                  <a:lnTo>
                    <a:pt x="12208" y="28914"/>
                  </a:lnTo>
                  <a:cubicBezTo>
                    <a:pt x="12208" y="28914"/>
                    <a:pt x="13429" y="27990"/>
                    <a:pt x="13687" y="16687"/>
                  </a:cubicBezTo>
                  <a:cubicBezTo>
                    <a:pt x="13857" y="9059"/>
                    <a:pt x="10390" y="3079"/>
                    <a:pt x="7629" y="0"/>
                  </a:cubicBezTo>
                  <a:close/>
                </a:path>
              </a:pathLst>
            </a:custGeom>
            <a:solidFill>
              <a:srgbClr val="4C3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79;p50">
              <a:extLst>
                <a:ext uri="{FF2B5EF4-FFF2-40B4-BE49-F238E27FC236}">
                  <a16:creationId xmlns:a16="http://schemas.microsoft.com/office/drawing/2014/main" xmlns="" id="{67B85F23-5E3D-4798-8FD5-F4C9AC91544E}"/>
                </a:ext>
              </a:extLst>
            </p:cNvPr>
            <p:cNvSpPr/>
            <p:nvPr/>
          </p:nvSpPr>
          <p:spPr>
            <a:xfrm>
              <a:off x="3483723" y="4480260"/>
              <a:ext cx="247921" cy="205752"/>
            </a:xfrm>
            <a:custGeom>
              <a:avLst/>
              <a:gdLst/>
              <a:ahLst/>
              <a:cxnLst/>
              <a:rect l="l" t="t" r="r" b="b"/>
              <a:pathLst>
                <a:path w="7302" h="6060" extrusionOk="0">
                  <a:moveTo>
                    <a:pt x="7301" y="1"/>
                  </a:moveTo>
                  <a:lnTo>
                    <a:pt x="0" y="6060"/>
                  </a:lnTo>
                  <a:cubicBezTo>
                    <a:pt x="3516" y="5712"/>
                    <a:pt x="7301" y="1"/>
                    <a:pt x="7301" y="1"/>
                  </a:cubicBezTo>
                  <a:close/>
                </a:path>
              </a:pathLst>
            </a:custGeom>
            <a:solidFill>
              <a:srgbClr val="423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780;p50">
              <a:extLst>
                <a:ext uri="{FF2B5EF4-FFF2-40B4-BE49-F238E27FC236}">
                  <a16:creationId xmlns:a16="http://schemas.microsoft.com/office/drawing/2014/main" xmlns="" id="{0880883F-EE19-46BF-8ECB-D6B661D325E6}"/>
                </a:ext>
              </a:extLst>
            </p:cNvPr>
            <p:cNvSpPr/>
            <p:nvPr/>
          </p:nvSpPr>
          <p:spPr>
            <a:xfrm>
              <a:off x="4189560" y="4480260"/>
              <a:ext cx="248261" cy="205752"/>
            </a:xfrm>
            <a:custGeom>
              <a:avLst/>
              <a:gdLst/>
              <a:ahLst/>
              <a:cxnLst/>
              <a:rect l="l" t="t" r="r" b="b"/>
              <a:pathLst>
                <a:path w="7312" h="6060" extrusionOk="0">
                  <a:moveTo>
                    <a:pt x="1" y="1"/>
                  </a:moveTo>
                  <a:cubicBezTo>
                    <a:pt x="1" y="1"/>
                    <a:pt x="3795" y="5712"/>
                    <a:pt x="7311" y="6060"/>
                  </a:cubicBezTo>
                  <a:lnTo>
                    <a:pt x="1" y="1"/>
                  </a:lnTo>
                  <a:close/>
                </a:path>
              </a:pathLst>
            </a:custGeom>
            <a:solidFill>
              <a:srgbClr val="423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781;p50">
              <a:extLst>
                <a:ext uri="{FF2B5EF4-FFF2-40B4-BE49-F238E27FC236}">
                  <a16:creationId xmlns:a16="http://schemas.microsoft.com/office/drawing/2014/main" xmlns="" id="{B6A19E8B-C576-49B3-AF91-031CD43B936E}"/>
                </a:ext>
              </a:extLst>
            </p:cNvPr>
            <p:cNvSpPr/>
            <p:nvPr/>
          </p:nvSpPr>
          <p:spPr>
            <a:xfrm>
              <a:off x="4189560" y="4480260"/>
              <a:ext cx="248261" cy="205752"/>
            </a:xfrm>
            <a:custGeom>
              <a:avLst/>
              <a:gdLst/>
              <a:ahLst/>
              <a:cxnLst/>
              <a:rect l="l" t="t" r="r" b="b"/>
              <a:pathLst>
                <a:path w="7312" h="6060" extrusionOk="0">
                  <a:moveTo>
                    <a:pt x="1" y="1"/>
                  </a:moveTo>
                  <a:lnTo>
                    <a:pt x="1" y="1"/>
                  </a:lnTo>
                  <a:cubicBezTo>
                    <a:pt x="1143" y="1103"/>
                    <a:pt x="2345" y="2126"/>
                    <a:pt x="3557" y="3139"/>
                  </a:cubicBezTo>
                  <a:cubicBezTo>
                    <a:pt x="4172" y="3646"/>
                    <a:pt x="4788" y="4142"/>
                    <a:pt x="5404" y="4629"/>
                  </a:cubicBezTo>
                  <a:cubicBezTo>
                    <a:pt x="6029" y="5126"/>
                    <a:pt x="6665" y="5603"/>
                    <a:pt x="7311" y="6060"/>
                  </a:cubicBezTo>
                  <a:cubicBezTo>
                    <a:pt x="6735" y="5513"/>
                    <a:pt x="6149" y="4977"/>
                    <a:pt x="5553" y="4460"/>
                  </a:cubicBezTo>
                  <a:cubicBezTo>
                    <a:pt x="4957" y="3934"/>
                    <a:pt x="4351" y="3427"/>
                    <a:pt x="3745" y="2921"/>
                  </a:cubicBezTo>
                  <a:cubicBezTo>
                    <a:pt x="2524" y="1908"/>
                    <a:pt x="1292" y="924"/>
                    <a:pt x="1"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782;p50">
              <a:extLst>
                <a:ext uri="{FF2B5EF4-FFF2-40B4-BE49-F238E27FC236}">
                  <a16:creationId xmlns:a16="http://schemas.microsoft.com/office/drawing/2014/main" xmlns="" id="{3863B024-499F-43C1-9723-11EE3D20DBF2}"/>
                </a:ext>
              </a:extLst>
            </p:cNvPr>
            <p:cNvSpPr/>
            <p:nvPr/>
          </p:nvSpPr>
          <p:spPr>
            <a:xfrm>
              <a:off x="3483723" y="4480260"/>
              <a:ext cx="247921" cy="205752"/>
            </a:xfrm>
            <a:custGeom>
              <a:avLst/>
              <a:gdLst/>
              <a:ahLst/>
              <a:cxnLst/>
              <a:rect l="l" t="t" r="r" b="b"/>
              <a:pathLst>
                <a:path w="7302" h="6060" extrusionOk="0">
                  <a:moveTo>
                    <a:pt x="7301" y="1"/>
                  </a:moveTo>
                  <a:lnTo>
                    <a:pt x="7301" y="1"/>
                  </a:lnTo>
                  <a:cubicBezTo>
                    <a:pt x="6010" y="924"/>
                    <a:pt x="4778" y="1908"/>
                    <a:pt x="3556" y="2921"/>
                  </a:cubicBezTo>
                  <a:cubicBezTo>
                    <a:pt x="2951" y="3427"/>
                    <a:pt x="2344" y="3934"/>
                    <a:pt x="1748" y="4460"/>
                  </a:cubicBezTo>
                  <a:cubicBezTo>
                    <a:pt x="1153" y="4977"/>
                    <a:pt x="567" y="5513"/>
                    <a:pt x="0" y="6060"/>
                  </a:cubicBezTo>
                  <a:cubicBezTo>
                    <a:pt x="646" y="5603"/>
                    <a:pt x="1272" y="5126"/>
                    <a:pt x="1898" y="4629"/>
                  </a:cubicBezTo>
                  <a:cubicBezTo>
                    <a:pt x="2523" y="4142"/>
                    <a:pt x="3130" y="3646"/>
                    <a:pt x="3745" y="3139"/>
                  </a:cubicBezTo>
                  <a:cubicBezTo>
                    <a:pt x="4957" y="2126"/>
                    <a:pt x="6159" y="1103"/>
                    <a:pt x="7301"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783;p50">
              <a:extLst>
                <a:ext uri="{FF2B5EF4-FFF2-40B4-BE49-F238E27FC236}">
                  <a16:creationId xmlns:a16="http://schemas.microsoft.com/office/drawing/2014/main" xmlns="" id="{C73B5DBC-70D5-4EED-9ED5-BBF09427D0BB}"/>
                </a:ext>
              </a:extLst>
            </p:cNvPr>
            <p:cNvSpPr/>
            <p:nvPr/>
          </p:nvSpPr>
          <p:spPr>
            <a:xfrm>
              <a:off x="3412898" y="4311312"/>
              <a:ext cx="318746" cy="151768"/>
            </a:xfrm>
            <a:custGeom>
              <a:avLst/>
              <a:gdLst/>
              <a:ahLst/>
              <a:cxnLst/>
              <a:rect l="l" t="t" r="r" b="b"/>
              <a:pathLst>
                <a:path w="9388" h="4470" extrusionOk="0">
                  <a:moveTo>
                    <a:pt x="9387" y="0"/>
                  </a:moveTo>
                  <a:cubicBezTo>
                    <a:pt x="3775" y="795"/>
                    <a:pt x="0" y="4470"/>
                    <a:pt x="0" y="4470"/>
                  </a:cubicBezTo>
                  <a:cubicBezTo>
                    <a:pt x="3060" y="3477"/>
                    <a:pt x="9387" y="0"/>
                    <a:pt x="9387" y="0"/>
                  </a:cubicBezTo>
                  <a:close/>
                </a:path>
              </a:pathLst>
            </a:custGeom>
            <a:solidFill>
              <a:srgbClr val="563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784;p50">
              <a:extLst>
                <a:ext uri="{FF2B5EF4-FFF2-40B4-BE49-F238E27FC236}">
                  <a16:creationId xmlns:a16="http://schemas.microsoft.com/office/drawing/2014/main" xmlns="" id="{433807B8-0CEE-42F4-8949-09637B799D6B}"/>
                </a:ext>
              </a:extLst>
            </p:cNvPr>
            <p:cNvSpPr/>
            <p:nvPr/>
          </p:nvSpPr>
          <p:spPr>
            <a:xfrm>
              <a:off x="3562628" y="3993550"/>
              <a:ext cx="72556" cy="115235"/>
            </a:xfrm>
            <a:custGeom>
              <a:avLst/>
              <a:gdLst/>
              <a:ahLst/>
              <a:cxnLst/>
              <a:rect l="l" t="t" r="r" b="b"/>
              <a:pathLst>
                <a:path w="2137" h="3394" extrusionOk="0">
                  <a:moveTo>
                    <a:pt x="866" y="1"/>
                  </a:moveTo>
                  <a:cubicBezTo>
                    <a:pt x="804" y="1"/>
                    <a:pt x="735" y="20"/>
                    <a:pt x="656" y="62"/>
                  </a:cubicBezTo>
                  <a:cubicBezTo>
                    <a:pt x="159" y="331"/>
                    <a:pt x="1" y="748"/>
                    <a:pt x="210" y="1214"/>
                  </a:cubicBezTo>
                  <a:cubicBezTo>
                    <a:pt x="408" y="1682"/>
                    <a:pt x="557" y="2039"/>
                    <a:pt x="557" y="2039"/>
                  </a:cubicBezTo>
                  <a:cubicBezTo>
                    <a:pt x="850" y="2913"/>
                    <a:pt x="1085" y="3393"/>
                    <a:pt x="1347" y="3393"/>
                  </a:cubicBezTo>
                  <a:cubicBezTo>
                    <a:pt x="1458" y="3393"/>
                    <a:pt x="1573" y="3308"/>
                    <a:pt x="1699" y="3132"/>
                  </a:cubicBezTo>
                  <a:cubicBezTo>
                    <a:pt x="2136" y="2536"/>
                    <a:pt x="1947" y="2377"/>
                    <a:pt x="1610" y="1403"/>
                  </a:cubicBezTo>
                  <a:cubicBezTo>
                    <a:pt x="1317" y="582"/>
                    <a:pt x="1200" y="1"/>
                    <a:pt x="866" y="1"/>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785;p50">
              <a:extLst>
                <a:ext uri="{FF2B5EF4-FFF2-40B4-BE49-F238E27FC236}">
                  <a16:creationId xmlns:a16="http://schemas.microsoft.com/office/drawing/2014/main" xmlns="" id="{325542A4-31D3-4559-8468-952B2BAE1DFD}"/>
                </a:ext>
              </a:extLst>
            </p:cNvPr>
            <p:cNvSpPr/>
            <p:nvPr/>
          </p:nvSpPr>
          <p:spPr>
            <a:xfrm>
              <a:off x="3530611" y="4020950"/>
              <a:ext cx="54664" cy="109938"/>
            </a:xfrm>
            <a:custGeom>
              <a:avLst/>
              <a:gdLst/>
              <a:ahLst/>
              <a:cxnLst/>
              <a:rect l="l" t="t" r="r" b="b"/>
              <a:pathLst>
                <a:path w="1610" h="3238" extrusionOk="0">
                  <a:moveTo>
                    <a:pt x="1053" y="0"/>
                  </a:moveTo>
                  <a:cubicBezTo>
                    <a:pt x="457" y="209"/>
                    <a:pt x="0" y="824"/>
                    <a:pt x="69" y="1142"/>
                  </a:cubicBezTo>
                  <a:cubicBezTo>
                    <a:pt x="139" y="1460"/>
                    <a:pt x="557" y="2881"/>
                    <a:pt x="775" y="3169"/>
                  </a:cubicBezTo>
                  <a:cubicBezTo>
                    <a:pt x="812" y="3217"/>
                    <a:pt x="860" y="3238"/>
                    <a:pt x="914" y="3238"/>
                  </a:cubicBezTo>
                  <a:cubicBezTo>
                    <a:pt x="1185" y="3238"/>
                    <a:pt x="1609" y="2707"/>
                    <a:pt x="1510" y="2334"/>
                  </a:cubicBezTo>
                  <a:cubicBezTo>
                    <a:pt x="1391" y="1888"/>
                    <a:pt x="1063" y="1053"/>
                    <a:pt x="1063" y="1053"/>
                  </a:cubicBezTo>
                  <a:lnTo>
                    <a:pt x="1400" y="994"/>
                  </a:lnTo>
                  <a:lnTo>
                    <a:pt x="1053" y="0"/>
                  </a:ln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786;p50">
              <a:extLst>
                <a:ext uri="{FF2B5EF4-FFF2-40B4-BE49-F238E27FC236}">
                  <a16:creationId xmlns:a16="http://schemas.microsoft.com/office/drawing/2014/main" xmlns="" id="{C895D047-341B-46EE-82BA-11AFA131A451}"/>
                </a:ext>
              </a:extLst>
            </p:cNvPr>
            <p:cNvSpPr/>
            <p:nvPr/>
          </p:nvSpPr>
          <p:spPr>
            <a:xfrm>
              <a:off x="3506437" y="4062100"/>
              <a:ext cx="45123" cy="70689"/>
            </a:xfrm>
            <a:custGeom>
              <a:avLst/>
              <a:gdLst/>
              <a:ahLst/>
              <a:cxnLst/>
              <a:rect l="l" t="t" r="r" b="b"/>
              <a:pathLst>
                <a:path w="1329" h="2082" extrusionOk="0">
                  <a:moveTo>
                    <a:pt x="801" y="0"/>
                  </a:moveTo>
                  <a:cubicBezTo>
                    <a:pt x="801" y="0"/>
                    <a:pt x="106" y="239"/>
                    <a:pt x="46" y="676"/>
                  </a:cubicBezTo>
                  <a:cubicBezTo>
                    <a:pt x="0" y="1084"/>
                    <a:pt x="387" y="2082"/>
                    <a:pt x="730" y="2082"/>
                  </a:cubicBezTo>
                  <a:cubicBezTo>
                    <a:pt x="754" y="2082"/>
                    <a:pt x="778" y="2077"/>
                    <a:pt x="801" y="2066"/>
                  </a:cubicBezTo>
                  <a:cubicBezTo>
                    <a:pt x="1030" y="1976"/>
                    <a:pt x="1328" y="1669"/>
                    <a:pt x="1238" y="1431"/>
                  </a:cubicBezTo>
                  <a:cubicBezTo>
                    <a:pt x="1159" y="1192"/>
                    <a:pt x="801" y="0"/>
                    <a:pt x="801"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787;p50">
              <a:extLst>
                <a:ext uri="{FF2B5EF4-FFF2-40B4-BE49-F238E27FC236}">
                  <a16:creationId xmlns:a16="http://schemas.microsoft.com/office/drawing/2014/main" xmlns="" id="{397F1A20-60C0-4BE1-9521-988655403CB2}"/>
                </a:ext>
              </a:extLst>
            </p:cNvPr>
            <p:cNvSpPr/>
            <p:nvPr/>
          </p:nvSpPr>
          <p:spPr>
            <a:xfrm>
              <a:off x="3593321" y="3966557"/>
              <a:ext cx="48926" cy="73575"/>
            </a:xfrm>
            <a:custGeom>
              <a:avLst/>
              <a:gdLst/>
              <a:ahLst/>
              <a:cxnLst/>
              <a:rect l="l" t="t" r="r" b="b"/>
              <a:pathLst>
                <a:path w="1441" h="2167" extrusionOk="0">
                  <a:moveTo>
                    <a:pt x="779" y="0"/>
                  </a:moveTo>
                  <a:cubicBezTo>
                    <a:pt x="738" y="0"/>
                    <a:pt x="690" y="7"/>
                    <a:pt x="637" y="23"/>
                  </a:cubicBezTo>
                  <a:cubicBezTo>
                    <a:pt x="259" y="132"/>
                    <a:pt x="1" y="530"/>
                    <a:pt x="60" y="828"/>
                  </a:cubicBezTo>
                  <a:cubicBezTo>
                    <a:pt x="125" y="1105"/>
                    <a:pt x="457" y="2166"/>
                    <a:pt x="678" y="2166"/>
                  </a:cubicBezTo>
                  <a:cubicBezTo>
                    <a:pt x="695" y="2166"/>
                    <a:pt x="711" y="2161"/>
                    <a:pt x="726" y="2148"/>
                  </a:cubicBezTo>
                  <a:cubicBezTo>
                    <a:pt x="954" y="1980"/>
                    <a:pt x="1441" y="1632"/>
                    <a:pt x="1213" y="1106"/>
                  </a:cubicBezTo>
                  <a:cubicBezTo>
                    <a:pt x="974" y="589"/>
                    <a:pt x="865" y="450"/>
                    <a:pt x="865" y="450"/>
                  </a:cubicBezTo>
                  <a:lnTo>
                    <a:pt x="1074" y="232"/>
                  </a:lnTo>
                  <a:cubicBezTo>
                    <a:pt x="1074" y="232"/>
                    <a:pt x="1023" y="0"/>
                    <a:pt x="779"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788;p50">
              <a:extLst>
                <a:ext uri="{FF2B5EF4-FFF2-40B4-BE49-F238E27FC236}">
                  <a16:creationId xmlns:a16="http://schemas.microsoft.com/office/drawing/2014/main" xmlns="" id="{01B1F772-A2D3-4912-82B7-A8108F72B6D5}"/>
                </a:ext>
              </a:extLst>
            </p:cNvPr>
            <p:cNvSpPr/>
            <p:nvPr/>
          </p:nvSpPr>
          <p:spPr>
            <a:xfrm>
              <a:off x="5240387" y="3843547"/>
              <a:ext cx="6790" cy="34"/>
            </a:xfrm>
            <a:custGeom>
              <a:avLst/>
              <a:gdLst/>
              <a:ahLst/>
              <a:cxnLst/>
              <a:rect l="l" t="t" r="r" b="b"/>
              <a:pathLst>
                <a:path w="200" h="1" extrusionOk="0">
                  <a:moveTo>
                    <a:pt x="60" y="1"/>
                  </a:moveTo>
                  <a:lnTo>
                    <a:pt x="60" y="1"/>
                  </a:lnTo>
                  <a:lnTo>
                    <a:pt x="60" y="1"/>
                  </a:lnTo>
                  <a:close/>
                  <a:moveTo>
                    <a:pt x="80" y="1"/>
                  </a:moveTo>
                  <a:lnTo>
                    <a:pt x="80" y="1"/>
                  </a:lnTo>
                  <a:lnTo>
                    <a:pt x="80" y="1"/>
                  </a:lnTo>
                  <a:close/>
                  <a:moveTo>
                    <a:pt x="90" y="1"/>
                  </a:moveTo>
                  <a:lnTo>
                    <a:pt x="80" y="1"/>
                  </a:lnTo>
                  <a:lnTo>
                    <a:pt x="90" y="1"/>
                  </a:lnTo>
                  <a:close/>
                  <a:moveTo>
                    <a:pt x="50" y="1"/>
                  </a:moveTo>
                  <a:lnTo>
                    <a:pt x="60" y="1"/>
                  </a:lnTo>
                  <a:lnTo>
                    <a:pt x="50" y="1"/>
                  </a:lnTo>
                  <a:close/>
                  <a:moveTo>
                    <a:pt x="90" y="1"/>
                  </a:moveTo>
                  <a:lnTo>
                    <a:pt x="90" y="1"/>
                  </a:lnTo>
                  <a:lnTo>
                    <a:pt x="90" y="1"/>
                  </a:lnTo>
                  <a:close/>
                  <a:moveTo>
                    <a:pt x="50" y="1"/>
                  </a:moveTo>
                  <a:lnTo>
                    <a:pt x="50" y="1"/>
                  </a:lnTo>
                  <a:lnTo>
                    <a:pt x="50" y="1"/>
                  </a:lnTo>
                  <a:close/>
                  <a:moveTo>
                    <a:pt x="41" y="1"/>
                  </a:moveTo>
                  <a:lnTo>
                    <a:pt x="41" y="1"/>
                  </a:lnTo>
                  <a:lnTo>
                    <a:pt x="41" y="1"/>
                  </a:lnTo>
                  <a:close/>
                  <a:moveTo>
                    <a:pt x="100" y="1"/>
                  </a:moveTo>
                  <a:lnTo>
                    <a:pt x="100" y="1"/>
                  </a:lnTo>
                  <a:lnTo>
                    <a:pt x="100" y="1"/>
                  </a:lnTo>
                  <a:close/>
                  <a:moveTo>
                    <a:pt x="30" y="1"/>
                  </a:moveTo>
                  <a:lnTo>
                    <a:pt x="30" y="1"/>
                  </a:lnTo>
                  <a:lnTo>
                    <a:pt x="30" y="1"/>
                  </a:lnTo>
                  <a:close/>
                  <a:moveTo>
                    <a:pt x="110" y="1"/>
                  </a:moveTo>
                  <a:lnTo>
                    <a:pt x="100" y="1"/>
                  </a:lnTo>
                  <a:lnTo>
                    <a:pt x="110" y="1"/>
                  </a:lnTo>
                  <a:close/>
                  <a:moveTo>
                    <a:pt x="21" y="1"/>
                  </a:moveTo>
                  <a:lnTo>
                    <a:pt x="30" y="1"/>
                  </a:lnTo>
                  <a:lnTo>
                    <a:pt x="21" y="1"/>
                  </a:lnTo>
                  <a:close/>
                  <a:moveTo>
                    <a:pt x="110" y="1"/>
                  </a:moveTo>
                  <a:lnTo>
                    <a:pt x="110" y="1"/>
                  </a:lnTo>
                  <a:lnTo>
                    <a:pt x="110" y="1"/>
                  </a:lnTo>
                  <a:close/>
                  <a:moveTo>
                    <a:pt x="21" y="1"/>
                  </a:moveTo>
                  <a:lnTo>
                    <a:pt x="21" y="1"/>
                  </a:lnTo>
                  <a:lnTo>
                    <a:pt x="21" y="1"/>
                  </a:lnTo>
                  <a:close/>
                  <a:moveTo>
                    <a:pt x="120" y="1"/>
                  </a:moveTo>
                  <a:lnTo>
                    <a:pt x="120" y="1"/>
                  </a:lnTo>
                  <a:lnTo>
                    <a:pt x="120" y="1"/>
                  </a:lnTo>
                  <a:close/>
                  <a:moveTo>
                    <a:pt x="10" y="1"/>
                  </a:moveTo>
                  <a:lnTo>
                    <a:pt x="10" y="1"/>
                  </a:lnTo>
                  <a:lnTo>
                    <a:pt x="10" y="1"/>
                  </a:lnTo>
                  <a:close/>
                  <a:moveTo>
                    <a:pt x="130" y="1"/>
                  </a:moveTo>
                  <a:lnTo>
                    <a:pt x="130" y="1"/>
                  </a:lnTo>
                  <a:lnTo>
                    <a:pt x="130" y="1"/>
                  </a:lnTo>
                  <a:close/>
                  <a:moveTo>
                    <a:pt x="1" y="1"/>
                  </a:moveTo>
                  <a:lnTo>
                    <a:pt x="1" y="1"/>
                  </a:lnTo>
                  <a:lnTo>
                    <a:pt x="1" y="1"/>
                  </a:lnTo>
                  <a:close/>
                  <a:moveTo>
                    <a:pt x="130" y="1"/>
                  </a:moveTo>
                  <a:lnTo>
                    <a:pt x="130" y="1"/>
                  </a:lnTo>
                  <a:lnTo>
                    <a:pt x="130" y="1"/>
                  </a:lnTo>
                  <a:close/>
                  <a:moveTo>
                    <a:pt x="140" y="1"/>
                  </a:moveTo>
                  <a:lnTo>
                    <a:pt x="140" y="1"/>
                  </a:lnTo>
                  <a:lnTo>
                    <a:pt x="140" y="1"/>
                  </a:lnTo>
                  <a:close/>
                  <a:moveTo>
                    <a:pt x="149" y="1"/>
                  </a:moveTo>
                  <a:lnTo>
                    <a:pt x="149" y="1"/>
                  </a:lnTo>
                  <a:lnTo>
                    <a:pt x="149" y="1"/>
                  </a:lnTo>
                  <a:close/>
                  <a:moveTo>
                    <a:pt x="149" y="1"/>
                  </a:moveTo>
                  <a:lnTo>
                    <a:pt x="149" y="1"/>
                  </a:lnTo>
                  <a:lnTo>
                    <a:pt x="149" y="1"/>
                  </a:lnTo>
                  <a:close/>
                  <a:moveTo>
                    <a:pt x="169" y="1"/>
                  </a:moveTo>
                  <a:lnTo>
                    <a:pt x="169" y="1"/>
                  </a:lnTo>
                  <a:lnTo>
                    <a:pt x="169" y="1"/>
                  </a:lnTo>
                  <a:close/>
                  <a:moveTo>
                    <a:pt x="180" y="1"/>
                  </a:moveTo>
                  <a:lnTo>
                    <a:pt x="169" y="1"/>
                  </a:lnTo>
                  <a:lnTo>
                    <a:pt x="180" y="1"/>
                  </a:lnTo>
                  <a:close/>
                  <a:moveTo>
                    <a:pt x="189" y="1"/>
                  </a:moveTo>
                  <a:lnTo>
                    <a:pt x="189" y="1"/>
                  </a:lnTo>
                  <a:lnTo>
                    <a:pt x="189" y="1"/>
                  </a:lnTo>
                  <a:close/>
                  <a:moveTo>
                    <a:pt x="199" y="1"/>
                  </a:moveTo>
                  <a:lnTo>
                    <a:pt x="199" y="1"/>
                  </a:lnTo>
                  <a:close/>
                </a:path>
              </a:pathLst>
            </a:custGeom>
            <a:solidFill>
              <a:srgbClr val="E5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xmlns="" id="{AC9748F4-3F7F-42B0-917D-3FE98FB970D0}"/>
              </a:ext>
            </a:extLst>
          </p:cNvPr>
          <p:cNvSpPr>
            <a:spLocks noGrp="1"/>
          </p:cNvSpPr>
          <p:nvPr>
            <p:ph type="ctrTitle"/>
          </p:nvPr>
        </p:nvSpPr>
        <p:spPr>
          <a:xfrm>
            <a:off x="433806" y="2963431"/>
            <a:ext cx="6023950" cy="1487447"/>
          </a:xfrm>
        </p:spPr>
        <p:txBody>
          <a:bodyPr/>
          <a:lstStyle/>
          <a:p>
            <a:pPr algn="l"/>
            <a:r>
              <a:rPr lang="en-US" sz="1600" dirty="0" err="1">
                <a:effectLst/>
                <a:latin typeface="Arial" panose="020B0604020202020204" pitchFamily="34" charset="0"/>
                <a:ea typeface="Arial" panose="020B0604020202020204" pitchFamily="34" charset="0"/>
                <a:cs typeface="Arial" panose="020B0604020202020204" pitchFamily="34" charset="0"/>
              </a:rPr>
              <a:t>Sedang</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menurut</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syari’ah</a:t>
            </a:r>
            <a:r>
              <a:rPr lang="en-US" sz="1600" dirty="0">
                <a:effectLst/>
                <a:latin typeface="Arial" panose="020B0604020202020204" pitchFamily="34" charset="0"/>
                <a:ea typeface="Arial" panose="020B0604020202020204" pitchFamily="34" charset="0"/>
                <a:cs typeface="Arial" panose="020B0604020202020204" pitchFamily="34" charset="0"/>
              </a:rPr>
              <a:t>, “nikah” </a:t>
            </a:r>
            <a:r>
              <a:rPr lang="en-US" sz="1600" dirty="0" err="1">
                <a:effectLst/>
                <a:latin typeface="Arial" panose="020B0604020202020204" pitchFamily="34" charset="0"/>
                <a:ea typeface="Arial" panose="020B0604020202020204" pitchFamily="34" charset="0"/>
                <a:cs typeface="Arial" panose="020B0604020202020204" pitchFamily="34" charset="0"/>
              </a:rPr>
              <a:t>berarti</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akad</a:t>
            </a:r>
            <a:r>
              <a:rPr lang="en-US" sz="1600" dirty="0">
                <a:effectLst/>
                <a:latin typeface="Arial" panose="020B0604020202020204" pitchFamily="34" charset="0"/>
                <a:ea typeface="Arial" panose="020B0604020202020204" pitchFamily="34" charset="0"/>
                <a:cs typeface="Arial" panose="020B0604020202020204" pitchFamily="34" charset="0"/>
              </a:rPr>
              <a:t> yang </a:t>
            </a:r>
            <a:r>
              <a:rPr lang="en-US" sz="1600" dirty="0" err="1">
                <a:effectLst/>
                <a:latin typeface="Arial" panose="020B0604020202020204" pitchFamily="34" charset="0"/>
                <a:ea typeface="Arial" panose="020B0604020202020204" pitchFamily="34" charset="0"/>
                <a:cs typeface="Arial" panose="020B0604020202020204" pitchFamily="34" charset="0"/>
              </a:rPr>
              <a:t>menghalalkan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pergaulan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antara</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laki-laki</a:t>
            </a:r>
            <a:r>
              <a:rPr lang="en-US" sz="1600" dirty="0">
                <a:effectLst/>
                <a:latin typeface="Arial" panose="020B0604020202020204" pitchFamily="34" charset="0"/>
                <a:ea typeface="Arial" panose="020B0604020202020204" pitchFamily="34" charset="0"/>
                <a:cs typeface="Arial" panose="020B0604020202020204" pitchFamily="34" charset="0"/>
              </a:rPr>
              <a:t> dan </a:t>
            </a:r>
            <a:r>
              <a:rPr lang="en-US" sz="1600" dirty="0" err="1">
                <a:effectLst/>
                <a:latin typeface="Arial" panose="020B0604020202020204" pitchFamily="34" charset="0"/>
                <a:ea typeface="Arial" panose="020B0604020202020204" pitchFamily="34" charset="0"/>
                <a:cs typeface="Arial" panose="020B0604020202020204" pitchFamily="34" charset="0"/>
              </a:rPr>
              <a:t>perempuan</a:t>
            </a:r>
            <a:r>
              <a:rPr lang="en-US" sz="1600" dirty="0">
                <a:effectLst/>
                <a:latin typeface="Arial" panose="020B0604020202020204" pitchFamily="34" charset="0"/>
                <a:ea typeface="Arial" panose="020B0604020202020204" pitchFamily="34" charset="0"/>
                <a:cs typeface="Arial" panose="020B0604020202020204" pitchFamily="34" charset="0"/>
              </a:rPr>
              <a:t> yang </a:t>
            </a:r>
            <a:r>
              <a:rPr lang="en-US" sz="1600" dirty="0" err="1">
                <a:effectLst/>
                <a:latin typeface="Arial" panose="020B0604020202020204" pitchFamily="34" charset="0"/>
                <a:ea typeface="Arial" panose="020B0604020202020204" pitchFamily="34" charset="0"/>
                <a:cs typeface="Arial" panose="020B0604020202020204" pitchFamily="34" charset="0"/>
              </a:rPr>
              <a:t>bukan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mahramnya</a:t>
            </a:r>
            <a:r>
              <a:rPr lang="en-US" sz="1600" dirty="0">
                <a:effectLst/>
                <a:latin typeface="Arial" panose="020B0604020202020204" pitchFamily="34" charset="0"/>
                <a:ea typeface="Arial" panose="020B0604020202020204" pitchFamily="34" charset="0"/>
                <a:cs typeface="Arial" panose="020B0604020202020204" pitchFamily="34" charset="0"/>
              </a:rPr>
              <a:t> yang </a:t>
            </a:r>
            <a:r>
              <a:rPr lang="en-US" sz="1600" dirty="0" err="1">
                <a:effectLst/>
                <a:latin typeface="Arial" panose="020B0604020202020204" pitchFamily="34" charset="0"/>
                <a:ea typeface="Arial" panose="020B0604020202020204" pitchFamily="34" charset="0"/>
                <a:cs typeface="Arial" panose="020B0604020202020204" pitchFamily="34" charset="0"/>
              </a:rPr>
              <a:t>menimbulkan</a:t>
            </a:r>
            <a:r>
              <a:rPr lang="en-US" sz="1600" dirty="0">
                <a:effectLst/>
                <a:latin typeface="Arial" panose="020B0604020202020204" pitchFamily="34" charset="0"/>
                <a:ea typeface="Arial" panose="020B0604020202020204" pitchFamily="34" charset="0"/>
                <a:cs typeface="Arial" panose="020B0604020202020204" pitchFamily="34" charset="0"/>
              </a:rPr>
              <a:t> </a:t>
            </a:r>
            <a:r>
              <a:rPr lang="en-US" sz="1600" dirty="0" err="1">
                <a:effectLst/>
                <a:latin typeface="Arial" panose="020B0604020202020204" pitchFamily="34" charset="0"/>
                <a:ea typeface="Arial" panose="020B0604020202020204" pitchFamily="34" charset="0"/>
                <a:cs typeface="Arial" panose="020B0604020202020204" pitchFamily="34" charset="0"/>
              </a:rPr>
              <a:t>hak</a:t>
            </a:r>
            <a:r>
              <a:rPr lang="en-US" sz="1600" dirty="0">
                <a:effectLst/>
                <a:latin typeface="Arial" panose="020B0604020202020204" pitchFamily="34" charset="0"/>
                <a:ea typeface="Arial" panose="020B0604020202020204" pitchFamily="34" charset="0"/>
                <a:cs typeface="Arial" panose="020B0604020202020204" pitchFamily="34" charset="0"/>
              </a:rPr>
              <a:t> dan </a:t>
            </a:r>
            <a:r>
              <a:rPr lang="en-US" sz="1600" dirty="0" err="1">
                <a:effectLst/>
                <a:latin typeface="Arial" panose="020B0604020202020204" pitchFamily="34" charset="0"/>
                <a:ea typeface="Arial" panose="020B0604020202020204" pitchFamily="34" charset="0"/>
                <a:cs typeface="Arial" panose="020B0604020202020204" pitchFamily="34" charset="0"/>
              </a:rPr>
              <a:t>kewajiban</a:t>
            </a:r>
            <a:r>
              <a:rPr lang="en-US" sz="1600" dirty="0">
                <a:effectLst/>
                <a:latin typeface="Arial" panose="020B0604020202020204" pitchFamily="34" charset="0"/>
                <a:ea typeface="Arial" panose="020B0604020202020204" pitchFamily="34" charset="0"/>
                <a:cs typeface="Arial" panose="020B0604020202020204" pitchFamily="34" charset="0"/>
              </a:rPr>
              <a:t> masing-masing.</a:t>
            </a:r>
            <a:r>
              <a:rPr lang="en-US" sz="1600" dirty="0">
                <a:effectLst/>
                <a:latin typeface="Calibri" panose="020F0502020204030204" pitchFamily="34" charset="0"/>
                <a:ea typeface="Calibri" panose="020F0502020204030204" pitchFamily="34" charset="0"/>
                <a:cs typeface="Arial" panose="020B0604020202020204" pitchFamily="34" charset="0"/>
              </a:rPr>
              <a:t/>
            </a:r>
            <a:br>
              <a:rPr lang="en-US" sz="1600" dirty="0">
                <a:effectLst/>
                <a:latin typeface="Calibri" panose="020F0502020204030204" pitchFamily="34" charset="0"/>
                <a:ea typeface="Calibri" panose="020F0502020204030204" pitchFamily="34" charset="0"/>
                <a:cs typeface="Arial" panose="020B0604020202020204" pitchFamily="34" charset="0"/>
              </a:rPr>
            </a:b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64"/>
        <p:cNvGrpSpPr/>
        <p:nvPr/>
      </p:nvGrpSpPr>
      <p:grpSpPr>
        <a:xfrm>
          <a:off x="0" y="0"/>
          <a:ext cx="0" cy="0"/>
          <a:chOff x="0" y="0"/>
          <a:chExt cx="0" cy="0"/>
        </a:xfrm>
      </p:grpSpPr>
      <p:sp>
        <p:nvSpPr>
          <p:cNvPr id="1465" name="Google Shape;1465;p43"/>
          <p:cNvSpPr txBox="1">
            <a:spLocks noGrp="1"/>
          </p:cNvSpPr>
          <p:nvPr>
            <p:ph type="title"/>
          </p:nvPr>
        </p:nvSpPr>
        <p:spPr>
          <a:xfrm>
            <a:off x="3650662" y="938088"/>
            <a:ext cx="5179152" cy="3228622"/>
          </a:xfrm>
          <a:prstGeom prst="rect">
            <a:avLst/>
          </a:prstGeom>
        </p:spPr>
        <p:txBody>
          <a:bodyPr spcFirstLastPara="1" wrap="square" lIns="90000" tIns="91425" rIns="0" bIns="91425" anchor="b" anchorCtr="0">
            <a:noAutofit/>
          </a:bodyPr>
          <a:lstStyle/>
          <a:p>
            <a:pPr marL="0" marR="0" algn="ctr">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Dalam</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Undang-undang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Pernikahan</a:t>
            </a:r>
            <a:r>
              <a:rPr lang="en-US" sz="1800" dirty="0">
                <a:effectLst/>
                <a:latin typeface="Calibri" panose="020F0502020204030204" pitchFamily="34" charset="0"/>
                <a:ea typeface="Calibri" panose="020F0502020204030204" pitchFamily="34" charset="0"/>
                <a:cs typeface="Arial" panose="020B0604020202020204" pitchFamily="34" charset="0"/>
              </a:rPr>
              <a:t> RI (UUPRI) </a:t>
            </a:r>
            <a:r>
              <a:rPr lang="en-US" sz="1800" dirty="0" err="1">
                <a:effectLst/>
                <a:latin typeface="Calibri" panose="020F0502020204030204" pitchFamily="34" charset="0"/>
                <a:ea typeface="Calibri" panose="020F0502020204030204" pitchFamily="34" charset="0"/>
                <a:cs typeface="Arial" panose="020B0604020202020204" pitchFamily="34" charset="0"/>
              </a:rPr>
              <a:t>Nomor</a:t>
            </a:r>
            <a:r>
              <a:rPr lang="en-US" sz="1800" dirty="0">
                <a:effectLst/>
                <a:latin typeface="Calibri" panose="020F0502020204030204" pitchFamily="34" charset="0"/>
                <a:ea typeface="Calibri" panose="020F0502020204030204" pitchFamily="34" charset="0"/>
                <a:cs typeface="Arial" panose="020B0604020202020204" pitchFamily="34" charset="0"/>
              </a:rPr>
              <a:t> 1 </a:t>
            </a:r>
            <a:r>
              <a:rPr lang="en-US" sz="1800" dirty="0" err="1">
                <a:effectLst/>
                <a:latin typeface="Calibri" panose="020F0502020204030204" pitchFamily="34" charset="0"/>
                <a:ea typeface="Calibri" panose="020F0502020204030204" pitchFamily="34" charset="0"/>
                <a:cs typeface="Arial" panose="020B0604020202020204" pitchFamily="34" charset="0"/>
              </a:rPr>
              <a:t>Tahun</a:t>
            </a:r>
            <a:r>
              <a:rPr lang="en-US" sz="1800" dirty="0">
                <a:effectLst/>
                <a:latin typeface="Calibri" panose="020F0502020204030204" pitchFamily="34" charset="0"/>
                <a:ea typeface="Calibri" panose="020F0502020204030204" pitchFamily="34" charset="0"/>
                <a:cs typeface="Arial" panose="020B0604020202020204" pitchFamily="34" charset="0"/>
              </a:rPr>
              <a:t> 1974, </a:t>
            </a:r>
            <a:r>
              <a:rPr lang="en-US" sz="1800" dirty="0" err="1">
                <a:effectLst/>
                <a:latin typeface="Calibri" panose="020F0502020204030204" pitchFamily="34" charset="0"/>
                <a:ea typeface="Calibri" panose="020F0502020204030204" pitchFamily="34" charset="0"/>
                <a:cs typeface="Arial" panose="020B0604020202020204" pitchFamily="34" charset="0"/>
              </a:rPr>
              <a:t>definisi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atau</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pengertian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perkawinan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atau</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pernikahan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ialah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ikatan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lahir</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batin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antara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seorang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pria</a:t>
            </a:r>
            <a:r>
              <a:rPr lang="en-US" sz="1800" dirty="0">
                <a:effectLst/>
                <a:latin typeface="Calibri" panose="020F0502020204030204" pitchFamily="34" charset="0"/>
                <a:ea typeface="Calibri" panose="020F0502020204030204" pitchFamily="34" charset="0"/>
                <a:cs typeface="Arial" panose="020B0604020202020204" pitchFamily="34" charset="0"/>
              </a:rPr>
              <a:t> dan </a:t>
            </a:r>
            <a:r>
              <a:rPr lang="en-US" sz="1800" dirty="0" err="1">
                <a:effectLst/>
                <a:latin typeface="Calibri" panose="020F0502020204030204" pitchFamily="34" charset="0"/>
                <a:ea typeface="Calibri" panose="020F0502020204030204" pitchFamily="34" charset="0"/>
                <a:cs typeface="Arial" panose="020B0604020202020204" pitchFamily="34" charset="0"/>
              </a:rPr>
              <a:t>wanita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sebagai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suami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istri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dengan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tujuan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membentuk</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keluarga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rumah</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tangga</a:t>
            </a:r>
            <a:r>
              <a:rPr lang="en-US" sz="1800" dirty="0">
                <a:effectLst/>
                <a:latin typeface="Calibri" panose="020F0502020204030204" pitchFamily="34" charset="0"/>
                <a:ea typeface="Calibri" panose="020F0502020204030204" pitchFamily="34" charset="0"/>
                <a:cs typeface="Arial" panose="020B0604020202020204" pitchFamily="34" charset="0"/>
              </a:rPr>
              <a:t>) yang </a:t>
            </a:r>
            <a:r>
              <a:rPr lang="en-US" sz="1800" dirty="0" err="1">
                <a:effectLst/>
                <a:latin typeface="Calibri" panose="020F0502020204030204" pitchFamily="34" charset="0"/>
                <a:ea typeface="Calibri" panose="020F0502020204030204" pitchFamily="34" charset="0"/>
                <a:cs typeface="Arial" panose="020B0604020202020204" pitchFamily="34" charset="0"/>
              </a:rPr>
              <a:t>berbahagia</a:t>
            </a:r>
            <a:r>
              <a:rPr lang="en-US" sz="1800" dirty="0">
                <a:effectLst/>
                <a:latin typeface="Calibri" panose="020F0502020204030204" pitchFamily="34" charset="0"/>
                <a:ea typeface="Calibri" panose="020F0502020204030204" pitchFamily="34" charset="0"/>
                <a:cs typeface="Arial" panose="020B0604020202020204" pitchFamily="34" charset="0"/>
              </a:rPr>
              <a:t> dan </a:t>
            </a:r>
            <a:r>
              <a:rPr lang="en-US" sz="1800" dirty="0" err="1">
                <a:effectLst/>
                <a:latin typeface="Calibri" panose="020F0502020204030204" pitchFamily="34" charset="0"/>
                <a:ea typeface="Calibri" panose="020F0502020204030204" pitchFamily="34" charset="0"/>
                <a:cs typeface="Arial" panose="020B0604020202020204" pitchFamily="34" charset="0"/>
              </a:rPr>
              <a:t>kekal</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berdasarkan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Ketuhanan</a:t>
            </a:r>
            <a:r>
              <a:rPr lang="en-US" sz="1800" dirty="0">
                <a:effectLst/>
                <a:latin typeface="Calibri" panose="020F0502020204030204" pitchFamily="34" charset="0"/>
                <a:ea typeface="Calibri" panose="020F0502020204030204" pitchFamily="34" charset="0"/>
                <a:cs typeface="Arial" panose="020B0604020202020204" pitchFamily="34" charset="0"/>
              </a:rPr>
              <a:t> Yang </a:t>
            </a:r>
            <a:r>
              <a:rPr lang="en-US" sz="1800" dirty="0" err="1">
                <a:effectLst/>
                <a:latin typeface="Calibri" panose="020F0502020204030204" pitchFamily="34" charset="0"/>
                <a:ea typeface="Calibri" panose="020F0502020204030204" pitchFamily="34" charset="0"/>
                <a:cs typeface="Arial" panose="020B0604020202020204" pitchFamily="34" charset="0"/>
              </a:rPr>
              <a:t>Maha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Esa</a:t>
            </a:r>
            <a:r>
              <a:rPr lang="en-US" sz="1800" dirty="0">
                <a:effectLst/>
                <a:latin typeface="Calibri" panose="020F0502020204030204" pitchFamily="34" charset="0"/>
                <a:ea typeface="Calibri" panose="020F0502020204030204" pitchFamily="34" charset="0"/>
                <a:cs typeface="Arial" panose="020B0604020202020204" pitchFamily="34" charset="0"/>
              </a:rPr>
              <a:t>”.</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1467" name="Google Shape;1467;p43"/>
          <p:cNvGrpSpPr/>
          <p:nvPr/>
        </p:nvGrpSpPr>
        <p:grpSpPr>
          <a:xfrm flipH="1">
            <a:off x="280320" y="699914"/>
            <a:ext cx="3140212" cy="4011644"/>
            <a:chOff x="1835466" y="929768"/>
            <a:chExt cx="2388300" cy="3284100"/>
          </a:xfrm>
        </p:grpSpPr>
        <p:sp>
          <p:nvSpPr>
            <p:cNvPr id="1468" name="Google Shape;1468;p43"/>
            <p:cNvSpPr/>
            <p:nvPr/>
          </p:nvSpPr>
          <p:spPr>
            <a:xfrm>
              <a:off x="1835466" y="929768"/>
              <a:ext cx="2388300" cy="3284100"/>
            </a:xfrm>
            <a:prstGeom prst="roundRect">
              <a:avLst>
                <a:gd name="adj" fmla="val 4846"/>
              </a:avLst>
            </a:prstGeom>
            <a:noFill/>
            <a:ln w="19050" cap="flat" cmpd="sng">
              <a:solidFill>
                <a:srgbClr val="FCA0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9" name="Google Shape;1469;p43"/>
            <p:cNvSpPr/>
            <p:nvPr/>
          </p:nvSpPr>
          <p:spPr>
            <a:xfrm>
              <a:off x="2010540" y="1124747"/>
              <a:ext cx="2038200" cy="2909100"/>
            </a:xfrm>
            <a:prstGeom prst="rect">
              <a:avLst/>
            </a:prstGeom>
            <a:noFill/>
            <a:ln w="19050" cap="flat" cmpd="sng">
              <a:solidFill>
                <a:srgbClr val="FCA0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a:off x="2947422" y="4067543"/>
              <a:ext cx="164400" cy="97500"/>
            </a:xfrm>
            <a:prstGeom prst="roundRect">
              <a:avLst>
                <a:gd name="adj" fmla="val 50000"/>
              </a:avLst>
            </a:prstGeom>
            <a:noFill/>
            <a:ln w="19050" cap="flat" cmpd="sng">
              <a:solidFill>
                <a:srgbClr val="FCA0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71" name="Google Shape;1471;p43"/>
          <p:cNvPicPr preferRelativeResize="0"/>
          <p:nvPr/>
        </p:nvPicPr>
        <p:blipFill rotWithShape="1">
          <a:blip r:embed="rId3">
            <a:alphaModFix/>
          </a:blip>
          <a:srcRect l="6778" t="-1481" r="53925"/>
          <a:stretch/>
        </p:blipFill>
        <p:spPr>
          <a:xfrm>
            <a:off x="548610" y="1001662"/>
            <a:ext cx="2593994" cy="3430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A08A"/>
        </a:solidFill>
        <a:effectLst/>
      </p:bgPr>
    </p:bg>
    <p:spTree>
      <p:nvGrpSpPr>
        <p:cNvPr id="1" name="Shape 1457"/>
        <p:cNvGrpSpPr/>
        <p:nvPr/>
      </p:nvGrpSpPr>
      <p:grpSpPr>
        <a:xfrm>
          <a:off x="0" y="0"/>
          <a:ext cx="0" cy="0"/>
          <a:chOff x="0" y="0"/>
          <a:chExt cx="0" cy="0"/>
        </a:xfrm>
      </p:grpSpPr>
      <p:sp>
        <p:nvSpPr>
          <p:cNvPr id="1458" name="Google Shape;1458;p42"/>
          <p:cNvSpPr txBox="1">
            <a:spLocks noGrp="1"/>
          </p:cNvSpPr>
          <p:nvPr>
            <p:ph type="title"/>
          </p:nvPr>
        </p:nvSpPr>
        <p:spPr>
          <a:xfrm>
            <a:off x="497667" y="2681527"/>
            <a:ext cx="6205313" cy="1894750"/>
          </a:xfrm>
          <a:prstGeom prst="rect">
            <a:avLst/>
          </a:prstGeom>
        </p:spPr>
        <p:txBody>
          <a:bodyPr spcFirstLastPara="1" wrap="square" lIns="91425" tIns="91425" rIns="91425" bIns="91425" anchor="b" anchorCtr="0">
            <a:noAutofit/>
          </a:bodyPr>
          <a:lstStyle/>
          <a:p>
            <a:pPr marL="0" marR="0" algn="l">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Arial" panose="020B0604020202020204" pitchFamily="34" charset="0"/>
              </a:rPr>
              <a:t>Artinya</a:t>
            </a:r>
            <a:r>
              <a:rPr lang="en-US" sz="1600" dirty="0">
                <a:effectLst/>
                <a:latin typeface="Calibri" panose="020F0502020204030204" pitchFamily="34" charset="0"/>
                <a:ea typeface="Calibri" panose="020F0502020204030204" pitchFamily="34" charset="0"/>
                <a:cs typeface="Arial" panose="020B0604020202020204" pitchFamily="34" charset="0"/>
              </a:rPr>
              <a:t>: ”Dan di </a:t>
            </a:r>
            <a:r>
              <a:rPr lang="en-US" sz="1600" dirty="0" err="1">
                <a:effectLst/>
                <a:latin typeface="Calibri" panose="020F0502020204030204" pitchFamily="34" charset="0"/>
                <a:ea typeface="Calibri" panose="020F0502020204030204" pitchFamily="34" charset="0"/>
                <a:cs typeface="Arial" panose="020B0604020202020204" pitchFamily="34" charset="0"/>
              </a:rPr>
              <a:t>antara</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tanda-tanda</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kebesaran</a:t>
            </a:r>
            <a:r>
              <a:rPr lang="en-US" sz="1600" dirty="0">
                <a:effectLst/>
                <a:latin typeface="Calibri" panose="020F0502020204030204" pitchFamily="34" charset="0"/>
                <a:ea typeface="Calibri" panose="020F0502020204030204" pitchFamily="34" charset="0"/>
                <a:cs typeface="Arial" panose="020B0604020202020204" pitchFamily="34" charset="0"/>
              </a:rPr>
              <a:t>)-Nya </a:t>
            </a:r>
            <a:r>
              <a:rPr lang="en-US" sz="1600" dirty="0" err="1">
                <a:effectLst/>
                <a:latin typeface="Calibri" panose="020F0502020204030204" pitchFamily="34" charset="0"/>
                <a:ea typeface="Calibri" panose="020F0502020204030204" pitchFamily="34" charset="0"/>
                <a:cs typeface="Arial" panose="020B0604020202020204" pitchFamily="34" charset="0"/>
              </a:rPr>
              <a:t>ialah</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latin typeface="Calibri" panose="020F0502020204030204" pitchFamily="34" charset="0"/>
                <a:ea typeface="Calibri" panose="020F0502020204030204" pitchFamily="34" charset="0"/>
                <a:cs typeface="Arial" panose="020B0604020202020204" pitchFamily="34" charset="0"/>
              </a:rPr>
              <a:t>D</a:t>
            </a:r>
            <a:r>
              <a:rPr lang="en-US" sz="1600" dirty="0" err="1" smtClean="0">
                <a:effectLst/>
                <a:latin typeface="Calibri" panose="020F0502020204030204" pitchFamily="34" charset="0"/>
                <a:ea typeface="Calibri" panose="020F0502020204030204" pitchFamily="34" charset="0"/>
                <a:cs typeface="Arial" panose="020B0604020202020204" pitchFamily="34" charset="0"/>
              </a:rPr>
              <a:t>ia</a:t>
            </a:r>
            <a:r>
              <a:rPr lang="en-US" sz="1600" dirty="0" smtClean="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menciptakan</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pasangan-pasangan</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untukmu</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dari</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jenismu</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sendiri</a:t>
            </a:r>
            <a:r>
              <a:rPr lang="en-US" sz="1600" dirty="0">
                <a:effectLst/>
                <a:latin typeface="Calibri" panose="020F0502020204030204" pitchFamily="34" charset="0"/>
                <a:ea typeface="Calibri" panose="020F0502020204030204" pitchFamily="34" charset="0"/>
                <a:cs typeface="Arial" panose="020B0604020202020204" pitchFamily="34" charset="0"/>
              </a:rPr>
              <a:t>, agar </a:t>
            </a:r>
            <a:r>
              <a:rPr lang="en-US" sz="1600" dirty="0" err="1">
                <a:effectLst/>
                <a:latin typeface="Calibri" panose="020F0502020204030204" pitchFamily="34" charset="0"/>
                <a:ea typeface="Calibri" panose="020F0502020204030204" pitchFamily="34" charset="0"/>
                <a:cs typeface="Arial" panose="020B0604020202020204" pitchFamily="34" charset="0"/>
              </a:rPr>
              <a:t>kamu</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cenderung</a:t>
            </a:r>
            <a:r>
              <a:rPr lang="en-US" sz="1600" dirty="0">
                <a:effectLst/>
                <a:latin typeface="Calibri" panose="020F0502020204030204" pitchFamily="34" charset="0"/>
                <a:ea typeface="Calibri" panose="020F0502020204030204" pitchFamily="34" charset="0"/>
                <a:cs typeface="Arial" panose="020B0604020202020204" pitchFamily="34" charset="0"/>
              </a:rPr>
              <a:t> dan </a:t>
            </a:r>
            <a:r>
              <a:rPr lang="en-US" sz="1600" dirty="0" err="1">
                <a:effectLst/>
                <a:latin typeface="Calibri" panose="020F0502020204030204" pitchFamily="34" charset="0"/>
                <a:ea typeface="Calibri" panose="020F0502020204030204" pitchFamily="34" charset="0"/>
                <a:cs typeface="Arial" panose="020B0604020202020204" pitchFamily="34" charset="0"/>
              </a:rPr>
              <a:t>merasa</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tenteram</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kepadanya</a:t>
            </a:r>
            <a:r>
              <a:rPr lang="en-US" sz="1600" dirty="0">
                <a:effectLst/>
                <a:latin typeface="Calibri" panose="020F0502020204030204" pitchFamily="34" charset="0"/>
                <a:ea typeface="Calibri" panose="020F0502020204030204" pitchFamily="34" charset="0"/>
                <a:cs typeface="Arial" panose="020B0604020202020204" pitchFamily="34" charset="0"/>
              </a:rPr>
              <a:t>, dan </a:t>
            </a:r>
            <a:r>
              <a:rPr lang="en-US" sz="1600" dirty="0" err="1">
                <a:latin typeface="Calibri" panose="020F0502020204030204" pitchFamily="34" charset="0"/>
                <a:ea typeface="Calibri" panose="020F0502020204030204" pitchFamily="34" charset="0"/>
                <a:cs typeface="Arial" panose="020B0604020202020204" pitchFamily="34" charset="0"/>
              </a:rPr>
              <a:t>d</a:t>
            </a:r>
            <a:r>
              <a:rPr lang="en-US" sz="1600" dirty="0" err="1">
                <a:effectLst/>
                <a:latin typeface="Calibri" panose="020F0502020204030204" pitchFamily="34" charset="0"/>
                <a:ea typeface="Calibri" panose="020F0502020204030204" pitchFamily="34" charset="0"/>
                <a:cs typeface="Arial" panose="020B0604020202020204" pitchFamily="34" charset="0"/>
              </a:rPr>
              <a:t>ia</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menjadikan</a:t>
            </a:r>
            <a:r>
              <a:rPr lang="en-US" sz="1600" dirty="0">
                <a:effectLst/>
                <a:latin typeface="Calibri" panose="020F0502020204030204" pitchFamily="34" charset="0"/>
                <a:ea typeface="Calibri" panose="020F0502020204030204" pitchFamily="34" charset="0"/>
                <a:cs typeface="Arial" panose="020B0604020202020204" pitchFamily="34" charset="0"/>
              </a:rPr>
              <a:t> di </a:t>
            </a:r>
            <a:r>
              <a:rPr lang="en-US" sz="1600" dirty="0" err="1">
                <a:effectLst/>
                <a:latin typeface="Calibri" panose="020F0502020204030204" pitchFamily="34" charset="0"/>
                <a:ea typeface="Calibri" panose="020F0502020204030204" pitchFamily="34" charset="0"/>
                <a:cs typeface="Arial" panose="020B0604020202020204" pitchFamily="34" charset="0"/>
              </a:rPr>
              <a:t>antaramu</a:t>
            </a:r>
            <a:r>
              <a:rPr lang="en-US" sz="1600" dirty="0">
                <a:effectLst/>
                <a:latin typeface="Calibri" panose="020F0502020204030204" pitchFamily="34" charset="0"/>
                <a:ea typeface="Calibri" panose="020F0502020204030204" pitchFamily="34" charset="0"/>
                <a:cs typeface="Arial" panose="020B0604020202020204" pitchFamily="34" charset="0"/>
              </a:rPr>
              <a:t> rasa </a:t>
            </a:r>
            <a:r>
              <a:rPr lang="en-US" sz="1600" dirty="0" err="1">
                <a:effectLst/>
                <a:latin typeface="Calibri" panose="020F0502020204030204" pitchFamily="34" charset="0"/>
                <a:ea typeface="Calibri" panose="020F0502020204030204" pitchFamily="34" charset="0"/>
                <a:cs typeface="Arial" panose="020B0604020202020204" pitchFamily="34" charset="0"/>
              </a:rPr>
              <a:t>kasih</a:t>
            </a:r>
            <a:r>
              <a:rPr lang="en-US" sz="1600" dirty="0">
                <a:effectLst/>
                <a:latin typeface="Calibri" panose="020F0502020204030204" pitchFamily="34" charset="0"/>
                <a:ea typeface="Calibri" panose="020F0502020204030204" pitchFamily="34" charset="0"/>
                <a:cs typeface="Arial" panose="020B0604020202020204" pitchFamily="34" charset="0"/>
              </a:rPr>
              <a:t> dan </a:t>
            </a:r>
            <a:r>
              <a:rPr lang="en-US" sz="1600" dirty="0" err="1">
                <a:effectLst/>
                <a:latin typeface="Calibri" panose="020F0502020204030204" pitchFamily="34" charset="0"/>
                <a:ea typeface="Calibri" panose="020F0502020204030204" pitchFamily="34" charset="0"/>
                <a:cs typeface="Arial" panose="020B0604020202020204" pitchFamily="34" charset="0"/>
              </a:rPr>
              <a:t>sayang</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Sungguh</a:t>
            </a:r>
            <a:r>
              <a:rPr lang="en-US" sz="1600" dirty="0">
                <a:effectLst/>
                <a:latin typeface="Calibri" panose="020F0502020204030204" pitchFamily="34" charset="0"/>
                <a:ea typeface="Calibri" panose="020F0502020204030204" pitchFamily="34" charset="0"/>
                <a:cs typeface="Arial" panose="020B0604020202020204" pitchFamily="34" charset="0"/>
              </a:rPr>
              <a:t>, pada yang </a:t>
            </a:r>
            <a:r>
              <a:rPr lang="en-US" sz="1600" dirty="0" err="1">
                <a:effectLst/>
                <a:latin typeface="Calibri" panose="020F0502020204030204" pitchFamily="34" charset="0"/>
                <a:ea typeface="Calibri" panose="020F0502020204030204" pitchFamily="34" charset="0"/>
                <a:cs typeface="Arial" panose="020B0604020202020204" pitchFamily="34" charset="0"/>
              </a:rPr>
              <a:t>demikian</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itu</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benar-benar</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terdapat</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tanda-tanda</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kebesaran</a:t>
            </a:r>
            <a:r>
              <a:rPr lang="en-US" sz="1600" dirty="0">
                <a:effectLst/>
                <a:latin typeface="Calibri" panose="020F0502020204030204" pitchFamily="34" charset="0"/>
                <a:ea typeface="Calibri" panose="020F0502020204030204" pitchFamily="34" charset="0"/>
                <a:cs typeface="Arial" panose="020B0604020202020204" pitchFamily="34" charset="0"/>
              </a:rPr>
              <a:t> Allah </a:t>
            </a:r>
            <a:r>
              <a:rPr lang="en-US" sz="1600" dirty="0" err="1">
                <a:effectLst/>
                <a:latin typeface="Calibri" panose="020F0502020204030204" pitchFamily="34" charset="0"/>
                <a:ea typeface="Calibri" panose="020F0502020204030204" pitchFamily="34" charset="0"/>
                <a:cs typeface="Arial" panose="020B0604020202020204" pitchFamily="34" charset="0"/>
              </a:rPr>
              <a:t>Swt</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bagi</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err="1">
                <a:effectLst/>
                <a:latin typeface="Calibri" panose="020F0502020204030204" pitchFamily="34" charset="0"/>
                <a:ea typeface="Calibri" panose="020F0502020204030204" pitchFamily="34" charset="0"/>
                <a:cs typeface="Arial" panose="020B0604020202020204" pitchFamily="34" charset="0"/>
              </a:rPr>
              <a:t>kaum</a:t>
            </a:r>
            <a:r>
              <a:rPr lang="en-US" sz="1600" dirty="0">
                <a:effectLst/>
                <a:latin typeface="Calibri" panose="020F0502020204030204" pitchFamily="34" charset="0"/>
                <a:ea typeface="Calibri" panose="020F0502020204030204" pitchFamily="34" charset="0"/>
                <a:cs typeface="Arial" panose="020B0604020202020204" pitchFamily="34" charset="0"/>
              </a:rPr>
              <a:t> yang </a:t>
            </a:r>
            <a:r>
              <a:rPr lang="en-US" sz="1600" dirty="0" err="1">
                <a:effectLst/>
                <a:latin typeface="Calibri" panose="020F0502020204030204" pitchFamily="34" charset="0"/>
                <a:ea typeface="Calibri" panose="020F0502020204030204" pitchFamily="34" charset="0"/>
                <a:cs typeface="Arial" panose="020B0604020202020204" pitchFamily="34" charset="0"/>
              </a:rPr>
              <a:t>berpikir</a:t>
            </a:r>
            <a:r>
              <a:rPr lang="en-US" sz="1600" dirty="0">
                <a:effectLst/>
                <a:latin typeface="Calibri" panose="020F0502020204030204" pitchFamily="34" charset="0"/>
                <a:ea typeface="Calibri" panose="020F0502020204030204" pitchFamily="34" charset="0"/>
                <a:cs typeface="Arial" panose="020B0604020202020204" pitchFamily="34" charset="0"/>
              </a:rPr>
              <a:t>”. (QS. </a:t>
            </a:r>
            <a:r>
              <a:rPr lang="en-US" sz="1600" dirty="0" err="1">
                <a:latin typeface="Calibri" panose="020F0502020204030204" pitchFamily="34" charset="0"/>
                <a:ea typeface="Calibri" panose="020F0502020204030204" pitchFamily="34" charset="0"/>
                <a:cs typeface="Arial" panose="020B0604020202020204" pitchFamily="34" charset="0"/>
              </a:rPr>
              <a:t>A</a:t>
            </a:r>
            <a:r>
              <a:rPr lang="en-US" sz="1600" dirty="0" err="1">
                <a:effectLst/>
                <a:latin typeface="Calibri" panose="020F0502020204030204" pitchFamily="34" charset="0"/>
                <a:ea typeface="Calibri" panose="020F0502020204030204" pitchFamily="34" charset="0"/>
                <a:cs typeface="Arial" panose="020B0604020202020204" pitchFamily="34" charset="0"/>
              </a:rPr>
              <a:t>r</a:t>
            </a:r>
            <a:r>
              <a:rPr lang="en-US" sz="1600" dirty="0">
                <a:effectLst/>
                <a:latin typeface="Calibri" panose="020F0502020204030204" pitchFamily="34" charset="0"/>
                <a:ea typeface="Calibri" panose="020F0502020204030204" pitchFamily="34" charset="0"/>
                <a:cs typeface="Arial" panose="020B0604020202020204" pitchFamily="34" charset="0"/>
              </a:rPr>
              <a:t>-Rum/30:21).</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1026" name="Picture 2">
            <a:extLst>
              <a:ext uri="{FF2B5EF4-FFF2-40B4-BE49-F238E27FC236}">
                <a16:creationId xmlns:a16="http://schemas.microsoft.com/office/drawing/2014/main" xmlns="" id="{06ED45B1-1046-4CD3-99FF-A79BFDE7E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132" y="436033"/>
            <a:ext cx="6795911" cy="179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oogle Shape;2947;p50">
            <a:extLst>
              <a:ext uri="{FF2B5EF4-FFF2-40B4-BE49-F238E27FC236}">
                <a16:creationId xmlns:a16="http://schemas.microsoft.com/office/drawing/2014/main" xmlns="" id="{C41285FD-BABC-4183-AF59-BF383661F43A}"/>
              </a:ext>
            </a:extLst>
          </p:cNvPr>
          <p:cNvGrpSpPr/>
          <p:nvPr/>
        </p:nvGrpSpPr>
        <p:grpSpPr>
          <a:xfrm>
            <a:off x="6702980" y="2885469"/>
            <a:ext cx="2328130" cy="2258031"/>
            <a:chOff x="5377270" y="1260715"/>
            <a:chExt cx="1888151" cy="1764796"/>
          </a:xfrm>
        </p:grpSpPr>
        <p:grpSp>
          <p:nvGrpSpPr>
            <p:cNvPr id="9" name="Google Shape;2948;p50">
              <a:extLst>
                <a:ext uri="{FF2B5EF4-FFF2-40B4-BE49-F238E27FC236}">
                  <a16:creationId xmlns:a16="http://schemas.microsoft.com/office/drawing/2014/main" xmlns="" id="{E9FA952B-C84C-40A3-B8E7-088DF667EE6D}"/>
                </a:ext>
              </a:extLst>
            </p:cNvPr>
            <p:cNvGrpSpPr/>
            <p:nvPr/>
          </p:nvGrpSpPr>
          <p:grpSpPr>
            <a:xfrm>
              <a:off x="5377270" y="1260715"/>
              <a:ext cx="1888151" cy="1764796"/>
              <a:chOff x="6300925" y="1447813"/>
              <a:chExt cx="969675" cy="906325"/>
            </a:xfrm>
          </p:grpSpPr>
          <p:sp>
            <p:nvSpPr>
              <p:cNvPr id="15" name="Google Shape;2949;p50">
                <a:extLst>
                  <a:ext uri="{FF2B5EF4-FFF2-40B4-BE49-F238E27FC236}">
                    <a16:creationId xmlns:a16="http://schemas.microsoft.com/office/drawing/2014/main" xmlns="" id="{79C5B3F8-2A23-4324-894F-6535AF663907}"/>
                  </a:ext>
                </a:extLst>
              </p:cNvPr>
              <p:cNvSpPr/>
              <p:nvPr/>
            </p:nvSpPr>
            <p:spPr>
              <a:xfrm>
                <a:off x="6494100" y="1823213"/>
                <a:ext cx="140325" cy="169850"/>
              </a:xfrm>
              <a:custGeom>
                <a:avLst/>
                <a:gdLst/>
                <a:ahLst/>
                <a:cxnLst/>
                <a:rect l="l" t="t" r="r" b="b"/>
                <a:pathLst>
                  <a:path w="5613" h="6794" extrusionOk="0">
                    <a:moveTo>
                      <a:pt x="974" y="1"/>
                    </a:moveTo>
                    <a:cubicBezTo>
                      <a:pt x="646" y="199"/>
                      <a:pt x="328" y="388"/>
                      <a:pt x="1" y="586"/>
                    </a:cubicBezTo>
                    <a:cubicBezTo>
                      <a:pt x="706" y="2802"/>
                      <a:pt x="1898" y="4848"/>
                      <a:pt x="3487" y="6546"/>
                    </a:cubicBezTo>
                    <a:cubicBezTo>
                      <a:pt x="3577" y="6645"/>
                      <a:pt x="3676" y="6745"/>
                      <a:pt x="3805" y="6784"/>
                    </a:cubicBezTo>
                    <a:cubicBezTo>
                      <a:pt x="3833" y="6791"/>
                      <a:pt x="3863" y="6793"/>
                      <a:pt x="3892" y="6793"/>
                    </a:cubicBezTo>
                    <a:cubicBezTo>
                      <a:pt x="4005" y="6793"/>
                      <a:pt x="4122" y="6752"/>
                      <a:pt x="4232" y="6705"/>
                    </a:cubicBezTo>
                    <a:cubicBezTo>
                      <a:pt x="4689" y="6526"/>
                      <a:pt x="5146" y="6347"/>
                      <a:pt x="5612" y="6169"/>
                    </a:cubicBezTo>
                    <a:lnTo>
                      <a:pt x="974"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50;p50">
                <a:extLst>
                  <a:ext uri="{FF2B5EF4-FFF2-40B4-BE49-F238E27FC236}">
                    <a16:creationId xmlns:a16="http://schemas.microsoft.com/office/drawing/2014/main" xmlns="" id="{EB012A70-CF25-46D6-AA10-3AB6D66FF0FB}"/>
                  </a:ext>
                </a:extLst>
              </p:cNvPr>
              <p:cNvSpPr/>
              <p:nvPr/>
            </p:nvSpPr>
            <p:spPr>
              <a:xfrm>
                <a:off x="6500800" y="1836638"/>
                <a:ext cx="29575" cy="23600"/>
              </a:xfrm>
              <a:custGeom>
                <a:avLst/>
                <a:gdLst/>
                <a:ahLst/>
                <a:cxnLst/>
                <a:rect l="l" t="t" r="r" b="b"/>
                <a:pathLst>
                  <a:path w="1183" h="944" extrusionOk="0">
                    <a:moveTo>
                      <a:pt x="1104" y="0"/>
                    </a:moveTo>
                    <a:cubicBezTo>
                      <a:pt x="716" y="248"/>
                      <a:pt x="349" y="517"/>
                      <a:pt x="1" y="815"/>
                    </a:cubicBezTo>
                    <a:cubicBezTo>
                      <a:pt x="20" y="854"/>
                      <a:pt x="31" y="904"/>
                      <a:pt x="51" y="943"/>
                    </a:cubicBezTo>
                    <a:cubicBezTo>
                      <a:pt x="408" y="636"/>
                      <a:pt x="786" y="358"/>
                      <a:pt x="1183" y="99"/>
                    </a:cubicBezTo>
                    <a:lnTo>
                      <a:pt x="1104" y="0"/>
                    </a:lnTo>
                    <a:close/>
                  </a:path>
                </a:pathLst>
              </a:custGeom>
              <a:solidFill>
                <a:srgbClr val="63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51;p50">
                <a:extLst>
                  <a:ext uri="{FF2B5EF4-FFF2-40B4-BE49-F238E27FC236}">
                    <a16:creationId xmlns:a16="http://schemas.microsoft.com/office/drawing/2014/main" xmlns="" id="{C6835AA1-B9FC-4237-8AC8-BA0D68537AD2}"/>
                  </a:ext>
                </a:extLst>
              </p:cNvPr>
              <p:cNvSpPr/>
              <p:nvPr/>
            </p:nvSpPr>
            <p:spPr>
              <a:xfrm>
                <a:off x="6425325" y="1708313"/>
                <a:ext cx="116475" cy="124875"/>
              </a:xfrm>
              <a:custGeom>
                <a:avLst/>
                <a:gdLst/>
                <a:ahLst/>
                <a:cxnLst/>
                <a:rect l="l" t="t" r="r" b="b"/>
                <a:pathLst>
                  <a:path w="4659" h="4995" extrusionOk="0">
                    <a:moveTo>
                      <a:pt x="152" y="0"/>
                    </a:moveTo>
                    <a:cubicBezTo>
                      <a:pt x="143" y="0"/>
                      <a:pt x="135" y="3"/>
                      <a:pt x="130" y="8"/>
                    </a:cubicBezTo>
                    <a:cubicBezTo>
                      <a:pt x="0" y="107"/>
                      <a:pt x="298" y="663"/>
                      <a:pt x="338" y="783"/>
                    </a:cubicBezTo>
                    <a:cubicBezTo>
                      <a:pt x="487" y="1200"/>
                      <a:pt x="666" y="1567"/>
                      <a:pt x="924" y="1925"/>
                    </a:cubicBezTo>
                    <a:cubicBezTo>
                      <a:pt x="1004" y="2034"/>
                      <a:pt x="1083" y="2143"/>
                      <a:pt x="1152" y="2262"/>
                    </a:cubicBezTo>
                    <a:cubicBezTo>
                      <a:pt x="964" y="2222"/>
                      <a:pt x="834" y="2064"/>
                      <a:pt x="726" y="1905"/>
                    </a:cubicBezTo>
                    <a:cubicBezTo>
                      <a:pt x="616" y="1746"/>
                      <a:pt x="527" y="1587"/>
                      <a:pt x="428" y="1428"/>
                    </a:cubicBezTo>
                    <a:cubicBezTo>
                      <a:pt x="417" y="1398"/>
                      <a:pt x="397" y="1368"/>
                      <a:pt x="368" y="1348"/>
                    </a:cubicBezTo>
                    <a:cubicBezTo>
                      <a:pt x="359" y="1345"/>
                      <a:pt x="350" y="1343"/>
                      <a:pt x="340" y="1343"/>
                    </a:cubicBezTo>
                    <a:cubicBezTo>
                      <a:pt x="298" y="1343"/>
                      <a:pt x="255" y="1377"/>
                      <a:pt x="238" y="1418"/>
                    </a:cubicBezTo>
                    <a:cubicBezTo>
                      <a:pt x="139" y="1677"/>
                      <a:pt x="408" y="2193"/>
                      <a:pt x="517" y="2412"/>
                    </a:cubicBezTo>
                    <a:cubicBezTo>
                      <a:pt x="666" y="2710"/>
                      <a:pt x="854" y="2988"/>
                      <a:pt x="1073" y="3236"/>
                    </a:cubicBezTo>
                    <a:cubicBezTo>
                      <a:pt x="1739" y="3981"/>
                      <a:pt x="2454" y="4617"/>
                      <a:pt x="3397" y="4994"/>
                    </a:cubicBezTo>
                    <a:lnTo>
                      <a:pt x="4659" y="4229"/>
                    </a:lnTo>
                    <a:cubicBezTo>
                      <a:pt x="4421" y="4070"/>
                      <a:pt x="4222" y="3842"/>
                      <a:pt x="4063" y="3593"/>
                    </a:cubicBezTo>
                    <a:cubicBezTo>
                      <a:pt x="3894" y="3325"/>
                      <a:pt x="3666" y="2968"/>
                      <a:pt x="3586" y="2660"/>
                    </a:cubicBezTo>
                    <a:cubicBezTo>
                      <a:pt x="3487" y="2273"/>
                      <a:pt x="3586" y="1805"/>
                      <a:pt x="3655" y="1428"/>
                    </a:cubicBezTo>
                    <a:cubicBezTo>
                      <a:pt x="3675" y="1348"/>
                      <a:pt x="3686" y="1279"/>
                      <a:pt x="3666" y="1209"/>
                    </a:cubicBezTo>
                    <a:cubicBezTo>
                      <a:pt x="3655" y="1130"/>
                      <a:pt x="3596" y="1070"/>
                      <a:pt x="3516" y="1070"/>
                    </a:cubicBezTo>
                    <a:cubicBezTo>
                      <a:pt x="3437" y="1070"/>
                      <a:pt x="3388" y="1140"/>
                      <a:pt x="3337" y="1200"/>
                    </a:cubicBezTo>
                    <a:cubicBezTo>
                      <a:pt x="3119" y="1527"/>
                      <a:pt x="3000" y="1915"/>
                      <a:pt x="3000" y="2312"/>
                    </a:cubicBezTo>
                    <a:cubicBezTo>
                      <a:pt x="2622" y="2133"/>
                      <a:pt x="2335" y="1816"/>
                      <a:pt x="2106" y="1468"/>
                    </a:cubicBezTo>
                    <a:cubicBezTo>
                      <a:pt x="1878" y="1120"/>
                      <a:pt x="1699" y="743"/>
                      <a:pt x="1490" y="395"/>
                    </a:cubicBezTo>
                    <a:cubicBezTo>
                      <a:pt x="1441" y="306"/>
                      <a:pt x="1371" y="226"/>
                      <a:pt x="1282" y="216"/>
                    </a:cubicBezTo>
                    <a:cubicBezTo>
                      <a:pt x="1276" y="215"/>
                      <a:pt x="1271" y="215"/>
                      <a:pt x="1265" y="215"/>
                    </a:cubicBezTo>
                    <a:cubicBezTo>
                      <a:pt x="879" y="215"/>
                      <a:pt x="1780" y="1977"/>
                      <a:pt x="1878" y="2153"/>
                    </a:cubicBezTo>
                    <a:cubicBezTo>
                      <a:pt x="1714" y="1932"/>
                      <a:pt x="395" y="0"/>
                      <a:pt x="152" y="0"/>
                    </a:cubicBezTo>
                    <a:close/>
                  </a:path>
                </a:pathLst>
              </a:custGeom>
              <a:solidFill>
                <a:srgbClr val="CD6B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2;p50">
                <a:extLst>
                  <a:ext uri="{FF2B5EF4-FFF2-40B4-BE49-F238E27FC236}">
                    <a16:creationId xmlns:a16="http://schemas.microsoft.com/office/drawing/2014/main" xmlns="" id="{F3517D64-C64A-4E65-A961-6284B8ED4672}"/>
                  </a:ext>
                </a:extLst>
              </p:cNvPr>
              <p:cNvSpPr/>
              <p:nvPr/>
            </p:nvSpPr>
            <p:spPr>
              <a:xfrm>
                <a:off x="6300925" y="2008663"/>
                <a:ext cx="26350" cy="22750"/>
              </a:xfrm>
              <a:custGeom>
                <a:avLst/>
                <a:gdLst/>
                <a:ahLst/>
                <a:cxnLst/>
                <a:rect l="l" t="t" r="r" b="b"/>
                <a:pathLst>
                  <a:path w="1054" h="910" extrusionOk="0">
                    <a:moveTo>
                      <a:pt x="655" y="1"/>
                    </a:moveTo>
                    <a:cubicBezTo>
                      <a:pt x="605" y="1"/>
                      <a:pt x="514" y="17"/>
                      <a:pt x="398" y="62"/>
                    </a:cubicBezTo>
                    <a:cubicBezTo>
                      <a:pt x="308" y="101"/>
                      <a:pt x="208" y="161"/>
                      <a:pt x="119" y="260"/>
                    </a:cubicBezTo>
                    <a:cubicBezTo>
                      <a:pt x="80" y="310"/>
                      <a:pt x="40" y="380"/>
                      <a:pt x="20" y="459"/>
                    </a:cubicBezTo>
                    <a:cubicBezTo>
                      <a:pt x="0" y="529"/>
                      <a:pt x="10" y="618"/>
                      <a:pt x="60" y="697"/>
                    </a:cubicBezTo>
                    <a:cubicBezTo>
                      <a:pt x="100" y="777"/>
                      <a:pt x="169" y="827"/>
                      <a:pt x="239" y="856"/>
                    </a:cubicBezTo>
                    <a:cubicBezTo>
                      <a:pt x="308" y="886"/>
                      <a:pt x="378" y="896"/>
                      <a:pt x="437" y="906"/>
                    </a:cubicBezTo>
                    <a:cubicBezTo>
                      <a:pt x="469" y="909"/>
                      <a:pt x="500" y="910"/>
                      <a:pt x="531" y="910"/>
                    </a:cubicBezTo>
                    <a:cubicBezTo>
                      <a:pt x="623" y="910"/>
                      <a:pt x="707" y="899"/>
                      <a:pt x="775" y="876"/>
                    </a:cubicBezTo>
                    <a:cubicBezTo>
                      <a:pt x="963" y="827"/>
                      <a:pt x="1053" y="747"/>
                      <a:pt x="1043" y="728"/>
                    </a:cubicBezTo>
                    <a:cubicBezTo>
                      <a:pt x="1042" y="726"/>
                      <a:pt x="1039" y="726"/>
                      <a:pt x="1036" y="726"/>
                    </a:cubicBezTo>
                    <a:cubicBezTo>
                      <a:pt x="1008" y="726"/>
                      <a:pt x="905" y="760"/>
                      <a:pt x="755" y="787"/>
                    </a:cubicBezTo>
                    <a:cubicBezTo>
                      <a:pt x="718" y="791"/>
                      <a:pt x="680" y="793"/>
                      <a:pt x="640" y="793"/>
                    </a:cubicBezTo>
                    <a:cubicBezTo>
                      <a:pt x="582" y="793"/>
                      <a:pt x="521" y="789"/>
                      <a:pt x="457" y="777"/>
                    </a:cubicBezTo>
                    <a:cubicBezTo>
                      <a:pt x="347" y="767"/>
                      <a:pt x="228" y="717"/>
                      <a:pt x="169" y="628"/>
                    </a:cubicBezTo>
                    <a:cubicBezTo>
                      <a:pt x="119" y="538"/>
                      <a:pt x="149" y="419"/>
                      <a:pt x="219" y="340"/>
                    </a:cubicBezTo>
                    <a:cubicBezTo>
                      <a:pt x="278" y="260"/>
                      <a:pt x="367" y="191"/>
                      <a:pt x="437" y="151"/>
                    </a:cubicBezTo>
                    <a:cubicBezTo>
                      <a:pt x="586" y="62"/>
                      <a:pt x="705" y="32"/>
                      <a:pt x="696" y="12"/>
                    </a:cubicBezTo>
                    <a:cubicBezTo>
                      <a:pt x="696" y="5"/>
                      <a:pt x="681" y="1"/>
                      <a:pt x="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3;p50">
                <a:extLst>
                  <a:ext uri="{FF2B5EF4-FFF2-40B4-BE49-F238E27FC236}">
                    <a16:creationId xmlns:a16="http://schemas.microsoft.com/office/drawing/2014/main" xmlns="" id="{F328A4B0-964E-437C-B36A-85279DCEB45A}"/>
                  </a:ext>
                </a:extLst>
              </p:cNvPr>
              <p:cNvSpPr/>
              <p:nvPr/>
            </p:nvSpPr>
            <p:spPr>
              <a:xfrm>
                <a:off x="6306625" y="2031113"/>
                <a:ext cx="28100" cy="23550"/>
              </a:xfrm>
              <a:custGeom>
                <a:avLst/>
                <a:gdLst/>
                <a:ahLst/>
                <a:cxnLst/>
                <a:rect l="l" t="t" r="r" b="b"/>
                <a:pathLst>
                  <a:path w="1124" h="942" extrusionOk="0">
                    <a:moveTo>
                      <a:pt x="773" y="0"/>
                    </a:moveTo>
                    <a:cubicBezTo>
                      <a:pt x="715" y="0"/>
                      <a:pt x="627" y="14"/>
                      <a:pt x="517" y="58"/>
                    </a:cubicBezTo>
                    <a:cubicBezTo>
                      <a:pt x="417" y="97"/>
                      <a:pt x="298" y="157"/>
                      <a:pt x="199" y="256"/>
                    </a:cubicBezTo>
                    <a:cubicBezTo>
                      <a:pt x="150" y="306"/>
                      <a:pt x="100" y="366"/>
                      <a:pt x="60" y="435"/>
                    </a:cubicBezTo>
                    <a:cubicBezTo>
                      <a:pt x="20" y="514"/>
                      <a:pt x="0" y="614"/>
                      <a:pt x="40" y="713"/>
                    </a:cubicBezTo>
                    <a:cubicBezTo>
                      <a:pt x="80" y="803"/>
                      <a:pt x="150" y="863"/>
                      <a:pt x="229" y="902"/>
                    </a:cubicBezTo>
                    <a:cubicBezTo>
                      <a:pt x="309" y="932"/>
                      <a:pt x="388" y="942"/>
                      <a:pt x="457" y="942"/>
                    </a:cubicBezTo>
                    <a:cubicBezTo>
                      <a:pt x="596" y="942"/>
                      <a:pt x="726" y="912"/>
                      <a:pt x="825" y="882"/>
                    </a:cubicBezTo>
                    <a:cubicBezTo>
                      <a:pt x="1024" y="812"/>
                      <a:pt x="1123" y="723"/>
                      <a:pt x="1113" y="713"/>
                    </a:cubicBezTo>
                    <a:cubicBezTo>
                      <a:pt x="1111" y="710"/>
                      <a:pt x="1107" y="709"/>
                      <a:pt x="1101" y="709"/>
                    </a:cubicBezTo>
                    <a:cubicBezTo>
                      <a:pt x="1067" y="709"/>
                      <a:pt x="963" y="750"/>
                      <a:pt x="795" y="783"/>
                    </a:cubicBezTo>
                    <a:cubicBezTo>
                      <a:pt x="723" y="799"/>
                      <a:pt x="631" y="815"/>
                      <a:pt x="535" y="815"/>
                    </a:cubicBezTo>
                    <a:cubicBezTo>
                      <a:pt x="513" y="815"/>
                      <a:pt x="490" y="814"/>
                      <a:pt x="468" y="812"/>
                    </a:cubicBezTo>
                    <a:cubicBezTo>
                      <a:pt x="398" y="812"/>
                      <a:pt x="338" y="803"/>
                      <a:pt x="289" y="773"/>
                    </a:cubicBezTo>
                    <a:cubicBezTo>
                      <a:pt x="229" y="753"/>
                      <a:pt x="179" y="713"/>
                      <a:pt x="159" y="654"/>
                    </a:cubicBezTo>
                    <a:cubicBezTo>
                      <a:pt x="119" y="565"/>
                      <a:pt x="199" y="435"/>
                      <a:pt x="289" y="346"/>
                    </a:cubicBezTo>
                    <a:cubicBezTo>
                      <a:pt x="378" y="256"/>
                      <a:pt x="468" y="187"/>
                      <a:pt x="557" y="147"/>
                    </a:cubicBezTo>
                    <a:cubicBezTo>
                      <a:pt x="726" y="58"/>
                      <a:pt x="845" y="38"/>
                      <a:pt x="845" y="18"/>
                    </a:cubicBezTo>
                    <a:cubicBezTo>
                      <a:pt x="845" y="9"/>
                      <a:pt x="819" y="0"/>
                      <a:pt x="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4;p50">
                <a:extLst>
                  <a:ext uri="{FF2B5EF4-FFF2-40B4-BE49-F238E27FC236}">
                    <a16:creationId xmlns:a16="http://schemas.microsoft.com/office/drawing/2014/main" xmlns="" id="{9FB62027-0724-44FB-AC5E-EEA92C60FF7F}"/>
                  </a:ext>
                </a:extLst>
              </p:cNvPr>
              <p:cNvSpPr/>
              <p:nvPr/>
            </p:nvSpPr>
            <p:spPr>
              <a:xfrm>
                <a:off x="6314325" y="2056138"/>
                <a:ext cx="28825" cy="23800"/>
              </a:xfrm>
              <a:custGeom>
                <a:avLst/>
                <a:gdLst/>
                <a:ahLst/>
                <a:cxnLst/>
                <a:rect l="l" t="t" r="r" b="b"/>
                <a:pathLst>
                  <a:path w="1153" h="952" extrusionOk="0">
                    <a:moveTo>
                      <a:pt x="717" y="1"/>
                    </a:moveTo>
                    <a:cubicBezTo>
                      <a:pt x="660" y="1"/>
                      <a:pt x="586" y="11"/>
                      <a:pt x="497" y="40"/>
                    </a:cubicBezTo>
                    <a:cubicBezTo>
                      <a:pt x="398" y="70"/>
                      <a:pt x="279" y="140"/>
                      <a:pt x="169" y="239"/>
                    </a:cubicBezTo>
                    <a:cubicBezTo>
                      <a:pt x="120" y="288"/>
                      <a:pt x="70" y="348"/>
                      <a:pt x="40" y="427"/>
                    </a:cubicBezTo>
                    <a:cubicBezTo>
                      <a:pt x="1" y="507"/>
                      <a:pt x="1" y="626"/>
                      <a:pt x="60" y="705"/>
                    </a:cubicBezTo>
                    <a:cubicBezTo>
                      <a:pt x="160" y="864"/>
                      <a:pt x="328" y="924"/>
                      <a:pt x="467" y="944"/>
                    </a:cubicBezTo>
                    <a:cubicBezTo>
                      <a:pt x="509" y="949"/>
                      <a:pt x="549" y="952"/>
                      <a:pt x="587" y="952"/>
                    </a:cubicBezTo>
                    <a:cubicBezTo>
                      <a:pt x="686" y="952"/>
                      <a:pt x="773" y="936"/>
                      <a:pt x="844" y="914"/>
                    </a:cubicBezTo>
                    <a:cubicBezTo>
                      <a:pt x="1053" y="855"/>
                      <a:pt x="1153" y="775"/>
                      <a:pt x="1142" y="765"/>
                    </a:cubicBezTo>
                    <a:cubicBezTo>
                      <a:pt x="1142" y="761"/>
                      <a:pt x="1138" y="760"/>
                      <a:pt x="1129" y="760"/>
                    </a:cubicBezTo>
                    <a:cubicBezTo>
                      <a:pt x="1092" y="760"/>
                      <a:pt x="978" y="791"/>
                      <a:pt x="825" y="815"/>
                    </a:cubicBezTo>
                    <a:cubicBezTo>
                      <a:pt x="770" y="826"/>
                      <a:pt x="713" y="834"/>
                      <a:pt x="653" y="834"/>
                    </a:cubicBezTo>
                    <a:cubicBezTo>
                      <a:pt x="603" y="834"/>
                      <a:pt x="551" y="828"/>
                      <a:pt x="497" y="815"/>
                    </a:cubicBezTo>
                    <a:cubicBezTo>
                      <a:pt x="378" y="795"/>
                      <a:pt x="239" y="736"/>
                      <a:pt x="169" y="636"/>
                    </a:cubicBezTo>
                    <a:cubicBezTo>
                      <a:pt x="100" y="537"/>
                      <a:pt x="179" y="418"/>
                      <a:pt x="259" y="328"/>
                    </a:cubicBezTo>
                    <a:cubicBezTo>
                      <a:pt x="348" y="229"/>
                      <a:pt x="447" y="169"/>
                      <a:pt x="527" y="129"/>
                    </a:cubicBezTo>
                    <a:cubicBezTo>
                      <a:pt x="705" y="50"/>
                      <a:pt x="835" y="50"/>
                      <a:pt x="835" y="30"/>
                    </a:cubicBezTo>
                    <a:cubicBezTo>
                      <a:pt x="835" y="19"/>
                      <a:pt x="792" y="1"/>
                      <a:pt x="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55;p50">
                <a:extLst>
                  <a:ext uri="{FF2B5EF4-FFF2-40B4-BE49-F238E27FC236}">
                    <a16:creationId xmlns:a16="http://schemas.microsoft.com/office/drawing/2014/main" xmlns="" id="{DF7839F1-6A6A-4119-8A2E-13299EB6EA1B}"/>
                  </a:ext>
                </a:extLst>
              </p:cNvPr>
              <p:cNvSpPr/>
              <p:nvPr/>
            </p:nvSpPr>
            <p:spPr>
              <a:xfrm>
                <a:off x="6320025" y="2081088"/>
                <a:ext cx="31575" cy="23000"/>
              </a:xfrm>
              <a:custGeom>
                <a:avLst/>
                <a:gdLst/>
                <a:ahLst/>
                <a:cxnLst/>
                <a:rect l="l" t="t" r="r" b="b"/>
                <a:pathLst>
                  <a:path w="1263" h="920" extrusionOk="0">
                    <a:moveTo>
                      <a:pt x="814" y="0"/>
                    </a:moveTo>
                    <a:cubicBezTo>
                      <a:pt x="752" y="0"/>
                      <a:pt x="668" y="9"/>
                      <a:pt x="567" y="36"/>
                    </a:cubicBezTo>
                    <a:cubicBezTo>
                      <a:pt x="458" y="65"/>
                      <a:pt x="329" y="115"/>
                      <a:pt x="199" y="204"/>
                    </a:cubicBezTo>
                    <a:cubicBezTo>
                      <a:pt x="140" y="254"/>
                      <a:pt x="71" y="314"/>
                      <a:pt x="40" y="413"/>
                    </a:cubicBezTo>
                    <a:cubicBezTo>
                      <a:pt x="1" y="512"/>
                      <a:pt x="31" y="621"/>
                      <a:pt x="80" y="711"/>
                    </a:cubicBezTo>
                    <a:cubicBezTo>
                      <a:pt x="140" y="790"/>
                      <a:pt x="219" y="850"/>
                      <a:pt x="309" y="879"/>
                    </a:cubicBezTo>
                    <a:cubicBezTo>
                      <a:pt x="388" y="919"/>
                      <a:pt x="477" y="919"/>
                      <a:pt x="557" y="919"/>
                    </a:cubicBezTo>
                    <a:cubicBezTo>
                      <a:pt x="716" y="910"/>
                      <a:pt x="845" y="860"/>
                      <a:pt x="954" y="810"/>
                    </a:cubicBezTo>
                    <a:cubicBezTo>
                      <a:pt x="1163" y="721"/>
                      <a:pt x="1263" y="612"/>
                      <a:pt x="1252" y="601"/>
                    </a:cubicBezTo>
                    <a:cubicBezTo>
                      <a:pt x="1251" y="599"/>
                      <a:pt x="1249" y="598"/>
                      <a:pt x="1245" y="598"/>
                    </a:cubicBezTo>
                    <a:cubicBezTo>
                      <a:pt x="1216" y="598"/>
                      <a:pt x="1101" y="667"/>
                      <a:pt x="914" y="721"/>
                    </a:cubicBezTo>
                    <a:cubicBezTo>
                      <a:pt x="815" y="751"/>
                      <a:pt x="686" y="790"/>
                      <a:pt x="557" y="790"/>
                    </a:cubicBezTo>
                    <a:cubicBezTo>
                      <a:pt x="546" y="791"/>
                      <a:pt x="534" y="792"/>
                      <a:pt x="523" y="792"/>
                    </a:cubicBezTo>
                    <a:cubicBezTo>
                      <a:pt x="394" y="792"/>
                      <a:pt x="264" y="741"/>
                      <a:pt x="199" y="632"/>
                    </a:cubicBezTo>
                    <a:cubicBezTo>
                      <a:pt x="160" y="572"/>
                      <a:pt x="150" y="512"/>
                      <a:pt x="170" y="453"/>
                    </a:cubicBezTo>
                    <a:cubicBezTo>
                      <a:pt x="179" y="403"/>
                      <a:pt x="230" y="343"/>
                      <a:pt x="279" y="303"/>
                    </a:cubicBezTo>
                    <a:cubicBezTo>
                      <a:pt x="388" y="224"/>
                      <a:pt x="497" y="164"/>
                      <a:pt x="597" y="125"/>
                    </a:cubicBezTo>
                    <a:cubicBezTo>
                      <a:pt x="795" y="45"/>
                      <a:pt x="934" y="45"/>
                      <a:pt x="934" y="25"/>
                    </a:cubicBezTo>
                    <a:cubicBezTo>
                      <a:pt x="934" y="14"/>
                      <a:pt x="891" y="0"/>
                      <a:pt x="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56;p50">
                <a:extLst>
                  <a:ext uri="{FF2B5EF4-FFF2-40B4-BE49-F238E27FC236}">
                    <a16:creationId xmlns:a16="http://schemas.microsoft.com/office/drawing/2014/main" xmlns="" id="{EFC39B33-B633-4B5F-87D2-24680200C828}"/>
                  </a:ext>
                </a:extLst>
              </p:cNvPr>
              <p:cNvSpPr/>
              <p:nvPr/>
            </p:nvSpPr>
            <p:spPr>
              <a:xfrm>
                <a:off x="6328725" y="2104588"/>
                <a:ext cx="32550" cy="24825"/>
              </a:xfrm>
              <a:custGeom>
                <a:avLst/>
                <a:gdLst/>
                <a:ahLst/>
                <a:cxnLst/>
                <a:rect l="l" t="t" r="r" b="b"/>
                <a:pathLst>
                  <a:path w="1302" h="993" extrusionOk="0">
                    <a:moveTo>
                      <a:pt x="809" y="0"/>
                    </a:moveTo>
                    <a:cubicBezTo>
                      <a:pt x="746" y="0"/>
                      <a:pt x="653" y="12"/>
                      <a:pt x="537" y="49"/>
                    </a:cubicBezTo>
                    <a:cubicBezTo>
                      <a:pt x="427" y="89"/>
                      <a:pt x="299" y="148"/>
                      <a:pt x="189" y="268"/>
                    </a:cubicBezTo>
                    <a:cubicBezTo>
                      <a:pt x="80" y="376"/>
                      <a:pt x="1" y="585"/>
                      <a:pt x="100" y="774"/>
                    </a:cubicBezTo>
                    <a:cubicBezTo>
                      <a:pt x="160" y="864"/>
                      <a:pt x="249" y="923"/>
                      <a:pt x="328" y="953"/>
                    </a:cubicBezTo>
                    <a:cubicBezTo>
                      <a:pt x="408" y="983"/>
                      <a:pt x="497" y="992"/>
                      <a:pt x="566" y="992"/>
                    </a:cubicBezTo>
                    <a:cubicBezTo>
                      <a:pt x="716" y="992"/>
                      <a:pt x="855" y="972"/>
                      <a:pt x="964" y="953"/>
                    </a:cubicBezTo>
                    <a:cubicBezTo>
                      <a:pt x="1182" y="893"/>
                      <a:pt x="1301" y="824"/>
                      <a:pt x="1292" y="804"/>
                    </a:cubicBezTo>
                    <a:cubicBezTo>
                      <a:pt x="1290" y="800"/>
                      <a:pt x="1284" y="799"/>
                      <a:pt x="1275" y="799"/>
                    </a:cubicBezTo>
                    <a:cubicBezTo>
                      <a:pt x="1234" y="799"/>
                      <a:pt x="1122" y="829"/>
                      <a:pt x="944" y="853"/>
                    </a:cubicBezTo>
                    <a:cubicBezTo>
                      <a:pt x="873" y="861"/>
                      <a:pt x="788" y="868"/>
                      <a:pt x="695" y="868"/>
                    </a:cubicBezTo>
                    <a:cubicBezTo>
                      <a:pt x="657" y="868"/>
                      <a:pt x="617" y="866"/>
                      <a:pt x="577" y="864"/>
                    </a:cubicBezTo>
                    <a:cubicBezTo>
                      <a:pt x="438" y="853"/>
                      <a:pt x="288" y="824"/>
                      <a:pt x="219" y="705"/>
                    </a:cubicBezTo>
                    <a:cubicBezTo>
                      <a:pt x="189" y="655"/>
                      <a:pt x="179" y="585"/>
                      <a:pt x="199" y="516"/>
                    </a:cubicBezTo>
                    <a:cubicBezTo>
                      <a:pt x="209" y="456"/>
                      <a:pt x="239" y="396"/>
                      <a:pt x="288" y="347"/>
                    </a:cubicBezTo>
                    <a:cubicBezTo>
                      <a:pt x="368" y="248"/>
                      <a:pt x="477" y="188"/>
                      <a:pt x="577" y="138"/>
                    </a:cubicBezTo>
                    <a:cubicBezTo>
                      <a:pt x="765" y="49"/>
                      <a:pt x="904" y="39"/>
                      <a:pt x="895" y="19"/>
                    </a:cubicBezTo>
                    <a:cubicBezTo>
                      <a:pt x="895" y="10"/>
                      <a:pt x="864"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57;p50">
                <a:extLst>
                  <a:ext uri="{FF2B5EF4-FFF2-40B4-BE49-F238E27FC236}">
                    <a16:creationId xmlns:a16="http://schemas.microsoft.com/office/drawing/2014/main" xmlns="" id="{94D1ECD9-5093-44F1-87A1-AED0AE91BFDC}"/>
                  </a:ext>
                </a:extLst>
              </p:cNvPr>
              <p:cNvSpPr/>
              <p:nvPr/>
            </p:nvSpPr>
            <p:spPr>
              <a:xfrm>
                <a:off x="6336675" y="2129263"/>
                <a:ext cx="33550" cy="26175"/>
              </a:xfrm>
              <a:custGeom>
                <a:avLst/>
                <a:gdLst/>
                <a:ahLst/>
                <a:cxnLst/>
                <a:rect l="l" t="t" r="r" b="b"/>
                <a:pathLst>
                  <a:path w="1342" h="1047" extrusionOk="0">
                    <a:moveTo>
                      <a:pt x="954" y="1"/>
                    </a:moveTo>
                    <a:cubicBezTo>
                      <a:pt x="884" y="1"/>
                      <a:pt x="785" y="10"/>
                      <a:pt x="666" y="45"/>
                    </a:cubicBezTo>
                    <a:cubicBezTo>
                      <a:pt x="546" y="85"/>
                      <a:pt x="407" y="144"/>
                      <a:pt x="268" y="244"/>
                    </a:cubicBezTo>
                    <a:cubicBezTo>
                      <a:pt x="199" y="294"/>
                      <a:pt x="129" y="353"/>
                      <a:pt x="80" y="442"/>
                    </a:cubicBezTo>
                    <a:cubicBezTo>
                      <a:pt x="30" y="532"/>
                      <a:pt x="1" y="651"/>
                      <a:pt x="50" y="760"/>
                    </a:cubicBezTo>
                    <a:cubicBezTo>
                      <a:pt x="90" y="879"/>
                      <a:pt x="189" y="939"/>
                      <a:pt x="279" y="979"/>
                    </a:cubicBezTo>
                    <a:cubicBezTo>
                      <a:pt x="368" y="1018"/>
                      <a:pt x="457" y="1038"/>
                      <a:pt x="546" y="1038"/>
                    </a:cubicBezTo>
                    <a:cubicBezTo>
                      <a:pt x="592" y="1044"/>
                      <a:pt x="636" y="1046"/>
                      <a:pt x="678" y="1046"/>
                    </a:cubicBezTo>
                    <a:cubicBezTo>
                      <a:pt x="793" y="1046"/>
                      <a:pt x="896" y="1028"/>
                      <a:pt x="983" y="999"/>
                    </a:cubicBezTo>
                    <a:cubicBezTo>
                      <a:pt x="1222" y="919"/>
                      <a:pt x="1341" y="820"/>
                      <a:pt x="1341" y="810"/>
                    </a:cubicBezTo>
                    <a:cubicBezTo>
                      <a:pt x="1340" y="808"/>
                      <a:pt x="1337" y="807"/>
                      <a:pt x="1332" y="807"/>
                    </a:cubicBezTo>
                    <a:cubicBezTo>
                      <a:pt x="1296" y="807"/>
                      <a:pt x="1165" y="864"/>
                      <a:pt x="964" y="899"/>
                    </a:cubicBezTo>
                    <a:cubicBezTo>
                      <a:pt x="887" y="919"/>
                      <a:pt x="802" y="930"/>
                      <a:pt x="712" y="930"/>
                    </a:cubicBezTo>
                    <a:cubicBezTo>
                      <a:pt x="662" y="930"/>
                      <a:pt x="610" y="926"/>
                      <a:pt x="557" y="919"/>
                    </a:cubicBezTo>
                    <a:cubicBezTo>
                      <a:pt x="487" y="910"/>
                      <a:pt x="407" y="890"/>
                      <a:pt x="338" y="860"/>
                    </a:cubicBezTo>
                    <a:cubicBezTo>
                      <a:pt x="259" y="830"/>
                      <a:pt x="199" y="780"/>
                      <a:pt x="179" y="711"/>
                    </a:cubicBezTo>
                    <a:cubicBezTo>
                      <a:pt x="149" y="651"/>
                      <a:pt x="159" y="572"/>
                      <a:pt x="199" y="512"/>
                    </a:cubicBezTo>
                    <a:cubicBezTo>
                      <a:pt x="229" y="442"/>
                      <a:pt x="288" y="393"/>
                      <a:pt x="348" y="343"/>
                    </a:cubicBezTo>
                    <a:cubicBezTo>
                      <a:pt x="467" y="254"/>
                      <a:pt x="586" y="184"/>
                      <a:pt x="696" y="135"/>
                    </a:cubicBezTo>
                    <a:cubicBezTo>
                      <a:pt x="914" y="45"/>
                      <a:pt x="1063" y="36"/>
                      <a:pt x="1063" y="16"/>
                    </a:cubicBezTo>
                    <a:cubicBezTo>
                      <a:pt x="1063" y="10"/>
                      <a:pt x="102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58;p50">
                <a:extLst>
                  <a:ext uri="{FF2B5EF4-FFF2-40B4-BE49-F238E27FC236}">
                    <a16:creationId xmlns:a16="http://schemas.microsoft.com/office/drawing/2014/main" xmlns="" id="{74FF8CD2-E824-4BD1-B739-5F2C51876072}"/>
                  </a:ext>
                </a:extLst>
              </p:cNvPr>
              <p:cNvSpPr/>
              <p:nvPr/>
            </p:nvSpPr>
            <p:spPr>
              <a:xfrm>
                <a:off x="6345850" y="2154838"/>
                <a:ext cx="30075" cy="25150"/>
              </a:xfrm>
              <a:custGeom>
                <a:avLst/>
                <a:gdLst/>
                <a:ahLst/>
                <a:cxnLst/>
                <a:rect l="l" t="t" r="r" b="b"/>
                <a:pathLst>
                  <a:path w="1203" h="1006" extrusionOk="0">
                    <a:moveTo>
                      <a:pt x="906" y="1"/>
                    </a:moveTo>
                    <a:cubicBezTo>
                      <a:pt x="843" y="1"/>
                      <a:pt x="751" y="11"/>
                      <a:pt x="636" y="46"/>
                    </a:cubicBezTo>
                    <a:cubicBezTo>
                      <a:pt x="527" y="75"/>
                      <a:pt x="398" y="135"/>
                      <a:pt x="269" y="224"/>
                    </a:cubicBezTo>
                    <a:cubicBezTo>
                      <a:pt x="210" y="264"/>
                      <a:pt x="140" y="324"/>
                      <a:pt x="90" y="393"/>
                    </a:cubicBezTo>
                    <a:cubicBezTo>
                      <a:pt x="40" y="472"/>
                      <a:pt x="1" y="591"/>
                      <a:pt x="51" y="691"/>
                    </a:cubicBezTo>
                    <a:cubicBezTo>
                      <a:pt x="130" y="889"/>
                      <a:pt x="319" y="969"/>
                      <a:pt x="477" y="999"/>
                    </a:cubicBezTo>
                    <a:cubicBezTo>
                      <a:pt x="512" y="1003"/>
                      <a:pt x="546" y="1005"/>
                      <a:pt x="578" y="1005"/>
                    </a:cubicBezTo>
                    <a:cubicBezTo>
                      <a:pt x="695" y="1005"/>
                      <a:pt x="799" y="980"/>
                      <a:pt x="885" y="949"/>
                    </a:cubicBezTo>
                    <a:cubicBezTo>
                      <a:pt x="1104" y="860"/>
                      <a:pt x="1203" y="761"/>
                      <a:pt x="1193" y="741"/>
                    </a:cubicBezTo>
                    <a:cubicBezTo>
                      <a:pt x="1191" y="738"/>
                      <a:pt x="1189" y="737"/>
                      <a:pt x="1184" y="737"/>
                    </a:cubicBezTo>
                    <a:cubicBezTo>
                      <a:pt x="1153" y="737"/>
                      <a:pt x="1039" y="797"/>
                      <a:pt x="855" y="850"/>
                    </a:cubicBezTo>
                    <a:cubicBezTo>
                      <a:pt x="790" y="869"/>
                      <a:pt x="713" y="885"/>
                      <a:pt x="632" y="885"/>
                    </a:cubicBezTo>
                    <a:cubicBezTo>
                      <a:pt x="588" y="885"/>
                      <a:pt x="543" y="880"/>
                      <a:pt x="497" y="870"/>
                    </a:cubicBezTo>
                    <a:cubicBezTo>
                      <a:pt x="428" y="860"/>
                      <a:pt x="369" y="840"/>
                      <a:pt x="309" y="800"/>
                    </a:cubicBezTo>
                    <a:cubicBezTo>
                      <a:pt x="249" y="761"/>
                      <a:pt x="199" y="711"/>
                      <a:pt x="170" y="651"/>
                    </a:cubicBezTo>
                    <a:cubicBezTo>
                      <a:pt x="130" y="532"/>
                      <a:pt x="239" y="403"/>
                      <a:pt x="349" y="324"/>
                    </a:cubicBezTo>
                    <a:cubicBezTo>
                      <a:pt x="458" y="234"/>
                      <a:pt x="567" y="174"/>
                      <a:pt x="667" y="135"/>
                    </a:cubicBezTo>
                    <a:cubicBezTo>
                      <a:pt x="865" y="55"/>
                      <a:pt x="1004" y="35"/>
                      <a:pt x="1004" y="15"/>
                    </a:cubicBezTo>
                    <a:cubicBezTo>
                      <a:pt x="1004" y="11"/>
                      <a:pt x="969" y="1"/>
                      <a:pt x="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59;p50">
                <a:extLst>
                  <a:ext uri="{FF2B5EF4-FFF2-40B4-BE49-F238E27FC236}">
                    <a16:creationId xmlns:a16="http://schemas.microsoft.com/office/drawing/2014/main" xmlns="" id="{986BB673-11E2-4E7A-A28D-75071EE1C07C}"/>
                  </a:ext>
                </a:extLst>
              </p:cNvPr>
              <p:cNvSpPr/>
              <p:nvPr/>
            </p:nvSpPr>
            <p:spPr>
              <a:xfrm>
                <a:off x="6352300" y="2179338"/>
                <a:ext cx="34300" cy="25550"/>
              </a:xfrm>
              <a:custGeom>
                <a:avLst/>
                <a:gdLst/>
                <a:ahLst/>
                <a:cxnLst/>
                <a:rect l="l" t="t" r="r" b="b"/>
                <a:pathLst>
                  <a:path w="1372" h="1022" extrusionOk="0">
                    <a:moveTo>
                      <a:pt x="884" y="0"/>
                    </a:moveTo>
                    <a:cubicBezTo>
                      <a:pt x="814" y="0"/>
                      <a:pt x="708" y="12"/>
                      <a:pt x="577" y="48"/>
                    </a:cubicBezTo>
                    <a:cubicBezTo>
                      <a:pt x="458" y="88"/>
                      <a:pt x="319" y="148"/>
                      <a:pt x="190" y="257"/>
                    </a:cubicBezTo>
                    <a:cubicBezTo>
                      <a:pt x="120" y="317"/>
                      <a:pt x="61" y="396"/>
                      <a:pt x="31" y="496"/>
                    </a:cubicBezTo>
                    <a:cubicBezTo>
                      <a:pt x="1" y="595"/>
                      <a:pt x="11" y="724"/>
                      <a:pt x="80" y="814"/>
                    </a:cubicBezTo>
                    <a:cubicBezTo>
                      <a:pt x="150" y="903"/>
                      <a:pt x="250" y="953"/>
                      <a:pt x="339" y="982"/>
                    </a:cubicBezTo>
                    <a:cubicBezTo>
                      <a:pt x="428" y="1012"/>
                      <a:pt x="517" y="1022"/>
                      <a:pt x="607" y="1022"/>
                    </a:cubicBezTo>
                    <a:cubicBezTo>
                      <a:pt x="776" y="1012"/>
                      <a:pt x="925" y="962"/>
                      <a:pt x="1034" y="903"/>
                    </a:cubicBezTo>
                    <a:cubicBezTo>
                      <a:pt x="1263" y="794"/>
                      <a:pt x="1372" y="694"/>
                      <a:pt x="1362" y="675"/>
                    </a:cubicBezTo>
                    <a:cubicBezTo>
                      <a:pt x="1361" y="673"/>
                      <a:pt x="1359" y="672"/>
                      <a:pt x="1355" y="672"/>
                    </a:cubicBezTo>
                    <a:cubicBezTo>
                      <a:pt x="1324" y="672"/>
                      <a:pt x="1200" y="743"/>
                      <a:pt x="1004" y="814"/>
                    </a:cubicBezTo>
                    <a:cubicBezTo>
                      <a:pt x="885" y="853"/>
                      <a:pt x="756" y="893"/>
                      <a:pt x="607" y="893"/>
                    </a:cubicBezTo>
                    <a:cubicBezTo>
                      <a:pt x="528" y="893"/>
                      <a:pt x="458" y="883"/>
                      <a:pt x="378" y="853"/>
                    </a:cubicBezTo>
                    <a:cubicBezTo>
                      <a:pt x="309" y="834"/>
                      <a:pt x="230" y="783"/>
                      <a:pt x="190" y="734"/>
                    </a:cubicBezTo>
                    <a:cubicBezTo>
                      <a:pt x="150" y="684"/>
                      <a:pt x="140" y="605"/>
                      <a:pt x="160" y="536"/>
                    </a:cubicBezTo>
                    <a:cubicBezTo>
                      <a:pt x="170" y="466"/>
                      <a:pt x="219" y="406"/>
                      <a:pt x="269" y="357"/>
                    </a:cubicBezTo>
                    <a:cubicBezTo>
                      <a:pt x="378" y="257"/>
                      <a:pt x="508" y="188"/>
                      <a:pt x="617" y="148"/>
                    </a:cubicBezTo>
                    <a:cubicBezTo>
                      <a:pt x="826" y="48"/>
                      <a:pt x="985" y="39"/>
                      <a:pt x="974" y="19"/>
                    </a:cubicBezTo>
                    <a:cubicBezTo>
                      <a:pt x="979" y="10"/>
                      <a:pt x="946" y="0"/>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60;p50">
                <a:extLst>
                  <a:ext uri="{FF2B5EF4-FFF2-40B4-BE49-F238E27FC236}">
                    <a16:creationId xmlns:a16="http://schemas.microsoft.com/office/drawing/2014/main" xmlns="" id="{8170BA33-AF97-45B1-B3CD-44FEEAE44DC4}"/>
                  </a:ext>
                </a:extLst>
              </p:cNvPr>
              <p:cNvSpPr/>
              <p:nvPr/>
            </p:nvSpPr>
            <p:spPr>
              <a:xfrm>
                <a:off x="6359025" y="2203688"/>
                <a:ext cx="33050" cy="25300"/>
              </a:xfrm>
              <a:custGeom>
                <a:avLst/>
                <a:gdLst/>
                <a:ahLst/>
                <a:cxnLst/>
                <a:rect l="l" t="t" r="r" b="b"/>
                <a:pathLst>
                  <a:path w="1322" h="1012" extrusionOk="0">
                    <a:moveTo>
                      <a:pt x="1016" y="0"/>
                    </a:moveTo>
                    <a:cubicBezTo>
                      <a:pt x="957" y="0"/>
                      <a:pt x="831" y="19"/>
                      <a:pt x="656" y="48"/>
                    </a:cubicBezTo>
                    <a:cubicBezTo>
                      <a:pt x="546" y="78"/>
                      <a:pt x="398" y="107"/>
                      <a:pt x="248" y="207"/>
                    </a:cubicBezTo>
                    <a:cubicBezTo>
                      <a:pt x="169" y="257"/>
                      <a:pt x="109" y="326"/>
                      <a:pt x="70" y="416"/>
                    </a:cubicBezTo>
                    <a:cubicBezTo>
                      <a:pt x="20" y="505"/>
                      <a:pt x="0" y="614"/>
                      <a:pt x="40" y="723"/>
                    </a:cubicBezTo>
                    <a:cubicBezTo>
                      <a:pt x="80" y="833"/>
                      <a:pt x="169" y="912"/>
                      <a:pt x="259" y="952"/>
                    </a:cubicBezTo>
                    <a:cubicBezTo>
                      <a:pt x="348" y="992"/>
                      <a:pt x="438" y="1012"/>
                      <a:pt x="527" y="1012"/>
                    </a:cubicBezTo>
                    <a:cubicBezTo>
                      <a:pt x="696" y="1012"/>
                      <a:pt x="835" y="982"/>
                      <a:pt x="954" y="952"/>
                    </a:cubicBezTo>
                    <a:cubicBezTo>
                      <a:pt x="1192" y="882"/>
                      <a:pt x="1321" y="803"/>
                      <a:pt x="1312" y="793"/>
                    </a:cubicBezTo>
                    <a:cubicBezTo>
                      <a:pt x="1312" y="790"/>
                      <a:pt x="1307" y="788"/>
                      <a:pt x="1297" y="788"/>
                    </a:cubicBezTo>
                    <a:cubicBezTo>
                      <a:pt x="1254" y="788"/>
                      <a:pt x="1120" y="820"/>
                      <a:pt x="934" y="853"/>
                    </a:cubicBezTo>
                    <a:cubicBezTo>
                      <a:pt x="837" y="869"/>
                      <a:pt x="728" y="885"/>
                      <a:pt x="610" y="885"/>
                    </a:cubicBezTo>
                    <a:cubicBezTo>
                      <a:pt x="583" y="885"/>
                      <a:pt x="555" y="884"/>
                      <a:pt x="527" y="882"/>
                    </a:cubicBezTo>
                    <a:cubicBezTo>
                      <a:pt x="457" y="882"/>
                      <a:pt x="378" y="862"/>
                      <a:pt x="318" y="833"/>
                    </a:cubicBezTo>
                    <a:cubicBezTo>
                      <a:pt x="248" y="803"/>
                      <a:pt x="189" y="743"/>
                      <a:pt x="169" y="684"/>
                    </a:cubicBezTo>
                    <a:cubicBezTo>
                      <a:pt x="120" y="544"/>
                      <a:pt x="209" y="386"/>
                      <a:pt x="318" y="306"/>
                    </a:cubicBezTo>
                    <a:cubicBezTo>
                      <a:pt x="438" y="217"/>
                      <a:pt x="566" y="177"/>
                      <a:pt x="685" y="138"/>
                    </a:cubicBezTo>
                    <a:cubicBezTo>
                      <a:pt x="914" y="78"/>
                      <a:pt x="1053" y="28"/>
                      <a:pt x="1053" y="8"/>
                    </a:cubicBezTo>
                    <a:cubicBezTo>
                      <a:pt x="1051" y="3"/>
                      <a:pt x="1038" y="0"/>
                      <a:pt x="1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61;p50">
                <a:extLst>
                  <a:ext uri="{FF2B5EF4-FFF2-40B4-BE49-F238E27FC236}">
                    <a16:creationId xmlns:a16="http://schemas.microsoft.com/office/drawing/2014/main" xmlns="" id="{CBDEDCD0-B7F0-44C3-AB4F-8B7F6FE9916B}"/>
                  </a:ext>
                </a:extLst>
              </p:cNvPr>
              <p:cNvSpPr/>
              <p:nvPr/>
            </p:nvSpPr>
            <p:spPr>
              <a:xfrm>
                <a:off x="6365225" y="2230088"/>
                <a:ext cx="32075" cy="25250"/>
              </a:xfrm>
              <a:custGeom>
                <a:avLst/>
                <a:gdLst/>
                <a:ahLst/>
                <a:cxnLst/>
                <a:rect l="l" t="t" r="r" b="b"/>
                <a:pathLst>
                  <a:path w="1283" h="1010" extrusionOk="0">
                    <a:moveTo>
                      <a:pt x="930" y="0"/>
                    </a:moveTo>
                    <a:cubicBezTo>
                      <a:pt x="871" y="0"/>
                      <a:pt x="755" y="10"/>
                      <a:pt x="596" y="45"/>
                    </a:cubicBezTo>
                    <a:cubicBezTo>
                      <a:pt x="487" y="75"/>
                      <a:pt x="348" y="104"/>
                      <a:pt x="209" y="204"/>
                    </a:cubicBezTo>
                    <a:cubicBezTo>
                      <a:pt x="139" y="263"/>
                      <a:pt x="80" y="333"/>
                      <a:pt x="40" y="422"/>
                    </a:cubicBezTo>
                    <a:cubicBezTo>
                      <a:pt x="0" y="512"/>
                      <a:pt x="11" y="631"/>
                      <a:pt x="60" y="720"/>
                    </a:cubicBezTo>
                    <a:cubicBezTo>
                      <a:pt x="110" y="810"/>
                      <a:pt x="179" y="879"/>
                      <a:pt x="269" y="929"/>
                    </a:cubicBezTo>
                    <a:cubicBezTo>
                      <a:pt x="348" y="969"/>
                      <a:pt x="428" y="989"/>
                      <a:pt x="507" y="998"/>
                    </a:cubicBezTo>
                    <a:cubicBezTo>
                      <a:pt x="569" y="1006"/>
                      <a:pt x="629" y="1009"/>
                      <a:pt x="685" y="1009"/>
                    </a:cubicBezTo>
                    <a:cubicBezTo>
                      <a:pt x="775" y="1009"/>
                      <a:pt x="857" y="1001"/>
                      <a:pt x="925" y="989"/>
                    </a:cubicBezTo>
                    <a:cubicBezTo>
                      <a:pt x="1163" y="939"/>
                      <a:pt x="1282" y="850"/>
                      <a:pt x="1272" y="839"/>
                    </a:cubicBezTo>
                    <a:cubicBezTo>
                      <a:pt x="1270" y="836"/>
                      <a:pt x="1266" y="835"/>
                      <a:pt x="1258" y="835"/>
                    </a:cubicBezTo>
                    <a:cubicBezTo>
                      <a:pt x="1218" y="835"/>
                      <a:pt x="1098" y="873"/>
                      <a:pt x="914" y="889"/>
                    </a:cubicBezTo>
                    <a:cubicBezTo>
                      <a:pt x="870" y="893"/>
                      <a:pt x="822" y="896"/>
                      <a:pt x="771" y="896"/>
                    </a:cubicBezTo>
                    <a:cubicBezTo>
                      <a:pt x="698" y="896"/>
                      <a:pt x="619" y="891"/>
                      <a:pt x="537" y="879"/>
                    </a:cubicBezTo>
                    <a:cubicBezTo>
                      <a:pt x="398" y="850"/>
                      <a:pt x="249" y="790"/>
                      <a:pt x="179" y="661"/>
                    </a:cubicBezTo>
                    <a:cubicBezTo>
                      <a:pt x="110" y="532"/>
                      <a:pt x="179" y="393"/>
                      <a:pt x="289" y="303"/>
                    </a:cubicBezTo>
                    <a:cubicBezTo>
                      <a:pt x="388" y="223"/>
                      <a:pt x="517" y="174"/>
                      <a:pt x="627" y="134"/>
                    </a:cubicBezTo>
                    <a:cubicBezTo>
                      <a:pt x="835" y="65"/>
                      <a:pt x="974" y="25"/>
                      <a:pt x="974" y="5"/>
                    </a:cubicBezTo>
                    <a:cubicBezTo>
                      <a:pt x="971" y="2"/>
                      <a:pt x="956"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62;p50">
                <a:extLst>
                  <a:ext uri="{FF2B5EF4-FFF2-40B4-BE49-F238E27FC236}">
                    <a16:creationId xmlns:a16="http://schemas.microsoft.com/office/drawing/2014/main" xmlns="" id="{D3639F2E-A44E-48BD-93E5-9D2867C0DFB8}"/>
                  </a:ext>
                </a:extLst>
              </p:cNvPr>
              <p:cNvSpPr/>
              <p:nvPr/>
            </p:nvSpPr>
            <p:spPr>
              <a:xfrm>
                <a:off x="6373925" y="2255838"/>
                <a:ext cx="32050" cy="23025"/>
              </a:xfrm>
              <a:custGeom>
                <a:avLst/>
                <a:gdLst/>
                <a:ahLst/>
                <a:cxnLst/>
                <a:rect l="l" t="t" r="r" b="b"/>
                <a:pathLst>
                  <a:path w="1282" h="921" extrusionOk="0">
                    <a:moveTo>
                      <a:pt x="764" y="1"/>
                    </a:moveTo>
                    <a:cubicBezTo>
                      <a:pt x="709" y="1"/>
                      <a:pt x="643" y="6"/>
                      <a:pt x="566" y="18"/>
                    </a:cubicBezTo>
                    <a:cubicBezTo>
                      <a:pt x="457" y="38"/>
                      <a:pt x="318" y="87"/>
                      <a:pt x="189" y="187"/>
                    </a:cubicBezTo>
                    <a:cubicBezTo>
                      <a:pt x="129" y="237"/>
                      <a:pt x="70" y="296"/>
                      <a:pt x="30" y="385"/>
                    </a:cubicBezTo>
                    <a:cubicBezTo>
                      <a:pt x="10" y="435"/>
                      <a:pt x="0" y="485"/>
                      <a:pt x="10" y="535"/>
                    </a:cubicBezTo>
                    <a:cubicBezTo>
                      <a:pt x="10" y="594"/>
                      <a:pt x="40" y="644"/>
                      <a:pt x="70" y="683"/>
                    </a:cubicBezTo>
                    <a:cubicBezTo>
                      <a:pt x="139" y="773"/>
                      <a:pt x="219" y="813"/>
                      <a:pt x="298" y="853"/>
                    </a:cubicBezTo>
                    <a:cubicBezTo>
                      <a:pt x="378" y="882"/>
                      <a:pt x="457" y="902"/>
                      <a:pt x="537" y="912"/>
                    </a:cubicBezTo>
                    <a:cubicBezTo>
                      <a:pt x="581" y="918"/>
                      <a:pt x="624" y="920"/>
                      <a:pt x="665" y="920"/>
                    </a:cubicBezTo>
                    <a:cubicBezTo>
                      <a:pt x="771" y="920"/>
                      <a:pt x="865" y="904"/>
                      <a:pt x="944" y="882"/>
                    </a:cubicBezTo>
                    <a:cubicBezTo>
                      <a:pt x="1172" y="822"/>
                      <a:pt x="1281" y="723"/>
                      <a:pt x="1272" y="714"/>
                    </a:cubicBezTo>
                    <a:cubicBezTo>
                      <a:pt x="1271" y="711"/>
                      <a:pt x="1268" y="710"/>
                      <a:pt x="1263" y="710"/>
                    </a:cubicBezTo>
                    <a:cubicBezTo>
                      <a:pt x="1229" y="710"/>
                      <a:pt x="1107" y="767"/>
                      <a:pt x="924" y="793"/>
                    </a:cubicBezTo>
                    <a:cubicBezTo>
                      <a:pt x="869" y="803"/>
                      <a:pt x="810" y="808"/>
                      <a:pt x="748" y="808"/>
                    </a:cubicBezTo>
                    <a:cubicBezTo>
                      <a:pt x="686" y="808"/>
                      <a:pt x="621" y="803"/>
                      <a:pt x="557" y="793"/>
                    </a:cubicBezTo>
                    <a:cubicBezTo>
                      <a:pt x="487" y="783"/>
                      <a:pt x="418" y="763"/>
                      <a:pt x="348" y="723"/>
                    </a:cubicBezTo>
                    <a:cubicBezTo>
                      <a:pt x="288" y="694"/>
                      <a:pt x="219" y="654"/>
                      <a:pt x="179" y="604"/>
                    </a:cubicBezTo>
                    <a:cubicBezTo>
                      <a:pt x="89" y="505"/>
                      <a:pt x="169" y="366"/>
                      <a:pt x="279" y="277"/>
                    </a:cubicBezTo>
                    <a:cubicBezTo>
                      <a:pt x="378" y="187"/>
                      <a:pt x="497" y="137"/>
                      <a:pt x="596" y="107"/>
                    </a:cubicBezTo>
                    <a:cubicBezTo>
                      <a:pt x="795" y="48"/>
                      <a:pt x="944" y="58"/>
                      <a:pt x="944" y="28"/>
                    </a:cubicBezTo>
                    <a:cubicBezTo>
                      <a:pt x="944" y="21"/>
                      <a:pt x="880" y="1"/>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63;p50">
                <a:extLst>
                  <a:ext uri="{FF2B5EF4-FFF2-40B4-BE49-F238E27FC236}">
                    <a16:creationId xmlns:a16="http://schemas.microsoft.com/office/drawing/2014/main" xmlns="" id="{A04FF536-1FD5-4B6C-8207-A16D96C94AE1}"/>
                  </a:ext>
                </a:extLst>
              </p:cNvPr>
              <p:cNvSpPr/>
              <p:nvPr/>
            </p:nvSpPr>
            <p:spPr>
              <a:xfrm>
                <a:off x="6381125" y="2278488"/>
                <a:ext cx="32050" cy="24550"/>
              </a:xfrm>
              <a:custGeom>
                <a:avLst/>
                <a:gdLst/>
                <a:ahLst/>
                <a:cxnLst/>
                <a:rect l="l" t="t" r="r" b="b"/>
                <a:pathLst>
                  <a:path w="1282" h="982" extrusionOk="0">
                    <a:moveTo>
                      <a:pt x="943" y="1"/>
                    </a:moveTo>
                    <a:cubicBezTo>
                      <a:pt x="878" y="1"/>
                      <a:pt x="791" y="9"/>
                      <a:pt x="686" y="36"/>
                    </a:cubicBezTo>
                    <a:cubicBezTo>
                      <a:pt x="567" y="66"/>
                      <a:pt x="428" y="125"/>
                      <a:pt x="298" y="225"/>
                    </a:cubicBezTo>
                    <a:cubicBezTo>
                      <a:pt x="229" y="274"/>
                      <a:pt x="169" y="324"/>
                      <a:pt x="110" y="404"/>
                    </a:cubicBezTo>
                    <a:cubicBezTo>
                      <a:pt x="50" y="473"/>
                      <a:pt x="0" y="592"/>
                      <a:pt x="40" y="711"/>
                    </a:cubicBezTo>
                    <a:cubicBezTo>
                      <a:pt x="80" y="821"/>
                      <a:pt x="169" y="890"/>
                      <a:pt x="258" y="930"/>
                    </a:cubicBezTo>
                    <a:cubicBezTo>
                      <a:pt x="348" y="960"/>
                      <a:pt x="437" y="969"/>
                      <a:pt x="517" y="980"/>
                    </a:cubicBezTo>
                    <a:cubicBezTo>
                      <a:pt x="545" y="981"/>
                      <a:pt x="572" y="982"/>
                      <a:pt x="599" y="982"/>
                    </a:cubicBezTo>
                    <a:cubicBezTo>
                      <a:pt x="732" y="982"/>
                      <a:pt x="845" y="963"/>
                      <a:pt x="944" y="930"/>
                    </a:cubicBezTo>
                    <a:cubicBezTo>
                      <a:pt x="1172" y="850"/>
                      <a:pt x="1282" y="731"/>
                      <a:pt x="1271" y="721"/>
                    </a:cubicBezTo>
                    <a:cubicBezTo>
                      <a:pt x="1270" y="719"/>
                      <a:pt x="1268" y="718"/>
                      <a:pt x="1264" y="718"/>
                    </a:cubicBezTo>
                    <a:cubicBezTo>
                      <a:pt x="1233" y="718"/>
                      <a:pt x="1109" y="786"/>
                      <a:pt x="914" y="830"/>
                    </a:cubicBezTo>
                    <a:cubicBezTo>
                      <a:pt x="832" y="853"/>
                      <a:pt x="738" y="864"/>
                      <a:pt x="634" y="864"/>
                    </a:cubicBezTo>
                    <a:cubicBezTo>
                      <a:pt x="599" y="864"/>
                      <a:pt x="564" y="863"/>
                      <a:pt x="527" y="860"/>
                    </a:cubicBezTo>
                    <a:cubicBezTo>
                      <a:pt x="388" y="841"/>
                      <a:pt x="219" y="791"/>
                      <a:pt x="169" y="662"/>
                    </a:cubicBezTo>
                    <a:cubicBezTo>
                      <a:pt x="149" y="602"/>
                      <a:pt x="169" y="543"/>
                      <a:pt x="219" y="483"/>
                    </a:cubicBezTo>
                    <a:cubicBezTo>
                      <a:pt x="258" y="423"/>
                      <a:pt x="318" y="364"/>
                      <a:pt x="368" y="324"/>
                    </a:cubicBezTo>
                    <a:cubicBezTo>
                      <a:pt x="487" y="234"/>
                      <a:pt x="606" y="175"/>
                      <a:pt x="715" y="125"/>
                    </a:cubicBezTo>
                    <a:cubicBezTo>
                      <a:pt x="924" y="46"/>
                      <a:pt x="1073" y="46"/>
                      <a:pt x="1073" y="26"/>
                    </a:cubicBezTo>
                    <a:cubicBezTo>
                      <a:pt x="1073" y="15"/>
                      <a:pt x="1026" y="1"/>
                      <a:pt x="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64;p50">
                <a:extLst>
                  <a:ext uri="{FF2B5EF4-FFF2-40B4-BE49-F238E27FC236}">
                    <a16:creationId xmlns:a16="http://schemas.microsoft.com/office/drawing/2014/main" xmlns="" id="{02240EAB-EAD7-4D6A-A8C1-9E68BF27F78C}"/>
                  </a:ext>
                </a:extLst>
              </p:cNvPr>
              <p:cNvSpPr/>
              <p:nvPr/>
            </p:nvSpPr>
            <p:spPr>
              <a:xfrm>
                <a:off x="6385350" y="2301963"/>
                <a:ext cx="33800" cy="25600"/>
              </a:xfrm>
              <a:custGeom>
                <a:avLst/>
                <a:gdLst/>
                <a:ahLst/>
                <a:cxnLst/>
                <a:rect l="l" t="t" r="r" b="b"/>
                <a:pathLst>
                  <a:path w="1352" h="1024" extrusionOk="0">
                    <a:moveTo>
                      <a:pt x="1032" y="1"/>
                    </a:moveTo>
                    <a:cubicBezTo>
                      <a:pt x="961" y="1"/>
                      <a:pt x="859" y="11"/>
                      <a:pt x="735" y="41"/>
                    </a:cubicBezTo>
                    <a:cubicBezTo>
                      <a:pt x="606" y="70"/>
                      <a:pt x="457" y="120"/>
                      <a:pt x="318" y="219"/>
                    </a:cubicBezTo>
                    <a:cubicBezTo>
                      <a:pt x="248" y="269"/>
                      <a:pt x="169" y="328"/>
                      <a:pt x="109" y="408"/>
                    </a:cubicBezTo>
                    <a:cubicBezTo>
                      <a:pt x="50" y="487"/>
                      <a:pt x="0" y="597"/>
                      <a:pt x="30" y="716"/>
                    </a:cubicBezTo>
                    <a:cubicBezTo>
                      <a:pt x="50" y="845"/>
                      <a:pt x="139" y="924"/>
                      <a:pt x="239" y="974"/>
                    </a:cubicBezTo>
                    <a:cubicBezTo>
                      <a:pt x="328" y="1014"/>
                      <a:pt x="427" y="1024"/>
                      <a:pt x="517" y="1024"/>
                    </a:cubicBezTo>
                    <a:cubicBezTo>
                      <a:pt x="685" y="1024"/>
                      <a:pt x="835" y="1004"/>
                      <a:pt x="963" y="974"/>
                    </a:cubicBezTo>
                    <a:cubicBezTo>
                      <a:pt x="1212" y="915"/>
                      <a:pt x="1351" y="845"/>
                      <a:pt x="1341" y="825"/>
                    </a:cubicBezTo>
                    <a:cubicBezTo>
                      <a:pt x="1339" y="821"/>
                      <a:pt x="1332" y="820"/>
                      <a:pt x="1321" y="820"/>
                    </a:cubicBezTo>
                    <a:cubicBezTo>
                      <a:pt x="1272" y="820"/>
                      <a:pt x="1137" y="850"/>
                      <a:pt x="944" y="875"/>
                    </a:cubicBezTo>
                    <a:cubicBezTo>
                      <a:pt x="824" y="895"/>
                      <a:pt x="676" y="904"/>
                      <a:pt x="517" y="904"/>
                    </a:cubicBezTo>
                    <a:cubicBezTo>
                      <a:pt x="447" y="895"/>
                      <a:pt x="367" y="885"/>
                      <a:pt x="298" y="855"/>
                    </a:cubicBezTo>
                    <a:cubicBezTo>
                      <a:pt x="228" y="815"/>
                      <a:pt x="179" y="756"/>
                      <a:pt x="159" y="696"/>
                    </a:cubicBezTo>
                    <a:cubicBezTo>
                      <a:pt x="149" y="626"/>
                      <a:pt x="179" y="547"/>
                      <a:pt x="219" y="487"/>
                    </a:cubicBezTo>
                    <a:cubicBezTo>
                      <a:pt x="268" y="418"/>
                      <a:pt x="328" y="368"/>
                      <a:pt x="387" y="319"/>
                    </a:cubicBezTo>
                    <a:cubicBezTo>
                      <a:pt x="517" y="229"/>
                      <a:pt x="646" y="169"/>
                      <a:pt x="765" y="130"/>
                    </a:cubicBezTo>
                    <a:cubicBezTo>
                      <a:pt x="994" y="50"/>
                      <a:pt x="1142" y="41"/>
                      <a:pt x="1142" y="21"/>
                    </a:cubicBezTo>
                    <a:cubicBezTo>
                      <a:pt x="1142" y="11"/>
                      <a:pt x="1102" y="1"/>
                      <a:pt x="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65;p50">
                <a:extLst>
                  <a:ext uri="{FF2B5EF4-FFF2-40B4-BE49-F238E27FC236}">
                    <a16:creationId xmlns:a16="http://schemas.microsoft.com/office/drawing/2014/main" xmlns="" id="{A5ED465E-F2C4-4297-BC75-324A9B4ED2A6}"/>
                  </a:ext>
                </a:extLst>
              </p:cNvPr>
              <p:cNvSpPr/>
              <p:nvPr/>
            </p:nvSpPr>
            <p:spPr>
              <a:xfrm>
                <a:off x="7100225" y="1860413"/>
                <a:ext cx="24125" cy="24675"/>
              </a:xfrm>
              <a:custGeom>
                <a:avLst/>
                <a:gdLst/>
                <a:ahLst/>
                <a:cxnLst/>
                <a:rect l="l" t="t" r="r" b="b"/>
                <a:pathLst>
                  <a:path w="965" h="987" extrusionOk="0">
                    <a:moveTo>
                      <a:pt x="552" y="1"/>
                    </a:moveTo>
                    <a:cubicBezTo>
                      <a:pt x="439" y="1"/>
                      <a:pt x="346" y="27"/>
                      <a:pt x="270" y="52"/>
                    </a:cubicBezTo>
                    <a:cubicBezTo>
                      <a:pt x="91" y="122"/>
                      <a:pt x="1" y="201"/>
                      <a:pt x="11" y="221"/>
                    </a:cubicBezTo>
                    <a:cubicBezTo>
                      <a:pt x="12" y="222"/>
                      <a:pt x="14" y="222"/>
                      <a:pt x="16" y="222"/>
                    </a:cubicBezTo>
                    <a:cubicBezTo>
                      <a:pt x="38" y="222"/>
                      <a:pt x="135" y="178"/>
                      <a:pt x="289" y="142"/>
                    </a:cubicBezTo>
                    <a:cubicBezTo>
                      <a:pt x="345" y="129"/>
                      <a:pt x="408" y="121"/>
                      <a:pt x="472" y="121"/>
                    </a:cubicBezTo>
                    <a:cubicBezTo>
                      <a:pt x="511" y="121"/>
                      <a:pt x="550" y="124"/>
                      <a:pt x="587" y="131"/>
                    </a:cubicBezTo>
                    <a:cubicBezTo>
                      <a:pt x="687" y="142"/>
                      <a:pt x="796" y="211"/>
                      <a:pt x="815" y="310"/>
                    </a:cubicBezTo>
                    <a:cubicBezTo>
                      <a:pt x="835" y="410"/>
                      <a:pt x="776" y="529"/>
                      <a:pt x="716" y="618"/>
                    </a:cubicBezTo>
                    <a:cubicBezTo>
                      <a:pt x="647" y="698"/>
                      <a:pt x="568" y="767"/>
                      <a:pt x="498" y="817"/>
                    </a:cubicBezTo>
                    <a:cubicBezTo>
                      <a:pt x="359" y="926"/>
                      <a:pt x="250" y="956"/>
                      <a:pt x="250" y="976"/>
                    </a:cubicBezTo>
                    <a:cubicBezTo>
                      <a:pt x="253" y="982"/>
                      <a:pt x="267" y="987"/>
                      <a:pt x="291" y="987"/>
                    </a:cubicBezTo>
                    <a:cubicBezTo>
                      <a:pt x="341" y="987"/>
                      <a:pt x="433" y="967"/>
                      <a:pt x="548" y="906"/>
                    </a:cubicBezTo>
                    <a:cubicBezTo>
                      <a:pt x="627" y="857"/>
                      <a:pt x="726" y="797"/>
                      <a:pt x="815" y="698"/>
                    </a:cubicBezTo>
                    <a:cubicBezTo>
                      <a:pt x="855" y="648"/>
                      <a:pt x="895" y="588"/>
                      <a:pt x="925" y="519"/>
                    </a:cubicBezTo>
                    <a:cubicBezTo>
                      <a:pt x="945" y="449"/>
                      <a:pt x="965" y="370"/>
                      <a:pt x="945" y="281"/>
                    </a:cubicBezTo>
                    <a:cubicBezTo>
                      <a:pt x="935" y="191"/>
                      <a:pt x="875" y="122"/>
                      <a:pt x="806" y="82"/>
                    </a:cubicBezTo>
                    <a:cubicBezTo>
                      <a:pt x="746" y="32"/>
                      <a:pt x="667" y="12"/>
                      <a:pt x="607" y="3"/>
                    </a:cubicBezTo>
                    <a:cubicBezTo>
                      <a:pt x="588" y="1"/>
                      <a:pt x="570" y="1"/>
                      <a:pt x="5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66;p50">
                <a:extLst>
                  <a:ext uri="{FF2B5EF4-FFF2-40B4-BE49-F238E27FC236}">
                    <a16:creationId xmlns:a16="http://schemas.microsoft.com/office/drawing/2014/main" xmlns="" id="{B97E0446-B1F4-4563-8A57-024B2A6C399F}"/>
                  </a:ext>
                </a:extLst>
              </p:cNvPr>
              <p:cNvSpPr/>
              <p:nvPr/>
            </p:nvSpPr>
            <p:spPr>
              <a:xfrm>
                <a:off x="7108675" y="1882063"/>
                <a:ext cx="27850" cy="24125"/>
              </a:xfrm>
              <a:custGeom>
                <a:avLst/>
                <a:gdLst/>
                <a:ahLst/>
                <a:cxnLst/>
                <a:rect l="l" t="t" r="r" b="b"/>
                <a:pathLst>
                  <a:path w="1114" h="965" extrusionOk="0">
                    <a:moveTo>
                      <a:pt x="656" y="0"/>
                    </a:moveTo>
                    <a:cubicBezTo>
                      <a:pt x="508" y="0"/>
                      <a:pt x="388" y="31"/>
                      <a:pt x="289" y="70"/>
                    </a:cubicBezTo>
                    <a:cubicBezTo>
                      <a:pt x="90" y="150"/>
                      <a:pt x="1" y="259"/>
                      <a:pt x="21" y="269"/>
                    </a:cubicBezTo>
                    <a:cubicBezTo>
                      <a:pt x="22" y="271"/>
                      <a:pt x="24" y="272"/>
                      <a:pt x="27" y="272"/>
                    </a:cubicBezTo>
                    <a:cubicBezTo>
                      <a:pt x="53" y="272"/>
                      <a:pt x="150" y="204"/>
                      <a:pt x="319" y="159"/>
                    </a:cubicBezTo>
                    <a:cubicBezTo>
                      <a:pt x="391" y="143"/>
                      <a:pt x="484" y="127"/>
                      <a:pt x="579" y="127"/>
                    </a:cubicBezTo>
                    <a:cubicBezTo>
                      <a:pt x="602" y="127"/>
                      <a:pt x="624" y="128"/>
                      <a:pt x="647" y="130"/>
                    </a:cubicBezTo>
                    <a:cubicBezTo>
                      <a:pt x="766" y="139"/>
                      <a:pt x="914" y="170"/>
                      <a:pt x="954" y="269"/>
                    </a:cubicBezTo>
                    <a:cubicBezTo>
                      <a:pt x="974" y="318"/>
                      <a:pt x="965" y="388"/>
                      <a:pt x="945" y="437"/>
                    </a:cubicBezTo>
                    <a:cubicBezTo>
                      <a:pt x="925" y="497"/>
                      <a:pt x="885" y="547"/>
                      <a:pt x="835" y="587"/>
                    </a:cubicBezTo>
                    <a:cubicBezTo>
                      <a:pt x="756" y="676"/>
                      <a:pt x="656" y="746"/>
                      <a:pt x="577" y="795"/>
                    </a:cubicBezTo>
                    <a:cubicBezTo>
                      <a:pt x="408" y="905"/>
                      <a:pt x="289" y="934"/>
                      <a:pt x="299" y="954"/>
                    </a:cubicBezTo>
                    <a:cubicBezTo>
                      <a:pt x="299" y="960"/>
                      <a:pt x="312" y="965"/>
                      <a:pt x="336" y="965"/>
                    </a:cubicBezTo>
                    <a:cubicBezTo>
                      <a:pt x="388" y="965"/>
                      <a:pt x="489" y="945"/>
                      <a:pt x="617" y="885"/>
                    </a:cubicBezTo>
                    <a:cubicBezTo>
                      <a:pt x="716" y="835"/>
                      <a:pt x="825" y="775"/>
                      <a:pt x="925" y="676"/>
                    </a:cubicBezTo>
                    <a:cubicBezTo>
                      <a:pt x="974" y="627"/>
                      <a:pt x="1034" y="567"/>
                      <a:pt x="1064" y="488"/>
                    </a:cubicBezTo>
                    <a:cubicBezTo>
                      <a:pt x="1104" y="418"/>
                      <a:pt x="1113" y="318"/>
                      <a:pt x="1084" y="219"/>
                    </a:cubicBezTo>
                    <a:cubicBezTo>
                      <a:pt x="1044" y="130"/>
                      <a:pt x="954" y="70"/>
                      <a:pt x="875" y="40"/>
                    </a:cubicBezTo>
                    <a:cubicBezTo>
                      <a:pt x="795" y="11"/>
                      <a:pt x="726" y="0"/>
                      <a:pt x="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67;p50">
                <a:extLst>
                  <a:ext uri="{FF2B5EF4-FFF2-40B4-BE49-F238E27FC236}">
                    <a16:creationId xmlns:a16="http://schemas.microsoft.com/office/drawing/2014/main" xmlns="" id="{91CFB2FF-544D-455A-9AFD-EF0D05F31062}"/>
                  </a:ext>
                </a:extLst>
              </p:cNvPr>
              <p:cNvSpPr/>
              <p:nvPr/>
            </p:nvSpPr>
            <p:spPr>
              <a:xfrm>
                <a:off x="7120600" y="1904863"/>
                <a:ext cx="26850" cy="26325"/>
              </a:xfrm>
              <a:custGeom>
                <a:avLst/>
                <a:gdLst/>
                <a:ahLst/>
                <a:cxnLst/>
                <a:rect l="l" t="t" r="r" b="b"/>
                <a:pathLst>
                  <a:path w="1074" h="1053" extrusionOk="0">
                    <a:moveTo>
                      <a:pt x="594" y="1"/>
                    </a:moveTo>
                    <a:cubicBezTo>
                      <a:pt x="471" y="1"/>
                      <a:pt x="358" y="36"/>
                      <a:pt x="269" y="72"/>
                    </a:cubicBezTo>
                    <a:cubicBezTo>
                      <a:pt x="70" y="171"/>
                      <a:pt x="0" y="291"/>
                      <a:pt x="11" y="300"/>
                    </a:cubicBezTo>
                    <a:cubicBezTo>
                      <a:pt x="11" y="301"/>
                      <a:pt x="12" y="301"/>
                      <a:pt x="13" y="301"/>
                    </a:cubicBezTo>
                    <a:cubicBezTo>
                      <a:pt x="32" y="301"/>
                      <a:pt x="131" y="227"/>
                      <a:pt x="309" y="161"/>
                    </a:cubicBezTo>
                    <a:cubicBezTo>
                      <a:pt x="386" y="144"/>
                      <a:pt x="478" y="120"/>
                      <a:pt x="586" y="120"/>
                    </a:cubicBezTo>
                    <a:cubicBezTo>
                      <a:pt x="602" y="120"/>
                      <a:pt x="619" y="120"/>
                      <a:pt x="636" y="121"/>
                    </a:cubicBezTo>
                    <a:cubicBezTo>
                      <a:pt x="755" y="132"/>
                      <a:pt x="894" y="171"/>
                      <a:pt x="905" y="291"/>
                    </a:cubicBezTo>
                    <a:cubicBezTo>
                      <a:pt x="934" y="410"/>
                      <a:pt x="875" y="549"/>
                      <a:pt x="805" y="638"/>
                    </a:cubicBezTo>
                    <a:cubicBezTo>
                      <a:pt x="735" y="748"/>
                      <a:pt x="636" y="817"/>
                      <a:pt x="557" y="867"/>
                    </a:cubicBezTo>
                    <a:cubicBezTo>
                      <a:pt x="398" y="976"/>
                      <a:pt x="279" y="1026"/>
                      <a:pt x="289" y="1046"/>
                    </a:cubicBezTo>
                    <a:cubicBezTo>
                      <a:pt x="289" y="1050"/>
                      <a:pt x="296" y="1053"/>
                      <a:pt x="308" y="1053"/>
                    </a:cubicBezTo>
                    <a:cubicBezTo>
                      <a:pt x="351" y="1053"/>
                      <a:pt x="461" y="1025"/>
                      <a:pt x="607" y="956"/>
                    </a:cubicBezTo>
                    <a:cubicBezTo>
                      <a:pt x="706" y="906"/>
                      <a:pt x="815" y="837"/>
                      <a:pt x="905" y="717"/>
                    </a:cubicBezTo>
                    <a:cubicBezTo>
                      <a:pt x="994" y="609"/>
                      <a:pt x="1073" y="450"/>
                      <a:pt x="1044" y="260"/>
                    </a:cubicBezTo>
                    <a:cubicBezTo>
                      <a:pt x="1024" y="161"/>
                      <a:pt x="954" y="72"/>
                      <a:pt x="865" y="42"/>
                    </a:cubicBezTo>
                    <a:cubicBezTo>
                      <a:pt x="786" y="13"/>
                      <a:pt x="706" y="2"/>
                      <a:pt x="636" y="2"/>
                    </a:cubicBezTo>
                    <a:cubicBezTo>
                      <a:pt x="622" y="1"/>
                      <a:pt x="608" y="1"/>
                      <a:pt x="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68;p50">
                <a:extLst>
                  <a:ext uri="{FF2B5EF4-FFF2-40B4-BE49-F238E27FC236}">
                    <a16:creationId xmlns:a16="http://schemas.microsoft.com/office/drawing/2014/main" xmlns="" id="{CF63BF08-F89A-4887-AD6E-FCC6C3E3D874}"/>
                  </a:ext>
                </a:extLst>
              </p:cNvPr>
              <p:cNvSpPr/>
              <p:nvPr/>
            </p:nvSpPr>
            <p:spPr>
              <a:xfrm>
                <a:off x="7131525" y="1926763"/>
                <a:ext cx="28100" cy="25625"/>
              </a:xfrm>
              <a:custGeom>
                <a:avLst/>
                <a:gdLst/>
                <a:ahLst/>
                <a:cxnLst/>
                <a:rect l="l" t="t" r="r" b="b"/>
                <a:pathLst>
                  <a:path w="1124" h="1025" extrusionOk="0">
                    <a:moveTo>
                      <a:pt x="676" y="0"/>
                    </a:moveTo>
                    <a:cubicBezTo>
                      <a:pt x="517" y="20"/>
                      <a:pt x="388" y="70"/>
                      <a:pt x="289" y="130"/>
                    </a:cubicBezTo>
                    <a:cubicBezTo>
                      <a:pt x="80" y="239"/>
                      <a:pt x="0" y="358"/>
                      <a:pt x="11" y="368"/>
                    </a:cubicBezTo>
                    <a:cubicBezTo>
                      <a:pt x="12" y="370"/>
                      <a:pt x="14" y="371"/>
                      <a:pt x="16" y="371"/>
                    </a:cubicBezTo>
                    <a:cubicBezTo>
                      <a:pt x="42" y="371"/>
                      <a:pt x="149" y="291"/>
                      <a:pt x="329" y="219"/>
                    </a:cubicBezTo>
                    <a:cubicBezTo>
                      <a:pt x="428" y="179"/>
                      <a:pt x="547" y="139"/>
                      <a:pt x="686" y="130"/>
                    </a:cubicBezTo>
                    <a:cubicBezTo>
                      <a:pt x="755" y="130"/>
                      <a:pt x="815" y="130"/>
                      <a:pt x="875" y="159"/>
                    </a:cubicBezTo>
                    <a:cubicBezTo>
                      <a:pt x="925" y="189"/>
                      <a:pt x="954" y="249"/>
                      <a:pt x="964" y="318"/>
                    </a:cubicBezTo>
                    <a:cubicBezTo>
                      <a:pt x="994" y="457"/>
                      <a:pt x="914" y="587"/>
                      <a:pt x="815" y="676"/>
                    </a:cubicBezTo>
                    <a:cubicBezTo>
                      <a:pt x="716" y="766"/>
                      <a:pt x="596" y="825"/>
                      <a:pt x="507" y="874"/>
                    </a:cubicBezTo>
                    <a:cubicBezTo>
                      <a:pt x="309" y="964"/>
                      <a:pt x="170" y="994"/>
                      <a:pt x="179" y="1013"/>
                    </a:cubicBezTo>
                    <a:cubicBezTo>
                      <a:pt x="179" y="1020"/>
                      <a:pt x="196" y="1025"/>
                      <a:pt x="228" y="1025"/>
                    </a:cubicBezTo>
                    <a:cubicBezTo>
                      <a:pt x="286" y="1025"/>
                      <a:pt x="395" y="1009"/>
                      <a:pt x="537" y="964"/>
                    </a:cubicBezTo>
                    <a:cubicBezTo>
                      <a:pt x="647" y="924"/>
                      <a:pt x="775" y="865"/>
                      <a:pt x="894" y="766"/>
                    </a:cubicBezTo>
                    <a:cubicBezTo>
                      <a:pt x="964" y="715"/>
                      <a:pt x="1024" y="656"/>
                      <a:pt x="1064" y="576"/>
                    </a:cubicBezTo>
                    <a:cubicBezTo>
                      <a:pt x="1103" y="487"/>
                      <a:pt x="1123" y="388"/>
                      <a:pt x="1103" y="289"/>
                    </a:cubicBezTo>
                    <a:cubicBezTo>
                      <a:pt x="1084" y="189"/>
                      <a:pt x="1024" y="100"/>
                      <a:pt x="934" y="40"/>
                    </a:cubicBezTo>
                    <a:cubicBezTo>
                      <a:pt x="845" y="0"/>
                      <a:pt x="755" y="0"/>
                      <a:pt x="6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69;p50">
                <a:extLst>
                  <a:ext uri="{FF2B5EF4-FFF2-40B4-BE49-F238E27FC236}">
                    <a16:creationId xmlns:a16="http://schemas.microsoft.com/office/drawing/2014/main" xmlns="" id="{2448F258-079C-46DF-96C6-45EAE7B9AC8C}"/>
                  </a:ext>
                </a:extLst>
              </p:cNvPr>
              <p:cNvSpPr/>
              <p:nvPr/>
            </p:nvSpPr>
            <p:spPr>
              <a:xfrm>
                <a:off x="7141725" y="1950813"/>
                <a:ext cx="28550" cy="28925"/>
              </a:xfrm>
              <a:custGeom>
                <a:avLst/>
                <a:gdLst/>
                <a:ahLst/>
                <a:cxnLst/>
                <a:rect l="l" t="t" r="r" b="b"/>
                <a:pathLst>
                  <a:path w="1142" h="1157" extrusionOk="0">
                    <a:moveTo>
                      <a:pt x="660" y="1"/>
                    </a:moveTo>
                    <a:cubicBezTo>
                      <a:pt x="513" y="1"/>
                      <a:pt x="398" y="45"/>
                      <a:pt x="308" y="82"/>
                    </a:cubicBezTo>
                    <a:cubicBezTo>
                      <a:pt x="89" y="181"/>
                      <a:pt x="0" y="290"/>
                      <a:pt x="10" y="300"/>
                    </a:cubicBezTo>
                    <a:cubicBezTo>
                      <a:pt x="12" y="302"/>
                      <a:pt x="15" y="303"/>
                      <a:pt x="19" y="303"/>
                    </a:cubicBezTo>
                    <a:cubicBezTo>
                      <a:pt x="54" y="303"/>
                      <a:pt x="160" y="233"/>
                      <a:pt x="338" y="171"/>
                    </a:cubicBezTo>
                    <a:cubicBezTo>
                      <a:pt x="415" y="148"/>
                      <a:pt x="510" y="124"/>
                      <a:pt x="609" y="124"/>
                    </a:cubicBezTo>
                    <a:cubicBezTo>
                      <a:pt x="637" y="124"/>
                      <a:pt x="666" y="126"/>
                      <a:pt x="695" y="131"/>
                    </a:cubicBezTo>
                    <a:cubicBezTo>
                      <a:pt x="755" y="141"/>
                      <a:pt x="815" y="151"/>
                      <a:pt x="874" y="190"/>
                    </a:cubicBezTo>
                    <a:cubicBezTo>
                      <a:pt x="923" y="230"/>
                      <a:pt x="963" y="290"/>
                      <a:pt x="983" y="349"/>
                    </a:cubicBezTo>
                    <a:cubicBezTo>
                      <a:pt x="1013" y="469"/>
                      <a:pt x="923" y="608"/>
                      <a:pt x="834" y="707"/>
                    </a:cubicBezTo>
                    <a:cubicBezTo>
                      <a:pt x="735" y="806"/>
                      <a:pt x="636" y="886"/>
                      <a:pt x="556" y="945"/>
                    </a:cubicBezTo>
                    <a:cubicBezTo>
                      <a:pt x="378" y="1075"/>
                      <a:pt x="258" y="1134"/>
                      <a:pt x="258" y="1154"/>
                    </a:cubicBezTo>
                    <a:cubicBezTo>
                      <a:pt x="260" y="1156"/>
                      <a:pt x="264" y="1156"/>
                      <a:pt x="270" y="1156"/>
                    </a:cubicBezTo>
                    <a:cubicBezTo>
                      <a:pt x="309" y="1156"/>
                      <a:pt x="435" y="1129"/>
                      <a:pt x="606" y="1035"/>
                    </a:cubicBezTo>
                    <a:cubicBezTo>
                      <a:pt x="705" y="976"/>
                      <a:pt x="815" y="896"/>
                      <a:pt x="923" y="786"/>
                    </a:cubicBezTo>
                    <a:cubicBezTo>
                      <a:pt x="974" y="737"/>
                      <a:pt x="1033" y="678"/>
                      <a:pt x="1073" y="598"/>
                    </a:cubicBezTo>
                    <a:cubicBezTo>
                      <a:pt x="1113" y="519"/>
                      <a:pt x="1142" y="419"/>
                      <a:pt x="1113" y="320"/>
                    </a:cubicBezTo>
                    <a:cubicBezTo>
                      <a:pt x="1063" y="111"/>
                      <a:pt x="854" y="12"/>
                      <a:pt x="705" y="2"/>
                    </a:cubicBezTo>
                    <a:cubicBezTo>
                      <a:pt x="690" y="1"/>
                      <a:pt x="675" y="1"/>
                      <a:pt x="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70;p50">
                <a:extLst>
                  <a:ext uri="{FF2B5EF4-FFF2-40B4-BE49-F238E27FC236}">
                    <a16:creationId xmlns:a16="http://schemas.microsoft.com/office/drawing/2014/main" xmlns="" id="{E8D4B816-DF75-4E0B-9013-7091FF9BB2EA}"/>
                  </a:ext>
                </a:extLst>
              </p:cNvPr>
              <p:cNvSpPr/>
              <p:nvPr/>
            </p:nvSpPr>
            <p:spPr>
              <a:xfrm>
                <a:off x="7149900" y="1975188"/>
                <a:ext cx="32575" cy="28775"/>
              </a:xfrm>
              <a:custGeom>
                <a:avLst/>
                <a:gdLst/>
                <a:ahLst/>
                <a:cxnLst/>
                <a:rect l="l" t="t" r="r" b="b"/>
                <a:pathLst>
                  <a:path w="1303" h="1151" extrusionOk="0">
                    <a:moveTo>
                      <a:pt x="877" y="0"/>
                    </a:moveTo>
                    <a:cubicBezTo>
                      <a:pt x="830" y="0"/>
                      <a:pt x="786" y="5"/>
                      <a:pt x="746" y="10"/>
                    </a:cubicBezTo>
                    <a:cubicBezTo>
                      <a:pt x="577" y="20"/>
                      <a:pt x="438" y="80"/>
                      <a:pt x="318" y="129"/>
                    </a:cubicBezTo>
                    <a:cubicBezTo>
                      <a:pt x="100" y="248"/>
                      <a:pt x="1" y="368"/>
                      <a:pt x="11" y="378"/>
                    </a:cubicBezTo>
                    <a:cubicBezTo>
                      <a:pt x="12" y="380"/>
                      <a:pt x="13" y="381"/>
                      <a:pt x="16" y="381"/>
                    </a:cubicBezTo>
                    <a:cubicBezTo>
                      <a:pt x="42" y="381"/>
                      <a:pt x="159" y="292"/>
                      <a:pt x="358" y="219"/>
                    </a:cubicBezTo>
                    <a:cubicBezTo>
                      <a:pt x="468" y="179"/>
                      <a:pt x="607" y="140"/>
                      <a:pt x="755" y="129"/>
                    </a:cubicBezTo>
                    <a:cubicBezTo>
                      <a:pt x="835" y="129"/>
                      <a:pt x="914" y="129"/>
                      <a:pt x="984" y="149"/>
                    </a:cubicBezTo>
                    <a:cubicBezTo>
                      <a:pt x="1053" y="169"/>
                      <a:pt x="1113" y="219"/>
                      <a:pt x="1133" y="288"/>
                    </a:cubicBezTo>
                    <a:cubicBezTo>
                      <a:pt x="1163" y="348"/>
                      <a:pt x="1143" y="427"/>
                      <a:pt x="1113" y="497"/>
                    </a:cubicBezTo>
                    <a:cubicBezTo>
                      <a:pt x="1084" y="566"/>
                      <a:pt x="1044" y="636"/>
                      <a:pt x="994" y="696"/>
                    </a:cubicBezTo>
                    <a:cubicBezTo>
                      <a:pt x="894" y="815"/>
                      <a:pt x="786" y="894"/>
                      <a:pt x="686" y="964"/>
                    </a:cubicBezTo>
                    <a:cubicBezTo>
                      <a:pt x="488" y="1083"/>
                      <a:pt x="338" y="1123"/>
                      <a:pt x="349" y="1142"/>
                    </a:cubicBezTo>
                    <a:cubicBezTo>
                      <a:pt x="349" y="1148"/>
                      <a:pt x="359" y="1151"/>
                      <a:pt x="379" y="1151"/>
                    </a:cubicBezTo>
                    <a:cubicBezTo>
                      <a:pt x="435" y="1151"/>
                      <a:pt x="566" y="1124"/>
                      <a:pt x="736" y="1043"/>
                    </a:cubicBezTo>
                    <a:cubicBezTo>
                      <a:pt x="845" y="994"/>
                      <a:pt x="974" y="904"/>
                      <a:pt x="1093" y="775"/>
                    </a:cubicBezTo>
                    <a:cubicBezTo>
                      <a:pt x="1143" y="716"/>
                      <a:pt x="1203" y="636"/>
                      <a:pt x="1242" y="546"/>
                    </a:cubicBezTo>
                    <a:cubicBezTo>
                      <a:pt x="1272" y="467"/>
                      <a:pt x="1302" y="348"/>
                      <a:pt x="1262" y="239"/>
                    </a:cubicBezTo>
                    <a:cubicBezTo>
                      <a:pt x="1223" y="120"/>
                      <a:pt x="1113" y="50"/>
                      <a:pt x="1024" y="20"/>
                    </a:cubicBezTo>
                    <a:cubicBezTo>
                      <a:pt x="974" y="5"/>
                      <a:pt x="925" y="0"/>
                      <a:pt x="8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71;p50">
                <a:extLst>
                  <a:ext uri="{FF2B5EF4-FFF2-40B4-BE49-F238E27FC236}">
                    <a16:creationId xmlns:a16="http://schemas.microsoft.com/office/drawing/2014/main" xmlns="" id="{EA66D79C-0DAD-4305-8537-4090A68D2A77}"/>
                  </a:ext>
                </a:extLst>
              </p:cNvPr>
              <p:cNvSpPr/>
              <p:nvPr/>
            </p:nvSpPr>
            <p:spPr>
              <a:xfrm>
                <a:off x="7161575" y="1999613"/>
                <a:ext cx="31325" cy="25775"/>
              </a:xfrm>
              <a:custGeom>
                <a:avLst/>
                <a:gdLst/>
                <a:ahLst/>
                <a:cxnLst/>
                <a:rect l="l" t="t" r="r" b="b"/>
                <a:pathLst>
                  <a:path w="1253" h="1031" extrusionOk="0">
                    <a:moveTo>
                      <a:pt x="788" y="0"/>
                    </a:moveTo>
                    <a:cubicBezTo>
                      <a:pt x="752" y="0"/>
                      <a:pt x="718" y="3"/>
                      <a:pt x="686" y="6"/>
                    </a:cubicBezTo>
                    <a:cubicBezTo>
                      <a:pt x="537" y="37"/>
                      <a:pt x="408" y="76"/>
                      <a:pt x="299" y="136"/>
                    </a:cubicBezTo>
                    <a:cubicBezTo>
                      <a:pt x="90" y="235"/>
                      <a:pt x="1" y="355"/>
                      <a:pt x="10" y="364"/>
                    </a:cubicBezTo>
                    <a:cubicBezTo>
                      <a:pt x="12" y="366"/>
                      <a:pt x="15" y="367"/>
                      <a:pt x="19" y="367"/>
                    </a:cubicBezTo>
                    <a:cubicBezTo>
                      <a:pt x="52" y="367"/>
                      <a:pt x="159" y="287"/>
                      <a:pt x="338" y="215"/>
                    </a:cubicBezTo>
                    <a:cubicBezTo>
                      <a:pt x="438" y="185"/>
                      <a:pt x="566" y="146"/>
                      <a:pt x="706" y="136"/>
                    </a:cubicBezTo>
                    <a:cubicBezTo>
                      <a:pt x="729" y="134"/>
                      <a:pt x="754" y="133"/>
                      <a:pt x="779" y="133"/>
                    </a:cubicBezTo>
                    <a:cubicBezTo>
                      <a:pt x="892" y="133"/>
                      <a:pt x="1013" y="158"/>
                      <a:pt x="1054" y="255"/>
                    </a:cubicBezTo>
                    <a:cubicBezTo>
                      <a:pt x="1073" y="315"/>
                      <a:pt x="1073" y="384"/>
                      <a:pt x="1054" y="454"/>
                    </a:cubicBezTo>
                    <a:cubicBezTo>
                      <a:pt x="1043" y="523"/>
                      <a:pt x="1014" y="583"/>
                      <a:pt x="974" y="642"/>
                    </a:cubicBezTo>
                    <a:cubicBezTo>
                      <a:pt x="895" y="752"/>
                      <a:pt x="785" y="821"/>
                      <a:pt x="696" y="871"/>
                    </a:cubicBezTo>
                    <a:cubicBezTo>
                      <a:pt x="507" y="970"/>
                      <a:pt x="368" y="1000"/>
                      <a:pt x="368" y="1020"/>
                    </a:cubicBezTo>
                    <a:cubicBezTo>
                      <a:pt x="371" y="1026"/>
                      <a:pt x="389" y="1031"/>
                      <a:pt x="419" y="1031"/>
                    </a:cubicBezTo>
                    <a:cubicBezTo>
                      <a:pt x="480" y="1031"/>
                      <a:pt x="590" y="1013"/>
                      <a:pt x="736" y="960"/>
                    </a:cubicBezTo>
                    <a:cubicBezTo>
                      <a:pt x="845" y="920"/>
                      <a:pt x="974" y="841"/>
                      <a:pt x="1073" y="712"/>
                    </a:cubicBezTo>
                    <a:cubicBezTo>
                      <a:pt x="1162" y="593"/>
                      <a:pt x="1252" y="404"/>
                      <a:pt x="1182" y="205"/>
                    </a:cubicBezTo>
                    <a:cubicBezTo>
                      <a:pt x="1143" y="96"/>
                      <a:pt x="1034" y="37"/>
                      <a:pt x="944" y="17"/>
                    </a:cubicBezTo>
                    <a:cubicBezTo>
                      <a:pt x="891" y="5"/>
                      <a:pt x="839" y="0"/>
                      <a:pt x="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72;p50">
                <a:extLst>
                  <a:ext uri="{FF2B5EF4-FFF2-40B4-BE49-F238E27FC236}">
                    <a16:creationId xmlns:a16="http://schemas.microsoft.com/office/drawing/2014/main" xmlns="" id="{B587AB12-4F1F-467B-A316-1B14C2511AEE}"/>
                  </a:ext>
                </a:extLst>
              </p:cNvPr>
              <p:cNvSpPr/>
              <p:nvPr/>
            </p:nvSpPr>
            <p:spPr>
              <a:xfrm>
                <a:off x="7174225" y="2021388"/>
                <a:ext cx="30600" cy="27925"/>
              </a:xfrm>
              <a:custGeom>
                <a:avLst/>
                <a:gdLst/>
                <a:ahLst/>
                <a:cxnLst/>
                <a:rect l="l" t="t" r="r" b="b"/>
                <a:pathLst>
                  <a:path w="1224" h="1117" extrusionOk="0">
                    <a:moveTo>
                      <a:pt x="756" y="0"/>
                    </a:moveTo>
                    <a:cubicBezTo>
                      <a:pt x="577" y="10"/>
                      <a:pt x="438" y="69"/>
                      <a:pt x="329" y="119"/>
                    </a:cubicBezTo>
                    <a:cubicBezTo>
                      <a:pt x="100" y="228"/>
                      <a:pt x="1" y="358"/>
                      <a:pt x="11" y="367"/>
                    </a:cubicBezTo>
                    <a:cubicBezTo>
                      <a:pt x="12" y="369"/>
                      <a:pt x="14" y="370"/>
                      <a:pt x="16" y="370"/>
                    </a:cubicBezTo>
                    <a:cubicBezTo>
                      <a:pt x="42" y="370"/>
                      <a:pt x="159" y="281"/>
                      <a:pt x="358" y="208"/>
                    </a:cubicBezTo>
                    <a:cubicBezTo>
                      <a:pt x="468" y="168"/>
                      <a:pt x="607" y="129"/>
                      <a:pt x="756" y="129"/>
                    </a:cubicBezTo>
                    <a:cubicBezTo>
                      <a:pt x="826" y="129"/>
                      <a:pt x="905" y="139"/>
                      <a:pt x="965" y="179"/>
                    </a:cubicBezTo>
                    <a:cubicBezTo>
                      <a:pt x="1024" y="219"/>
                      <a:pt x="1064" y="278"/>
                      <a:pt x="1074" y="347"/>
                    </a:cubicBezTo>
                    <a:cubicBezTo>
                      <a:pt x="1084" y="417"/>
                      <a:pt x="1054" y="497"/>
                      <a:pt x="1014" y="566"/>
                    </a:cubicBezTo>
                    <a:cubicBezTo>
                      <a:pt x="985" y="636"/>
                      <a:pt x="935" y="695"/>
                      <a:pt x="875" y="755"/>
                    </a:cubicBezTo>
                    <a:cubicBezTo>
                      <a:pt x="776" y="854"/>
                      <a:pt x="647" y="923"/>
                      <a:pt x="537" y="963"/>
                    </a:cubicBezTo>
                    <a:cubicBezTo>
                      <a:pt x="319" y="1053"/>
                      <a:pt x="170" y="1093"/>
                      <a:pt x="180" y="1112"/>
                    </a:cubicBezTo>
                    <a:cubicBezTo>
                      <a:pt x="180" y="1115"/>
                      <a:pt x="191" y="1117"/>
                      <a:pt x="212" y="1117"/>
                    </a:cubicBezTo>
                    <a:cubicBezTo>
                      <a:pt x="268" y="1117"/>
                      <a:pt x="396" y="1103"/>
                      <a:pt x="577" y="1053"/>
                    </a:cubicBezTo>
                    <a:cubicBezTo>
                      <a:pt x="687" y="1023"/>
                      <a:pt x="835" y="954"/>
                      <a:pt x="965" y="844"/>
                    </a:cubicBezTo>
                    <a:cubicBezTo>
                      <a:pt x="1024" y="784"/>
                      <a:pt x="1093" y="715"/>
                      <a:pt x="1133" y="636"/>
                    </a:cubicBezTo>
                    <a:cubicBezTo>
                      <a:pt x="1183" y="546"/>
                      <a:pt x="1223" y="457"/>
                      <a:pt x="1213" y="338"/>
                    </a:cubicBezTo>
                    <a:cubicBezTo>
                      <a:pt x="1203" y="219"/>
                      <a:pt x="1124" y="119"/>
                      <a:pt x="1034" y="69"/>
                    </a:cubicBezTo>
                    <a:cubicBezTo>
                      <a:pt x="945" y="10"/>
                      <a:pt x="84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73;p50">
                <a:extLst>
                  <a:ext uri="{FF2B5EF4-FFF2-40B4-BE49-F238E27FC236}">
                    <a16:creationId xmlns:a16="http://schemas.microsoft.com/office/drawing/2014/main" xmlns="" id="{A1514A63-8A90-4AB0-9B9C-617A24856C2E}"/>
                  </a:ext>
                </a:extLst>
              </p:cNvPr>
              <p:cNvSpPr/>
              <p:nvPr/>
            </p:nvSpPr>
            <p:spPr>
              <a:xfrm>
                <a:off x="7184425" y="2043638"/>
                <a:ext cx="32050" cy="29275"/>
              </a:xfrm>
              <a:custGeom>
                <a:avLst/>
                <a:gdLst/>
                <a:ahLst/>
                <a:cxnLst/>
                <a:rect l="l" t="t" r="r" b="b"/>
                <a:pathLst>
                  <a:path w="1282" h="1171" extrusionOk="0">
                    <a:moveTo>
                      <a:pt x="795" y="0"/>
                    </a:moveTo>
                    <a:cubicBezTo>
                      <a:pt x="771" y="0"/>
                      <a:pt x="748" y="1"/>
                      <a:pt x="725" y="4"/>
                    </a:cubicBezTo>
                    <a:cubicBezTo>
                      <a:pt x="557" y="33"/>
                      <a:pt x="427" y="113"/>
                      <a:pt x="318" y="172"/>
                    </a:cubicBezTo>
                    <a:cubicBezTo>
                      <a:pt x="120" y="311"/>
                      <a:pt x="1" y="401"/>
                      <a:pt x="10" y="411"/>
                    </a:cubicBezTo>
                    <a:cubicBezTo>
                      <a:pt x="11" y="413"/>
                      <a:pt x="15" y="415"/>
                      <a:pt x="20" y="415"/>
                    </a:cubicBezTo>
                    <a:cubicBezTo>
                      <a:pt x="57" y="415"/>
                      <a:pt x="186" y="357"/>
                      <a:pt x="368" y="262"/>
                    </a:cubicBezTo>
                    <a:cubicBezTo>
                      <a:pt x="477" y="212"/>
                      <a:pt x="606" y="143"/>
                      <a:pt x="745" y="133"/>
                    </a:cubicBezTo>
                    <a:cubicBezTo>
                      <a:pt x="763" y="130"/>
                      <a:pt x="781" y="129"/>
                      <a:pt x="799" y="129"/>
                    </a:cubicBezTo>
                    <a:cubicBezTo>
                      <a:pt x="925" y="129"/>
                      <a:pt x="1061" y="189"/>
                      <a:pt x="1113" y="302"/>
                    </a:cubicBezTo>
                    <a:cubicBezTo>
                      <a:pt x="1142" y="362"/>
                      <a:pt x="1133" y="441"/>
                      <a:pt x="1113" y="510"/>
                    </a:cubicBezTo>
                    <a:cubicBezTo>
                      <a:pt x="1083" y="580"/>
                      <a:pt x="1043" y="640"/>
                      <a:pt x="994" y="699"/>
                    </a:cubicBezTo>
                    <a:cubicBezTo>
                      <a:pt x="884" y="799"/>
                      <a:pt x="765" y="888"/>
                      <a:pt x="676" y="947"/>
                    </a:cubicBezTo>
                    <a:cubicBezTo>
                      <a:pt x="477" y="1086"/>
                      <a:pt x="348" y="1146"/>
                      <a:pt x="348" y="1166"/>
                    </a:cubicBezTo>
                    <a:cubicBezTo>
                      <a:pt x="349" y="1169"/>
                      <a:pt x="355" y="1171"/>
                      <a:pt x="364" y="1171"/>
                    </a:cubicBezTo>
                    <a:cubicBezTo>
                      <a:pt x="409" y="1171"/>
                      <a:pt x="543" y="1128"/>
                      <a:pt x="725" y="1037"/>
                    </a:cubicBezTo>
                    <a:cubicBezTo>
                      <a:pt x="835" y="977"/>
                      <a:pt x="954" y="898"/>
                      <a:pt x="1083" y="788"/>
                    </a:cubicBezTo>
                    <a:cubicBezTo>
                      <a:pt x="1142" y="729"/>
                      <a:pt x="1202" y="649"/>
                      <a:pt x="1232" y="560"/>
                    </a:cubicBezTo>
                    <a:cubicBezTo>
                      <a:pt x="1272" y="470"/>
                      <a:pt x="1281" y="351"/>
                      <a:pt x="1242" y="252"/>
                    </a:cubicBezTo>
                    <a:cubicBezTo>
                      <a:pt x="1192" y="143"/>
                      <a:pt x="1103" y="73"/>
                      <a:pt x="1003" y="33"/>
                    </a:cubicBezTo>
                    <a:cubicBezTo>
                      <a:pt x="937" y="11"/>
                      <a:pt x="865" y="0"/>
                      <a:pt x="7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74;p50">
                <a:extLst>
                  <a:ext uri="{FF2B5EF4-FFF2-40B4-BE49-F238E27FC236}">
                    <a16:creationId xmlns:a16="http://schemas.microsoft.com/office/drawing/2014/main" xmlns="" id="{DE7A3E33-69B6-478C-A29D-61E806B6DA9C}"/>
                  </a:ext>
                </a:extLst>
              </p:cNvPr>
              <p:cNvSpPr/>
              <p:nvPr/>
            </p:nvSpPr>
            <p:spPr>
              <a:xfrm>
                <a:off x="7199325" y="2066713"/>
                <a:ext cx="29825" cy="29850"/>
              </a:xfrm>
              <a:custGeom>
                <a:avLst/>
                <a:gdLst/>
                <a:ahLst/>
                <a:cxnLst/>
                <a:rect l="l" t="t" r="r" b="b"/>
                <a:pathLst>
                  <a:path w="1193" h="1194" extrusionOk="0">
                    <a:moveTo>
                      <a:pt x="768" y="1"/>
                    </a:moveTo>
                    <a:cubicBezTo>
                      <a:pt x="747" y="1"/>
                      <a:pt x="726" y="2"/>
                      <a:pt x="705" y="4"/>
                    </a:cubicBezTo>
                    <a:cubicBezTo>
                      <a:pt x="537" y="24"/>
                      <a:pt x="418" y="94"/>
                      <a:pt x="308" y="154"/>
                    </a:cubicBezTo>
                    <a:cubicBezTo>
                      <a:pt x="109" y="263"/>
                      <a:pt x="0" y="362"/>
                      <a:pt x="10" y="372"/>
                    </a:cubicBezTo>
                    <a:cubicBezTo>
                      <a:pt x="12" y="375"/>
                      <a:pt x="16" y="376"/>
                      <a:pt x="21" y="376"/>
                    </a:cubicBezTo>
                    <a:cubicBezTo>
                      <a:pt x="59" y="376"/>
                      <a:pt x="173" y="312"/>
                      <a:pt x="358" y="233"/>
                    </a:cubicBezTo>
                    <a:cubicBezTo>
                      <a:pt x="457" y="193"/>
                      <a:pt x="586" y="134"/>
                      <a:pt x="716" y="123"/>
                    </a:cubicBezTo>
                    <a:cubicBezTo>
                      <a:pt x="724" y="123"/>
                      <a:pt x="733" y="123"/>
                      <a:pt x="743" y="123"/>
                    </a:cubicBezTo>
                    <a:cubicBezTo>
                      <a:pt x="866" y="123"/>
                      <a:pt x="1005" y="183"/>
                      <a:pt x="1033" y="313"/>
                    </a:cubicBezTo>
                    <a:cubicBezTo>
                      <a:pt x="1073" y="452"/>
                      <a:pt x="1014" y="600"/>
                      <a:pt x="924" y="710"/>
                    </a:cubicBezTo>
                    <a:cubicBezTo>
                      <a:pt x="844" y="829"/>
                      <a:pt x="745" y="918"/>
                      <a:pt x="656" y="988"/>
                    </a:cubicBezTo>
                    <a:cubicBezTo>
                      <a:pt x="477" y="1117"/>
                      <a:pt x="348" y="1167"/>
                      <a:pt x="358" y="1187"/>
                    </a:cubicBezTo>
                    <a:cubicBezTo>
                      <a:pt x="358" y="1191"/>
                      <a:pt x="365" y="1193"/>
                      <a:pt x="378" y="1193"/>
                    </a:cubicBezTo>
                    <a:cubicBezTo>
                      <a:pt x="425" y="1193"/>
                      <a:pt x="552" y="1161"/>
                      <a:pt x="716" y="1067"/>
                    </a:cubicBezTo>
                    <a:cubicBezTo>
                      <a:pt x="815" y="998"/>
                      <a:pt x="924" y="909"/>
                      <a:pt x="1023" y="789"/>
                    </a:cubicBezTo>
                    <a:cubicBezTo>
                      <a:pt x="1073" y="730"/>
                      <a:pt x="1122" y="650"/>
                      <a:pt x="1153" y="561"/>
                    </a:cubicBezTo>
                    <a:cubicBezTo>
                      <a:pt x="1182" y="481"/>
                      <a:pt x="1192" y="372"/>
                      <a:pt x="1162" y="273"/>
                    </a:cubicBezTo>
                    <a:cubicBezTo>
                      <a:pt x="1142" y="174"/>
                      <a:pt x="1063" y="84"/>
                      <a:pt x="974" y="44"/>
                    </a:cubicBezTo>
                    <a:cubicBezTo>
                      <a:pt x="905" y="14"/>
                      <a:pt x="837" y="1"/>
                      <a:pt x="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75;p50">
                <a:extLst>
                  <a:ext uri="{FF2B5EF4-FFF2-40B4-BE49-F238E27FC236}">
                    <a16:creationId xmlns:a16="http://schemas.microsoft.com/office/drawing/2014/main" xmlns="" id="{AB5FA58A-08D2-4404-9F06-DC9C2AF5BB99}"/>
                  </a:ext>
                </a:extLst>
              </p:cNvPr>
              <p:cNvSpPr/>
              <p:nvPr/>
            </p:nvSpPr>
            <p:spPr>
              <a:xfrm>
                <a:off x="7211475" y="2090763"/>
                <a:ext cx="27600" cy="28325"/>
              </a:xfrm>
              <a:custGeom>
                <a:avLst/>
                <a:gdLst/>
                <a:ahLst/>
                <a:cxnLst/>
                <a:rect l="l" t="t" r="r" b="b"/>
                <a:pathLst>
                  <a:path w="1104" h="1133" extrusionOk="0">
                    <a:moveTo>
                      <a:pt x="750" y="0"/>
                    </a:moveTo>
                    <a:cubicBezTo>
                      <a:pt x="721" y="0"/>
                      <a:pt x="694" y="3"/>
                      <a:pt x="667" y="6"/>
                    </a:cubicBezTo>
                    <a:cubicBezTo>
                      <a:pt x="497" y="16"/>
                      <a:pt x="369" y="75"/>
                      <a:pt x="269" y="135"/>
                    </a:cubicBezTo>
                    <a:cubicBezTo>
                      <a:pt x="80" y="264"/>
                      <a:pt x="1" y="393"/>
                      <a:pt x="11" y="403"/>
                    </a:cubicBezTo>
                    <a:cubicBezTo>
                      <a:pt x="12" y="404"/>
                      <a:pt x="13" y="404"/>
                      <a:pt x="14" y="404"/>
                    </a:cubicBezTo>
                    <a:cubicBezTo>
                      <a:pt x="40" y="404"/>
                      <a:pt x="139" y="310"/>
                      <a:pt x="319" y="225"/>
                    </a:cubicBezTo>
                    <a:cubicBezTo>
                      <a:pt x="418" y="175"/>
                      <a:pt x="537" y="135"/>
                      <a:pt x="667" y="125"/>
                    </a:cubicBezTo>
                    <a:cubicBezTo>
                      <a:pt x="806" y="125"/>
                      <a:pt x="954" y="165"/>
                      <a:pt x="965" y="294"/>
                    </a:cubicBezTo>
                    <a:cubicBezTo>
                      <a:pt x="965" y="364"/>
                      <a:pt x="945" y="443"/>
                      <a:pt x="915" y="512"/>
                    </a:cubicBezTo>
                    <a:cubicBezTo>
                      <a:pt x="895" y="572"/>
                      <a:pt x="855" y="642"/>
                      <a:pt x="815" y="691"/>
                    </a:cubicBezTo>
                    <a:cubicBezTo>
                      <a:pt x="736" y="801"/>
                      <a:pt x="636" y="890"/>
                      <a:pt x="547" y="949"/>
                    </a:cubicBezTo>
                    <a:cubicBezTo>
                      <a:pt x="369" y="1069"/>
                      <a:pt x="230" y="1108"/>
                      <a:pt x="239" y="1128"/>
                    </a:cubicBezTo>
                    <a:cubicBezTo>
                      <a:pt x="239" y="1131"/>
                      <a:pt x="247" y="1132"/>
                      <a:pt x="263" y="1132"/>
                    </a:cubicBezTo>
                    <a:cubicBezTo>
                      <a:pt x="313" y="1132"/>
                      <a:pt x="437" y="1113"/>
                      <a:pt x="597" y="1029"/>
                    </a:cubicBezTo>
                    <a:cubicBezTo>
                      <a:pt x="696" y="969"/>
                      <a:pt x="815" y="890"/>
                      <a:pt x="915" y="771"/>
                    </a:cubicBezTo>
                    <a:cubicBezTo>
                      <a:pt x="965" y="711"/>
                      <a:pt x="1004" y="642"/>
                      <a:pt x="1044" y="562"/>
                    </a:cubicBezTo>
                    <a:cubicBezTo>
                      <a:pt x="1074" y="483"/>
                      <a:pt x="1104" y="393"/>
                      <a:pt x="1093" y="284"/>
                    </a:cubicBezTo>
                    <a:cubicBezTo>
                      <a:pt x="1093" y="234"/>
                      <a:pt x="1074" y="175"/>
                      <a:pt x="1044" y="135"/>
                    </a:cubicBezTo>
                    <a:cubicBezTo>
                      <a:pt x="1004" y="95"/>
                      <a:pt x="965" y="55"/>
                      <a:pt x="925" y="36"/>
                    </a:cubicBezTo>
                    <a:cubicBezTo>
                      <a:pt x="865" y="9"/>
                      <a:pt x="8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76;p50">
                <a:extLst>
                  <a:ext uri="{FF2B5EF4-FFF2-40B4-BE49-F238E27FC236}">
                    <a16:creationId xmlns:a16="http://schemas.microsoft.com/office/drawing/2014/main" xmlns="" id="{1C9F103C-DF49-4585-A12D-8B2DE2BA89FB}"/>
                  </a:ext>
                </a:extLst>
              </p:cNvPr>
              <p:cNvSpPr/>
              <p:nvPr/>
            </p:nvSpPr>
            <p:spPr>
              <a:xfrm>
                <a:off x="7219200" y="2114463"/>
                <a:ext cx="31800" cy="26325"/>
              </a:xfrm>
              <a:custGeom>
                <a:avLst/>
                <a:gdLst/>
                <a:ahLst/>
                <a:cxnLst/>
                <a:rect l="l" t="t" r="r" b="b"/>
                <a:pathLst>
                  <a:path w="1272" h="1053" extrusionOk="0">
                    <a:moveTo>
                      <a:pt x="856" y="0"/>
                    </a:moveTo>
                    <a:cubicBezTo>
                      <a:pt x="806" y="0"/>
                      <a:pt x="761" y="6"/>
                      <a:pt x="715" y="12"/>
                    </a:cubicBezTo>
                    <a:cubicBezTo>
                      <a:pt x="546" y="32"/>
                      <a:pt x="407" y="81"/>
                      <a:pt x="308" y="140"/>
                    </a:cubicBezTo>
                    <a:cubicBezTo>
                      <a:pt x="89" y="260"/>
                      <a:pt x="0" y="389"/>
                      <a:pt x="10" y="399"/>
                    </a:cubicBezTo>
                    <a:cubicBezTo>
                      <a:pt x="11" y="399"/>
                      <a:pt x="12" y="399"/>
                      <a:pt x="13" y="399"/>
                    </a:cubicBezTo>
                    <a:cubicBezTo>
                      <a:pt x="40" y="399"/>
                      <a:pt x="149" y="306"/>
                      <a:pt x="347" y="230"/>
                    </a:cubicBezTo>
                    <a:cubicBezTo>
                      <a:pt x="447" y="190"/>
                      <a:pt x="576" y="151"/>
                      <a:pt x="725" y="140"/>
                    </a:cubicBezTo>
                    <a:cubicBezTo>
                      <a:pt x="760" y="136"/>
                      <a:pt x="797" y="133"/>
                      <a:pt x="834" y="133"/>
                    </a:cubicBezTo>
                    <a:cubicBezTo>
                      <a:pt x="872" y="133"/>
                      <a:pt x="909" y="136"/>
                      <a:pt x="943" y="140"/>
                    </a:cubicBezTo>
                    <a:cubicBezTo>
                      <a:pt x="1023" y="160"/>
                      <a:pt x="1082" y="190"/>
                      <a:pt x="1102" y="250"/>
                    </a:cubicBezTo>
                    <a:cubicBezTo>
                      <a:pt x="1162" y="379"/>
                      <a:pt x="1073" y="528"/>
                      <a:pt x="974" y="637"/>
                    </a:cubicBezTo>
                    <a:cubicBezTo>
                      <a:pt x="884" y="747"/>
                      <a:pt x="775" y="826"/>
                      <a:pt x="676" y="886"/>
                    </a:cubicBezTo>
                    <a:cubicBezTo>
                      <a:pt x="486" y="995"/>
                      <a:pt x="338" y="1025"/>
                      <a:pt x="338" y="1045"/>
                    </a:cubicBezTo>
                    <a:cubicBezTo>
                      <a:pt x="338" y="1048"/>
                      <a:pt x="357" y="1053"/>
                      <a:pt x="391" y="1053"/>
                    </a:cubicBezTo>
                    <a:cubicBezTo>
                      <a:pt x="456" y="1053"/>
                      <a:pt x="576" y="1036"/>
                      <a:pt x="725" y="965"/>
                    </a:cubicBezTo>
                    <a:cubicBezTo>
                      <a:pt x="834" y="915"/>
                      <a:pt x="954" y="836"/>
                      <a:pt x="1073" y="717"/>
                    </a:cubicBezTo>
                    <a:cubicBezTo>
                      <a:pt x="1122" y="657"/>
                      <a:pt x="1182" y="588"/>
                      <a:pt x="1221" y="498"/>
                    </a:cubicBezTo>
                    <a:cubicBezTo>
                      <a:pt x="1261" y="419"/>
                      <a:pt x="1271" y="299"/>
                      <a:pt x="1232" y="190"/>
                    </a:cubicBezTo>
                    <a:cubicBezTo>
                      <a:pt x="1182" y="81"/>
                      <a:pt x="1062" y="32"/>
                      <a:pt x="974" y="12"/>
                    </a:cubicBezTo>
                    <a:cubicBezTo>
                      <a:pt x="931" y="3"/>
                      <a:pt x="892" y="0"/>
                      <a:pt x="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77;p50">
                <a:extLst>
                  <a:ext uri="{FF2B5EF4-FFF2-40B4-BE49-F238E27FC236}">
                    <a16:creationId xmlns:a16="http://schemas.microsoft.com/office/drawing/2014/main" xmlns="" id="{6CD11D99-37CB-444D-B5D2-A66792F06A9B}"/>
                  </a:ext>
                </a:extLst>
              </p:cNvPr>
              <p:cNvSpPr/>
              <p:nvPr/>
            </p:nvSpPr>
            <p:spPr>
              <a:xfrm>
                <a:off x="7230625" y="2134813"/>
                <a:ext cx="34275" cy="28975"/>
              </a:xfrm>
              <a:custGeom>
                <a:avLst/>
                <a:gdLst/>
                <a:ahLst/>
                <a:cxnLst/>
                <a:rect l="l" t="t" r="r" b="b"/>
                <a:pathLst>
                  <a:path w="1371" h="1159" extrusionOk="0">
                    <a:moveTo>
                      <a:pt x="911" y="1"/>
                    </a:moveTo>
                    <a:cubicBezTo>
                      <a:pt x="857" y="1"/>
                      <a:pt x="806" y="6"/>
                      <a:pt x="755" y="12"/>
                    </a:cubicBezTo>
                    <a:cubicBezTo>
                      <a:pt x="586" y="42"/>
                      <a:pt x="437" y="101"/>
                      <a:pt x="327" y="161"/>
                    </a:cubicBezTo>
                    <a:cubicBezTo>
                      <a:pt x="99" y="290"/>
                      <a:pt x="0" y="419"/>
                      <a:pt x="10" y="429"/>
                    </a:cubicBezTo>
                    <a:cubicBezTo>
                      <a:pt x="11" y="431"/>
                      <a:pt x="14" y="432"/>
                      <a:pt x="17" y="432"/>
                    </a:cubicBezTo>
                    <a:cubicBezTo>
                      <a:pt x="51" y="432"/>
                      <a:pt x="168" y="341"/>
                      <a:pt x="367" y="251"/>
                    </a:cubicBezTo>
                    <a:cubicBezTo>
                      <a:pt x="477" y="200"/>
                      <a:pt x="616" y="151"/>
                      <a:pt x="775" y="131"/>
                    </a:cubicBezTo>
                    <a:cubicBezTo>
                      <a:pt x="815" y="131"/>
                      <a:pt x="856" y="129"/>
                      <a:pt x="896" y="129"/>
                    </a:cubicBezTo>
                    <a:cubicBezTo>
                      <a:pt x="935" y="129"/>
                      <a:pt x="974" y="131"/>
                      <a:pt x="1013" y="141"/>
                    </a:cubicBezTo>
                    <a:cubicBezTo>
                      <a:pt x="1082" y="151"/>
                      <a:pt x="1162" y="191"/>
                      <a:pt x="1192" y="251"/>
                    </a:cubicBezTo>
                    <a:cubicBezTo>
                      <a:pt x="1232" y="310"/>
                      <a:pt x="1232" y="390"/>
                      <a:pt x="1201" y="459"/>
                    </a:cubicBezTo>
                    <a:cubicBezTo>
                      <a:pt x="1182" y="529"/>
                      <a:pt x="1132" y="588"/>
                      <a:pt x="1073" y="648"/>
                    </a:cubicBezTo>
                    <a:cubicBezTo>
                      <a:pt x="963" y="757"/>
                      <a:pt x="844" y="847"/>
                      <a:pt x="745" y="926"/>
                    </a:cubicBezTo>
                    <a:cubicBezTo>
                      <a:pt x="546" y="1065"/>
                      <a:pt x="417" y="1134"/>
                      <a:pt x="417" y="1154"/>
                    </a:cubicBezTo>
                    <a:cubicBezTo>
                      <a:pt x="419" y="1157"/>
                      <a:pt x="423" y="1158"/>
                      <a:pt x="430" y="1158"/>
                    </a:cubicBezTo>
                    <a:cubicBezTo>
                      <a:pt x="471" y="1158"/>
                      <a:pt x="609" y="1108"/>
                      <a:pt x="804" y="1005"/>
                    </a:cubicBezTo>
                    <a:cubicBezTo>
                      <a:pt x="914" y="936"/>
                      <a:pt x="1033" y="856"/>
                      <a:pt x="1162" y="737"/>
                    </a:cubicBezTo>
                    <a:cubicBezTo>
                      <a:pt x="1221" y="677"/>
                      <a:pt x="1291" y="608"/>
                      <a:pt x="1331" y="509"/>
                    </a:cubicBezTo>
                    <a:cubicBezTo>
                      <a:pt x="1360" y="409"/>
                      <a:pt x="1371" y="290"/>
                      <a:pt x="1311" y="181"/>
                    </a:cubicBezTo>
                    <a:cubicBezTo>
                      <a:pt x="1241" y="72"/>
                      <a:pt x="1132" y="22"/>
                      <a:pt x="1033" y="12"/>
                    </a:cubicBezTo>
                    <a:cubicBezTo>
                      <a:pt x="991" y="4"/>
                      <a:pt x="950" y="1"/>
                      <a:pt x="9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78;p50">
                <a:extLst>
                  <a:ext uri="{FF2B5EF4-FFF2-40B4-BE49-F238E27FC236}">
                    <a16:creationId xmlns:a16="http://schemas.microsoft.com/office/drawing/2014/main" xmlns="" id="{C1938192-22D5-407D-8DBB-39A6A6F406FF}"/>
                  </a:ext>
                </a:extLst>
              </p:cNvPr>
              <p:cNvSpPr/>
              <p:nvPr/>
            </p:nvSpPr>
            <p:spPr>
              <a:xfrm>
                <a:off x="7240775" y="2158688"/>
                <a:ext cx="29825" cy="28475"/>
              </a:xfrm>
              <a:custGeom>
                <a:avLst/>
                <a:gdLst/>
                <a:ahLst/>
                <a:cxnLst/>
                <a:rect l="l" t="t" r="r" b="b"/>
                <a:pathLst>
                  <a:path w="1193" h="1139" extrusionOk="0">
                    <a:moveTo>
                      <a:pt x="756" y="0"/>
                    </a:moveTo>
                    <a:cubicBezTo>
                      <a:pt x="587" y="0"/>
                      <a:pt x="438" y="60"/>
                      <a:pt x="329" y="110"/>
                    </a:cubicBezTo>
                    <a:cubicBezTo>
                      <a:pt x="111" y="229"/>
                      <a:pt x="1" y="329"/>
                      <a:pt x="11" y="338"/>
                    </a:cubicBezTo>
                    <a:cubicBezTo>
                      <a:pt x="12" y="340"/>
                      <a:pt x="15" y="342"/>
                      <a:pt x="19" y="342"/>
                    </a:cubicBezTo>
                    <a:cubicBezTo>
                      <a:pt x="52" y="342"/>
                      <a:pt x="176" y="278"/>
                      <a:pt x="369" y="199"/>
                    </a:cubicBezTo>
                    <a:cubicBezTo>
                      <a:pt x="466" y="164"/>
                      <a:pt x="579" y="128"/>
                      <a:pt x="708" y="128"/>
                    </a:cubicBezTo>
                    <a:cubicBezTo>
                      <a:pt x="724" y="128"/>
                      <a:pt x="740" y="129"/>
                      <a:pt x="756" y="130"/>
                    </a:cubicBezTo>
                    <a:cubicBezTo>
                      <a:pt x="895" y="130"/>
                      <a:pt x="1064" y="199"/>
                      <a:pt x="1054" y="338"/>
                    </a:cubicBezTo>
                    <a:cubicBezTo>
                      <a:pt x="1054" y="408"/>
                      <a:pt x="1024" y="487"/>
                      <a:pt x="974" y="547"/>
                    </a:cubicBezTo>
                    <a:cubicBezTo>
                      <a:pt x="935" y="616"/>
                      <a:pt x="885" y="676"/>
                      <a:pt x="826" y="726"/>
                    </a:cubicBezTo>
                    <a:cubicBezTo>
                      <a:pt x="716" y="825"/>
                      <a:pt x="597" y="894"/>
                      <a:pt x="488" y="954"/>
                    </a:cubicBezTo>
                    <a:cubicBezTo>
                      <a:pt x="279" y="1053"/>
                      <a:pt x="150" y="1123"/>
                      <a:pt x="150" y="1133"/>
                    </a:cubicBezTo>
                    <a:cubicBezTo>
                      <a:pt x="152" y="1137"/>
                      <a:pt x="159" y="1139"/>
                      <a:pt x="172" y="1139"/>
                    </a:cubicBezTo>
                    <a:cubicBezTo>
                      <a:pt x="221" y="1139"/>
                      <a:pt x="352" y="1105"/>
                      <a:pt x="528" y="1033"/>
                    </a:cubicBezTo>
                    <a:cubicBezTo>
                      <a:pt x="647" y="994"/>
                      <a:pt x="776" y="925"/>
                      <a:pt x="905" y="815"/>
                    </a:cubicBezTo>
                    <a:cubicBezTo>
                      <a:pt x="974" y="766"/>
                      <a:pt x="1034" y="706"/>
                      <a:pt x="1084" y="627"/>
                    </a:cubicBezTo>
                    <a:cubicBezTo>
                      <a:pt x="1143" y="547"/>
                      <a:pt x="1183" y="457"/>
                      <a:pt x="1193" y="338"/>
                    </a:cubicBezTo>
                    <a:cubicBezTo>
                      <a:pt x="1193" y="289"/>
                      <a:pt x="1173" y="229"/>
                      <a:pt x="1143" y="179"/>
                    </a:cubicBezTo>
                    <a:cubicBezTo>
                      <a:pt x="1113" y="130"/>
                      <a:pt x="1074" y="90"/>
                      <a:pt x="1024" y="70"/>
                    </a:cubicBezTo>
                    <a:cubicBezTo>
                      <a:pt x="935" y="20"/>
                      <a:pt x="84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79;p50">
                <a:extLst>
                  <a:ext uri="{FF2B5EF4-FFF2-40B4-BE49-F238E27FC236}">
                    <a16:creationId xmlns:a16="http://schemas.microsoft.com/office/drawing/2014/main" xmlns="" id="{43CDE363-896F-4B9F-8314-BFF165716607}"/>
                  </a:ext>
                </a:extLst>
              </p:cNvPr>
              <p:cNvSpPr/>
              <p:nvPr/>
            </p:nvSpPr>
            <p:spPr>
              <a:xfrm>
                <a:off x="6312075" y="1858213"/>
                <a:ext cx="950350" cy="495925"/>
              </a:xfrm>
              <a:custGeom>
                <a:avLst/>
                <a:gdLst/>
                <a:ahLst/>
                <a:cxnLst/>
                <a:rect l="l" t="t" r="r" b="b"/>
                <a:pathLst>
                  <a:path w="38014" h="19837" extrusionOk="0">
                    <a:moveTo>
                      <a:pt x="31359" y="1"/>
                    </a:moveTo>
                    <a:lnTo>
                      <a:pt x="1" y="5722"/>
                    </a:lnTo>
                    <a:lnTo>
                      <a:pt x="4133" y="19837"/>
                    </a:lnTo>
                    <a:lnTo>
                      <a:pt x="38013" y="13559"/>
                    </a:lnTo>
                    <a:lnTo>
                      <a:pt x="3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80;p50">
                <a:extLst>
                  <a:ext uri="{FF2B5EF4-FFF2-40B4-BE49-F238E27FC236}">
                    <a16:creationId xmlns:a16="http://schemas.microsoft.com/office/drawing/2014/main" xmlns="" id="{49745B6F-277A-4B11-8039-29FD8C4C7C4A}"/>
                  </a:ext>
                </a:extLst>
              </p:cNvPr>
              <p:cNvSpPr/>
              <p:nvPr/>
            </p:nvSpPr>
            <p:spPr>
              <a:xfrm>
                <a:off x="6371450" y="1905888"/>
                <a:ext cx="825925" cy="401800"/>
              </a:xfrm>
              <a:custGeom>
                <a:avLst/>
                <a:gdLst/>
                <a:ahLst/>
                <a:cxnLst/>
                <a:rect l="l" t="t" r="r" b="b"/>
                <a:pathLst>
                  <a:path w="33037" h="16072" extrusionOk="0">
                    <a:moveTo>
                      <a:pt x="27960" y="1"/>
                    </a:moveTo>
                    <a:lnTo>
                      <a:pt x="0" y="5305"/>
                    </a:lnTo>
                    <a:lnTo>
                      <a:pt x="3159" y="16072"/>
                    </a:lnTo>
                    <a:lnTo>
                      <a:pt x="33036" y="10341"/>
                    </a:lnTo>
                    <a:lnTo>
                      <a:pt x="279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81;p50">
                <a:extLst>
                  <a:ext uri="{FF2B5EF4-FFF2-40B4-BE49-F238E27FC236}">
                    <a16:creationId xmlns:a16="http://schemas.microsoft.com/office/drawing/2014/main" xmlns="" id="{BB52B0D3-D9DF-40F6-9AF7-B31EA19564E1}"/>
                  </a:ext>
                </a:extLst>
              </p:cNvPr>
              <p:cNvSpPr/>
              <p:nvPr/>
            </p:nvSpPr>
            <p:spPr>
              <a:xfrm>
                <a:off x="6430550" y="2077488"/>
                <a:ext cx="694050" cy="162675"/>
              </a:xfrm>
              <a:custGeom>
                <a:avLst/>
                <a:gdLst/>
                <a:ahLst/>
                <a:cxnLst/>
                <a:rect l="l" t="t" r="r" b="b"/>
                <a:pathLst>
                  <a:path w="27762" h="6507" extrusionOk="0">
                    <a:moveTo>
                      <a:pt x="21842" y="1"/>
                    </a:moveTo>
                    <a:cubicBezTo>
                      <a:pt x="21574" y="1"/>
                      <a:pt x="21276" y="100"/>
                      <a:pt x="20948" y="319"/>
                    </a:cubicBezTo>
                    <a:lnTo>
                      <a:pt x="616" y="279"/>
                    </a:lnTo>
                    <a:cubicBezTo>
                      <a:pt x="89" y="895"/>
                      <a:pt x="0" y="1868"/>
                      <a:pt x="427" y="2563"/>
                    </a:cubicBezTo>
                    <a:cubicBezTo>
                      <a:pt x="764" y="3100"/>
                      <a:pt x="1629" y="3248"/>
                      <a:pt x="2324" y="3248"/>
                    </a:cubicBezTo>
                    <a:cubicBezTo>
                      <a:pt x="2513" y="3248"/>
                      <a:pt x="2691" y="3239"/>
                      <a:pt x="2850" y="3219"/>
                    </a:cubicBezTo>
                    <a:lnTo>
                      <a:pt x="2850" y="3219"/>
                    </a:lnTo>
                    <a:cubicBezTo>
                      <a:pt x="2592" y="3835"/>
                      <a:pt x="2850" y="4570"/>
                      <a:pt x="3327" y="5036"/>
                    </a:cubicBezTo>
                    <a:cubicBezTo>
                      <a:pt x="3794" y="5503"/>
                      <a:pt x="4440" y="5751"/>
                      <a:pt x="5075" y="5930"/>
                    </a:cubicBezTo>
                    <a:cubicBezTo>
                      <a:pt x="6556" y="6358"/>
                      <a:pt x="8085" y="6506"/>
                      <a:pt x="9615" y="6506"/>
                    </a:cubicBezTo>
                    <a:cubicBezTo>
                      <a:pt x="11264" y="6506"/>
                      <a:pt x="12922" y="6338"/>
                      <a:pt x="14551" y="6149"/>
                    </a:cubicBezTo>
                    <a:cubicBezTo>
                      <a:pt x="15992" y="5970"/>
                      <a:pt x="17442" y="5782"/>
                      <a:pt x="18882" y="5583"/>
                    </a:cubicBezTo>
                    <a:cubicBezTo>
                      <a:pt x="19667" y="5473"/>
                      <a:pt x="20481" y="5354"/>
                      <a:pt x="21166" y="4957"/>
                    </a:cubicBezTo>
                    <a:cubicBezTo>
                      <a:pt x="21554" y="4738"/>
                      <a:pt x="21931" y="4252"/>
                      <a:pt x="21683" y="3884"/>
                    </a:cubicBezTo>
                    <a:lnTo>
                      <a:pt x="21683" y="3884"/>
                    </a:lnTo>
                    <a:cubicBezTo>
                      <a:pt x="22755" y="4053"/>
                      <a:pt x="23838" y="4133"/>
                      <a:pt x="24931" y="4133"/>
                    </a:cubicBezTo>
                    <a:cubicBezTo>
                      <a:pt x="25428" y="4133"/>
                      <a:pt x="25924" y="4113"/>
                      <a:pt x="26430" y="4083"/>
                    </a:cubicBezTo>
                    <a:cubicBezTo>
                      <a:pt x="27761" y="3983"/>
                      <a:pt x="27116" y="2663"/>
                      <a:pt x="26351" y="2235"/>
                    </a:cubicBezTo>
                    <a:cubicBezTo>
                      <a:pt x="25795" y="1937"/>
                      <a:pt x="25099" y="1908"/>
                      <a:pt x="24523" y="1639"/>
                    </a:cubicBezTo>
                    <a:cubicBezTo>
                      <a:pt x="24027" y="1411"/>
                      <a:pt x="23600" y="1153"/>
                      <a:pt x="23212" y="765"/>
                    </a:cubicBezTo>
                    <a:cubicBezTo>
                      <a:pt x="22775" y="328"/>
                      <a:pt x="22348" y="1"/>
                      <a:pt x="21842" y="1"/>
                    </a:cubicBezTo>
                    <a:close/>
                  </a:path>
                </a:pathLst>
              </a:custGeom>
              <a:solidFill>
                <a:srgbClr val="434343">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82;p50">
                <a:extLst>
                  <a:ext uri="{FF2B5EF4-FFF2-40B4-BE49-F238E27FC236}">
                    <a16:creationId xmlns:a16="http://schemas.microsoft.com/office/drawing/2014/main" xmlns="" id="{40878997-7B5D-4A99-919D-05C357E4D596}"/>
                  </a:ext>
                </a:extLst>
              </p:cNvPr>
              <p:cNvSpPr/>
              <p:nvPr/>
            </p:nvSpPr>
            <p:spPr>
              <a:xfrm>
                <a:off x="6621750" y="1735313"/>
                <a:ext cx="90650" cy="206650"/>
              </a:xfrm>
              <a:custGeom>
                <a:avLst/>
                <a:gdLst/>
                <a:ahLst/>
                <a:cxnLst/>
                <a:rect l="l" t="t" r="r" b="b"/>
                <a:pathLst>
                  <a:path w="3626" h="8266" extrusionOk="0">
                    <a:moveTo>
                      <a:pt x="3347" y="1"/>
                    </a:moveTo>
                    <a:cubicBezTo>
                      <a:pt x="2910" y="70"/>
                      <a:pt x="2543" y="368"/>
                      <a:pt x="2294" y="725"/>
                    </a:cubicBezTo>
                    <a:cubicBezTo>
                      <a:pt x="2046" y="1093"/>
                      <a:pt x="1907" y="1510"/>
                      <a:pt x="1788" y="1937"/>
                    </a:cubicBezTo>
                    <a:cubicBezTo>
                      <a:pt x="1261" y="3795"/>
                      <a:pt x="1033" y="5791"/>
                      <a:pt x="0" y="7440"/>
                    </a:cubicBezTo>
                    <a:cubicBezTo>
                      <a:pt x="636" y="7837"/>
                      <a:pt x="1331" y="8106"/>
                      <a:pt x="2056" y="8254"/>
                    </a:cubicBezTo>
                    <a:cubicBezTo>
                      <a:pt x="2096" y="8260"/>
                      <a:pt x="2139" y="8266"/>
                      <a:pt x="2182" y="8266"/>
                    </a:cubicBezTo>
                    <a:cubicBezTo>
                      <a:pt x="2214" y="8266"/>
                      <a:pt x="2245" y="8263"/>
                      <a:pt x="2274" y="8254"/>
                    </a:cubicBezTo>
                    <a:cubicBezTo>
                      <a:pt x="2364" y="8225"/>
                      <a:pt x="2424" y="8126"/>
                      <a:pt x="2473" y="8036"/>
                    </a:cubicBezTo>
                    <a:cubicBezTo>
                      <a:pt x="3069" y="6943"/>
                      <a:pt x="3457" y="5742"/>
                      <a:pt x="3625" y="4500"/>
                    </a:cubicBezTo>
                    <a:lnTo>
                      <a:pt x="3347"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83;p50">
                <a:extLst>
                  <a:ext uri="{FF2B5EF4-FFF2-40B4-BE49-F238E27FC236}">
                    <a16:creationId xmlns:a16="http://schemas.microsoft.com/office/drawing/2014/main" xmlns="" id="{3A697893-D690-463C-8724-B26FFB79CB6E}"/>
                  </a:ext>
                </a:extLst>
              </p:cNvPr>
              <p:cNvSpPr/>
              <p:nvPr/>
            </p:nvSpPr>
            <p:spPr>
              <a:xfrm>
                <a:off x="6846725" y="2031463"/>
                <a:ext cx="191400" cy="83350"/>
              </a:xfrm>
              <a:custGeom>
                <a:avLst/>
                <a:gdLst/>
                <a:ahLst/>
                <a:cxnLst/>
                <a:rect l="l" t="t" r="r" b="b"/>
                <a:pathLst>
                  <a:path w="7656" h="3334" extrusionOk="0">
                    <a:moveTo>
                      <a:pt x="2089" y="1"/>
                    </a:moveTo>
                    <a:cubicBezTo>
                      <a:pt x="1658" y="1"/>
                      <a:pt x="1236" y="173"/>
                      <a:pt x="884" y="441"/>
                    </a:cubicBezTo>
                    <a:cubicBezTo>
                      <a:pt x="586" y="670"/>
                      <a:pt x="288" y="898"/>
                      <a:pt x="0" y="1127"/>
                    </a:cubicBezTo>
                    <a:lnTo>
                      <a:pt x="298" y="3083"/>
                    </a:lnTo>
                    <a:cubicBezTo>
                      <a:pt x="1947" y="3173"/>
                      <a:pt x="3596" y="3133"/>
                      <a:pt x="5245" y="3153"/>
                    </a:cubicBezTo>
                    <a:cubicBezTo>
                      <a:pt x="5741" y="3162"/>
                      <a:pt x="6247" y="3312"/>
                      <a:pt x="6764" y="3332"/>
                    </a:cubicBezTo>
                    <a:cubicBezTo>
                      <a:pt x="6791" y="3333"/>
                      <a:pt x="6817" y="3334"/>
                      <a:pt x="6842" y="3334"/>
                    </a:cubicBezTo>
                    <a:cubicBezTo>
                      <a:pt x="7656" y="3334"/>
                      <a:pt x="6635" y="2552"/>
                      <a:pt x="6297" y="2388"/>
                    </a:cubicBezTo>
                    <a:cubicBezTo>
                      <a:pt x="5711" y="2110"/>
                      <a:pt x="5086" y="1901"/>
                      <a:pt x="4450" y="1762"/>
                    </a:cubicBezTo>
                    <a:cubicBezTo>
                      <a:pt x="4102" y="1683"/>
                      <a:pt x="3685" y="1633"/>
                      <a:pt x="3466" y="1315"/>
                    </a:cubicBezTo>
                    <a:cubicBezTo>
                      <a:pt x="3109" y="759"/>
                      <a:pt x="3347" y="361"/>
                      <a:pt x="2622" y="94"/>
                    </a:cubicBezTo>
                    <a:cubicBezTo>
                      <a:pt x="2446" y="30"/>
                      <a:pt x="2267" y="1"/>
                      <a:pt x="2089" y="1"/>
                    </a:cubicBezTo>
                    <a:close/>
                  </a:path>
                </a:pathLst>
              </a:custGeom>
              <a:solidFill>
                <a:srgbClr val="CD6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84;p50">
                <a:extLst>
                  <a:ext uri="{FF2B5EF4-FFF2-40B4-BE49-F238E27FC236}">
                    <a16:creationId xmlns:a16="http://schemas.microsoft.com/office/drawing/2014/main" xmlns="" id="{5DA9C1F3-6833-41E6-9D7A-8D69A58E1DEC}"/>
                  </a:ext>
                </a:extLst>
              </p:cNvPr>
              <p:cNvSpPr/>
              <p:nvPr/>
            </p:nvSpPr>
            <p:spPr>
              <a:xfrm>
                <a:off x="6923700" y="2078163"/>
                <a:ext cx="191950" cy="83325"/>
              </a:xfrm>
              <a:custGeom>
                <a:avLst/>
                <a:gdLst/>
                <a:ahLst/>
                <a:cxnLst/>
                <a:rect l="l" t="t" r="r" b="b"/>
                <a:pathLst>
                  <a:path w="7678" h="3333" extrusionOk="0">
                    <a:moveTo>
                      <a:pt x="2094" y="0"/>
                    </a:moveTo>
                    <a:cubicBezTo>
                      <a:pt x="1664" y="0"/>
                      <a:pt x="1239" y="173"/>
                      <a:pt x="894" y="440"/>
                    </a:cubicBezTo>
                    <a:lnTo>
                      <a:pt x="0" y="1126"/>
                    </a:lnTo>
                    <a:lnTo>
                      <a:pt x="298" y="3082"/>
                    </a:lnTo>
                    <a:cubicBezTo>
                      <a:pt x="1957" y="3162"/>
                      <a:pt x="3605" y="3122"/>
                      <a:pt x="5245" y="3152"/>
                    </a:cubicBezTo>
                    <a:cubicBezTo>
                      <a:pt x="5751" y="3152"/>
                      <a:pt x="6258" y="3311"/>
                      <a:pt x="6764" y="3331"/>
                    </a:cubicBezTo>
                    <a:cubicBezTo>
                      <a:pt x="6787" y="3332"/>
                      <a:pt x="6809" y="3332"/>
                      <a:pt x="6829" y="3332"/>
                    </a:cubicBezTo>
                    <a:cubicBezTo>
                      <a:pt x="7677" y="3332"/>
                      <a:pt x="6647" y="2552"/>
                      <a:pt x="6307" y="2387"/>
                    </a:cubicBezTo>
                    <a:cubicBezTo>
                      <a:pt x="5711" y="2109"/>
                      <a:pt x="5095" y="1901"/>
                      <a:pt x="4460" y="1751"/>
                    </a:cubicBezTo>
                    <a:cubicBezTo>
                      <a:pt x="4112" y="1682"/>
                      <a:pt x="3685" y="1632"/>
                      <a:pt x="3477" y="1305"/>
                    </a:cubicBezTo>
                    <a:cubicBezTo>
                      <a:pt x="3119" y="758"/>
                      <a:pt x="3358" y="351"/>
                      <a:pt x="2622" y="93"/>
                    </a:cubicBezTo>
                    <a:cubicBezTo>
                      <a:pt x="2449" y="29"/>
                      <a:pt x="2271" y="0"/>
                      <a:pt x="2094" y="0"/>
                    </a:cubicBezTo>
                    <a:close/>
                  </a:path>
                </a:pathLst>
              </a:custGeom>
              <a:solidFill>
                <a:srgbClr val="D07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85;p50">
                <a:extLst>
                  <a:ext uri="{FF2B5EF4-FFF2-40B4-BE49-F238E27FC236}">
                    <a16:creationId xmlns:a16="http://schemas.microsoft.com/office/drawing/2014/main" xmlns="" id="{D65ACAB6-0422-40FA-BC7C-56D8F58826BD}"/>
                  </a:ext>
                </a:extLst>
              </p:cNvPr>
              <p:cNvSpPr/>
              <p:nvPr/>
            </p:nvSpPr>
            <p:spPr>
              <a:xfrm>
                <a:off x="6430275" y="1956763"/>
                <a:ext cx="311925" cy="190325"/>
              </a:xfrm>
              <a:custGeom>
                <a:avLst/>
                <a:gdLst/>
                <a:ahLst/>
                <a:cxnLst/>
                <a:rect l="l" t="t" r="r" b="b"/>
                <a:pathLst>
                  <a:path w="12477" h="7613" extrusionOk="0">
                    <a:moveTo>
                      <a:pt x="8905" y="1"/>
                    </a:moveTo>
                    <a:cubicBezTo>
                      <a:pt x="8317" y="1"/>
                      <a:pt x="7706" y="165"/>
                      <a:pt x="6993" y="380"/>
                    </a:cubicBezTo>
                    <a:cubicBezTo>
                      <a:pt x="5305" y="886"/>
                      <a:pt x="3627" y="1283"/>
                      <a:pt x="2117" y="2247"/>
                    </a:cubicBezTo>
                    <a:cubicBezTo>
                      <a:pt x="1808" y="2436"/>
                      <a:pt x="1511" y="2654"/>
                      <a:pt x="1282" y="2932"/>
                    </a:cubicBezTo>
                    <a:cubicBezTo>
                      <a:pt x="369" y="4075"/>
                      <a:pt x="1" y="5952"/>
                      <a:pt x="1183" y="7035"/>
                    </a:cubicBezTo>
                    <a:cubicBezTo>
                      <a:pt x="1675" y="7495"/>
                      <a:pt x="2192" y="7612"/>
                      <a:pt x="2777" y="7612"/>
                    </a:cubicBezTo>
                    <a:cubicBezTo>
                      <a:pt x="2935" y="7612"/>
                      <a:pt x="3099" y="7604"/>
                      <a:pt x="3269" y="7591"/>
                    </a:cubicBezTo>
                    <a:cubicBezTo>
                      <a:pt x="4192" y="7531"/>
                      <a:pt x="5086" y="7512"/>
                      <a:pt x="6010" y="7353"/>
                    </a:cubicBezTo>
                    <a:lnTo>
                      <a:pt x="12476" y="3578"/>
                    </a:lnTo>
                    <a:cubicBezTo>
                      <a:pt x="12337" y="2545"/>
                      <a:pt x="11801" y="1552"/>
                      <a:pt x="11006" y="866"/>
                    </a:cubicBezTo>
                    <a:cubicBezTo>
                      <a:pt x="10255" y="228"/>
                      <a:pt x="9596" y="1"/>
                      <a:pt x="89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86;p50">
                <a:extLst>
                  <a:ext uri="{FF2B5EF4-FFF2-40B4-BE49-F238E27FC236}">
                    <a16:creationId xmlns:a16="http://schemas.microsoft.com/office/drawing/2014/main" xmlns="" id="{DE7E7DBE-7FF4-4A10-8F1D-99F333C0DE19}"/>
                  </a:ext>
                </a:extLst>
              </p:cNvPr>
              <p:cNvSpPr/>
              <p:nvPr/>
            </p:nvSpPr>
            <p:spPr>
              <a:xfrm>
                <a:off x="6492625" y="2077463"/>
                <a:ext cx="88650" cy="6700"/>
              </a:xfrm>
              <a:custGeom>
                <a:avLst/>
                <a:gdLst/>
                <a:ahLst/>
                <a:cxnLst/>
                <a:rect l="l" t="t" r="r" b="b"/>
                <a:pathLst>
                  <a:path w="3546" h="268" extrusionOk="0">
                    <a:moveTo>
                      <a:pt x="3539" y="0"/>
                    </a:moveTo>
                    <a:cubicBezTo>
                      <a:pt x="3501" y="0"/>
                      <a:pt x="3312" y="36"/>
                      <a:pt x="3029" y="71"/>
                    </a:cubicBezTo>
                    <a:cubicBezTo>
                      <a:pt x="2711" y="111"/>
                      <a:pt x="2265" y="161"/>
                      <a:pt x="1778" y="181"/>
                    </a:cubicBezTo>
                    <a:cubicBezTo>
                      <a:pt x="1594" y="188"/>
                      <a:pt x="1416" y="191"/>
                      <a:pt x="1248" y="191"/>
                    </a:cubicBezTo>
                    <a:cubicBezTo>
                      <a:pt x="972" y="191"/>
                      <a:pt x="724" y="183"/>
                      <a:pt x="526" y="170"/>
                    </a:cubicBezTo>
                    <a:cubicBezTo>
                      <a:pt x="295" y="156"/>
                      <a:pt x="128" y="142"/>
                      <a:pt x="50" y="142"/>
                    </a:cubicBezTo>
                    <a:cubicBezTo>
                      <a:pt x="17" y="142"/>
                      <a:pt x="0" y="145"/>
                      <a:pt x="0" y="150"/>
                    </a:cubicBezTo>
                    <a:cubicBezTo>
                      <a:pt x="0" y="150"/>
                      <a:pt x="50" y="161"/>
                      <a:pt x="139" y="181"/>
                    </a:cubicBezTo>
                    <a:cubicBezTo>
                      <a:pt x="228" y="190"/>
                      <a:pt x="358" y="210"/>
                      <a:pt x="517" y="220"/>
                    </a:cubicBezTo>
                    <a:cubicBezTo>
                      <a:pt x="756" y="249"/>
                      <a:pt x="1060" y="268"/>
                      <a:pt x="1397" y="268"/>
                    </a:cubicBezTo>
                    <a:cubicBezTo>
                      <a:pt x="1520" y="268"/>
                      <a:pt x="1647" y="265"/>
                      <a:pt x="1778" y="260"/>
                    </a:cubicBezTo>
                    <a:cubicBezTo>
                      <a:pt x="2274" y="240"/>
                      <a:pt x="2722" y="181"/>
                      <a:pt x="3040" y="121"/>
                    </a:cubicBezTo>
                    <a:cubicBezTo>
                      <a:pt x="3199" y="91"/>
                      <a:pt x="3327" y="71"/>
                      <a:pt x="3417" y="51"/>
                    </a:cubicBezTo>
                    <a:cubicBezTo>
                      <a:pt x="3497" y="22"/>
                      <a:pt x="3546" y="11"/>
                      <a:pt x="3546" y="2"/>
                    </a:cubicBezTo>
                    <a:cubicBezTo>
                      <a:pt x="3546" y="1"/>
                      <a:pt x="3543" y="0"/>
                      <a:pt x="3539" y="0"/>
                    </a:cubicBezTo>
                    <a:close/>
                  </a:path>
                </a:pathLst>
              </a:custGeom>
              <a:solidFill>
                <a:srgbClr val="4F3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87;p50">
                <a:extLst>
                  <a:ext uri="{FF2B5EF4-FFF2-40B4-BE49-F238E27FC236}">
                    <a16:creationId xmlns:a16="http://schemas.microsoft.com/office/drawing/2014/main" xmlns="" id="{0098FA10-891D-418C-A4A4-885CC313F377}"/>
                  </a:ext>
                </a:extLst>
              </p:cNvPr>
              <p:cNvSpPr/>
              <p:nvPr/>
            </p:nvSpPr>
            <p:spPr>
              <a:xfrm>
                <a:off x="6515700" y="1975988"/>
                <a:ext cx="431600" cy="231725"/>
              </a:xfrm>
              <a:custGeom>
                <a:avLst/>
                <a:gdLst/>
                <a:ahLst/>
                <a:cxnLst/>
                <a:rect l="l" t="t" r="r" b="b"/>
                <a:pathLst>
                  <a:path w="17264" h="9269" extrusionOk="0">
                    <a:moveTo>
                      <a:pt x="11157" y="1"/>
                    </a:moveTo>
                    <a:cubicBezTo>
                      <a:pt x="10899" y="1"/>
                      <a:pt x="10640" y="6"/>
                      <a:pt x="10381" y="18"/>
                    </a:cubicBezTo>
                    <a:cubicBezTo>
                      <a:pt x="9407" y="48"/>
                      <a:pt x="8602" y="475"/>
                      <a:pt x="7708" y="832"/>
                    </a:cubicBezTo>
                    <a:cubicBezTo>
                      <a:pt x="6735" y="1220"/>
                      <a:pt x="5742" y="1538"/>
                      <a:pt x="4729" y="1806"/>
                    </a:cubicBezTo>
                    <a:cubicBezTo>
                      <a:pt x="3874" y="2035"/>
                      <a:pt x="2991" y="2213"/>
                      <a:pt x="2225" y="2660"/>
                    </a:cubicBezTo>
                    <a:cubicBezTo>
                      <a:pt x="1173" y="3266"/>
                      <a:pt x="428" y="4388"/>
                      <a:pt x="210" y="5580"/>
                    </a:cubicBezTo>
                    <a:cubicBezTo>
                      <a:pt x="1" y="6703"/>
                      <a:pt x="289" y="8461"/>
                      <a:pt x="1580" y="8749"/>
                    </a:cubicBezTo>
                    <a:cubicBezTo>
                      <a:pt x="3261" y="9116"/>
                      <a:pt x="4963" y="9268"/>
                      <a:pt x="6671" y="9268"/>
                    </a:cubicBezTo>
                    <a:cubicBezTo>
                      <a:pt x="10231" y="9268"/>
                      <a:pt x="13813" y="8607"/>
                      <a:pt x="17263" y="7855"/>
                    </a:cubicBezTo>
                    <a:cubicBezTo>
                      <a:pt x="17244" y="6604"/>
                      <a:pt x="16817" y="5650"/>
                      <a:pt x="16469" y="4478"/>
                    </a:cubicBezTo>
                    <a:cubicBezTo>
                      <a:pt x="16032" y="4527"/>
                      <a:pt x="15585" y="4577"/>
                      <a:pt x="15138" y="4617"/>
                    </a:cubicBezTo>
                    <a:cubicBezTo>
                      <a:pt x="14443" y="4686"/>
                      <a:pt x="13738" y="4766"/>
                      <a:pt x="13102" y="5054"/>
                    </a:cubicBezTo>
                    <a:cubicBezTo>
                      <a:pt x="13767" y="4547"/>
                      <a:pt x="14334" y="3922"/>
                      <a:pt x="14780" y="3216"/>
                    </a:cubicBezTo>
                    <a:cubicBezTo>
                      <a:pt x="14979" y="2889"/>
                      <a:pt x="15208" y="2561"/>
                      <a:pt x="15267" y="2193"/>
                    </a:cubicBezTo>
                    <a:cubicBezTo>
                      <a:pt x="15307" y="1925"/>
                      <a:pt x="15347" y="1220"/>
                      <a:pt x="15168" y="1021"/>
                    </a:cubicBezTo>
                    <a:cubicBezTo>
                      <a:pt x="15019" y="852"/>
                      <a:pt x="14482" y="644"/>
                      <a:pt x="14264" y="514"/>
                    </a:cubicBezTo>
                    <a:cubicBezTo>
                      <a:pt x="13698" y="157"/>
                      <a:pt x="13003" y="77"/>
                      <a:pt x="12337" y="38"/>
                    </a:cubicBezTo>
                    <a:cubicBezTo>
                      <a:pt x="11947" y="14"/>
                      <a:pt x="11552" y="1"/>
                      <a:pt x="11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88;p50">
                <a:extLst>
                  <a:ext uri="{FF2B5EF4-FFF2-40B4-BE49-F238E27FC236}">
                    <a16:creationId xmlns:a16="http://schemas.microsoft.com/office/drawing/2014/main" xmlns="" id="{8E463BAE-508F-4336-9CF6-1920535D1F8B}"/>
                  </a:ext>
                </a:extLst>
              </p:cNvPr>
              <p:cNvSpPr/>
              <p:nvPr/>
            </p:nvSpPr>
            <p:spPr>
              <a:xfrm>
                <a:off x="6606100" y="2089388"/>
                <a:ext cx="253300" cy="69375"/>
              </a:xfrm>
              <a:custGeom>
                <a:avLst/>
                <a:gdLst/>
                <a:ahLst/>
                <a:cxnLst/>
                <a:rect l="l" t="t" r="r" b="b"/>
                <a:pathLst>
                  <a:path w="10132" h="2775" extrusionOk="0">
                    <a:moveTo>
                      <a:pt x="10129" y="1"/>
                    </a:moveTo>
                    <a:cubicBezTo>
                      <a:pt x="10109" y="1"/>
                      <a:pt x="9991" y="89"/>
                      <a:pt x="9784" y="240"/>
                    </a:cubicBezTo>
                    <a:cubicBezTo>
                      <a:pt x="9555" y="399"/>
                      <a:pt x="9237" y="627"/>
                      <a:pt x="8820" y="865"/>
                    </a:cubicBezTo>
                    <a:cubicBezTo>
                      <a:pt x="7996" y="1362"/>
                      <a:pt x="6725" y="1789"/>
                      <a:pt x="5295" y="2157"/>
                    </a:cubicBezTo>
                    <a:cubicBezTo>
                      <a:pt x="4579" y="2346"/>
                      <a:pt x="3884" y="2474"/>
                      <a:pt x="3258" y="2564"/>
                    </a:cubicBezTo>
                    <a:cubicBezTo>
                      <a:pt x="2622" y="2644"/>
                      <a:pt x="2046" y="2673"/>
                      <a:pt x="1569" y="2673"/>
                    </a:cubicBezTo>
                    <a:cubicBezTo>
                      <a:pt x="1083" y="2673"/>
                      <a:pt x="695" y="2644"/>
                      <a:pt x="428" y="2613"/>
                    </a:cubicBezTo>
                    <a:cubicBezTo>
                      <a:pt x="210" y="2597"/>
                      <a:pt x="71" y="2581"/>
                      <a:pt x="21" y="2581"/>
                    </a:cubicBezTo>
                    <a:cubicBezTo>
                      <a:pt x="9" y="2581"/>
                      <a:pt x="2" y="2582"/>
                      <a:pt x="0" y="2584"/>
                    </a:cubicBezTo>
                    <a:cubicBezTo>
                      <a:pt x="0" y="2584"/>
                      <a:pt x="40" y="2594"/>
                      <a:pt x="110" y="2613"/>
                    </a:cubicBezTo>
                    <a:cubicBezTo>
                      <a:pt x="179" y="2624"/>
                      <a:pt x="278" y="2653"/>
                      <a:pt x="417" y="2673"/>
                    </a:cubicBezTo>
                    <a:cubicBezTo>
                      <a:pt x="686" y="2713"/>
                      <a:pt x="1073" y="2753"/>
                      <a:pt x="1560" y="2772"/>
                    </a:cubicBezTo>
                    <a:cubicBezTo>
                      <a:pt x="1637" y="2774"/>
                      <a:pt x="1717" y="2775"/>
                      <a:pt x="1799" y="2775"/>
                    </a:cubicBezTo>
                    <a:cubicBezTo>
                      <a:pt x="2234" y="2775"/>
                      <a:pt x="2734" y="2750"/>
                      <a:pt x="3268" y="2683"/>
                    </a:cubicBezTo>
                    <a:cubicBezTo>
                      <a:pt x="3914" y="2604"/>
                      <a:pt x="4609" y="2474"/>
                      <a:pt x="5324" y="2286"/>
                    </a:cubicBezTo>
                    <a:cubicBezTo>
                      <a:pt x="6039" y="2097"/>
                      <a:pt x="6725" y="1898"/>
                      <a:pt x="7321" y="1680"/>
                    </a:cubicBezTo>
                    <a:cubicBezTo>
                      <a:pt x="7926" y="1461"/>
                      <a:pt x="8463" y="1203"/>
                      <a:pt x="8870" y="945"/>
                    </a:cubicBezTo>
                    <a:cubicBezTo>
                      <a:pt x="9287" y="697"/>
                      <a:pt x="9605" y="448"/>
                      <a:pt x="9813" y="280"/>
                    </a:cubicBezTo>
                    <a:cubicBezTo>
                      <a:pt x="10022" y="110"/>
                      <a:pt x="10131" y="11"/>
                      <a:pt x="10131" y="2"/>
                    </a:cubicBezTo>
                    <a:cubicBezTo>
                      <a:pt x="10131" y="1"/>
                      <a:pt x="10130" y="1"/>
                      <a:pt x="10129" y="1"/>
                    </a:cubicBezTo>
                    <a:close/>
                  </a:path>
                </a:pathLst>
              </a:custGeom>
              <a:solidFill>
                <a:srgbClr val="504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89;p50">
                <a:extLst>
                  <a:ext uri="{FF2B5EF4-FFF2-40B4-BE49-F238E27FC236}">
                    <a16:creationId xmlns:a16="http://schemas.microsoft.com/office/drawing/2014/main" xmlns="" id="{AA36D284-4F76-40FC-A81D-1A383C283708}"/>
                  </a:ext>
                </a:extLst>
              </p:cNvPr>
              <p:cNvSpPr/>
              <p:nvPr/>
            </p:nvSpPr>
            <p:spPr>
              <a:xfrm>
                <a:off x="6664700" y="1672088"/>
                <a:ext cx="238900" cy="363075"/>
              </a:xfrm>
              <a:custGeom>
                <a:avLst/>
                <a:gdLst/>
                <a:ahLst/>
                <a:cxnLst/>
                <a:rect l="l" t="t" r="r" b="b"/>
                <a:pathLst>
                  <a:path w="9556" h="14523" extrusionOk="0">
                    <a:moveTo>
                      <a:pt x="3707" y="1"/>
                    </a:moveTo>
                    <a:cubicBezTo>
                      <a:pt x="2988" y="1"/>
                      <a:pt x="2082" y="361"/>
                      <a:pt x="1629" y="841"/>
                    </a:cubicBezTo>
                    <a:cubicBezTo>
                      <a:pt x="1033" y="1466"/>
                      <a:pt x="1202" y="2360"/>
                      <a:pt x="1212" y="3145"/>
                    </a:cubicBezTo>
                    <a:cubicBezTo>
                      <a:pt x="1222" y="5122"/>
                      <a:pt x="1242" y="7049"/>
                      <a:pt x="626" y="8946"/>
                    </a:cubicBezTo>
                    <a:cubicBezTo>
                      <a:pt x="417" y="9602"/>
                      <a:pt x="139" y="10247"/>
                      <a:pt x="70" y="10933"/>
                    </a:cubicBezTo>
                    <a:cubicBezTo>
                      <a:pt x="0" y="11688"/>
                      <a:pt x="219" y="11836"/>
                      <a:pt x="795" y="12233"/>
                    </a:cubicBezTo>
                    <a:cubicBezTo>
                      <a:pt x="1937" y="13018"/>
                      <a:pt x="3218" y="13505"/>
                      <a:pt x="4540" y="13873"/>
                    </a:cubicBezTo>
                    <a:cubicBezTo>
                      <a:pt x="5768" y="14213"/>
                      <a:pt x="7091" y="14522"/>
                      <a:pt x="8388" y="14522"/>
                    </a:cubicBezTo>
                    <a:cubicBezTo>
                      <a:pt x="8717" y="14522"/>
                      <a:pt x="9044" y="14502"/>
                      <a:pt x="9367" y="14458"/>
                    </a:cubicBezTo>
                    <a:cubicBezTo>
                      <a:pt x="9526" y="14438"/>
                      <a:pt x="9516" y="13604"/>
                      <a:pt x="9526" y="13495"/>
                    </a:cubicBezTo>
                    <a:cubicBezTo>
                      <a:pt x="9555" y="12968"/>
                      <a:pt x="9486" y="12472"/>
                      <a:pt x="9456" y="11935"/>
                    </a:cubicBezTo>
                    <a:cubicBezTo>
                      <a:pt x="9396" y="10744"/>
                      <a:pt x="9288" y="9552"/>
                      <a:pt x="9129" y="8360"/>
                    </a:cubicBezTo>
                    <a:cubicBezTo>
                      <a:pt x="8940" y="6949"/>
                      <a:pt x="8612" y="5549"/>
                      <a:pt x="8046" y="4238"/>
                    </a:cubicBezTo>
                    <a:cubicBezTo>
                      <a:pt x="7937" y="3989"/>
                      <a:pt x="7818" y="3751"/>
                      <a:pt x="7698" y="3503"/>
                    </a:cubicBezTo>
                    <a:cubicBezTo>
                      <a:pt x="7251" y="2658"/>
                      <a:pt x="6675" y="1864"/>
                      <a:pt x="5960" y="1228"/>
                    </a:cubicBezTo>
                    <a:cubicBezTo>
                      <a:pt x="5423" y="751"/>
                      <a:pt x="4688" y="116"/>
                      <a:pt x="3953" y="16"/>
                    </a:cubicBezTo>
                    <a:cubicBezTo>
                      <a:pt x="3875" y="6"/>
                      <a:pt x="3792" y="1"/>
                      <a:pt x="37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90;p50">
                <a:extLst>
                  <a:ext uri="{FF2B5EF4-FFF2-40B4-BE49-F238E27FC236}">
                    <a16:creationId xmlns:a16="http://schemas.microsoft.com/office/drawing/2014/main" xmlns="" id="{B896E08C-CC83-4C2D-93F6-0BE6DB4F5FE3}"/>
                  </a:ext>
                </a:extLst>
              </p:cNvPr>
              <p:cNvSpPr/>
              <p:nvPr/>
            </p:nvSpPr>
            <p:spPr>
              <a:xfrm>
                <a:off x="6701450" y="1692613"/>
                <a:ext cx="64575" cy="107700"/>
              </a:xfrm>
              <a:custGeom>
                <a:avLst/>
                <a:gdLst/>
                <a:ahLst/>
                <a:cxnLst/>
                <a:rect l="l" t="t" r="r" b="b"/>
                <a:pathLst>
                  <a:path w="2583" h="4308" extrusionOk="0">
                    <a:moveTo>
                      <a:pt x="2553" y="0"/>
                    </a:moveTo>
                    <a:lnTo>
                      <a:pt x="159" y="1828"/>
                    </a:lnTo>
                    <a:cubicBezTo>
                      <a:pt x="30" y="2354"/>
                      <a:pt x="0" y="2901"/>
                      <a:pt x="70" y="3437"/>
                    </a:cubicBezTo>
                    <a:cubicBezTo>
                      <a:pt x="119" y="3794"/>
                      <a:pt x="269" y="4201"/>
                      <a:pt x="616" y="4291"/>
                    </a:cubicBezTo>
                    <a:cubicBezTo>
                      <a:pt x="660" y="4303"/>
                      <a:pt x="704" y="4308"/>
                      <a:pt x="749" y="4308"/>
                    </a:cubicBezTo>
                    <a:cubicBezTo>
                      <a:pt x="935" y="4308"/>
                      <a:pt x="1119" y="4216"/>
                      <a:pt x="1272" y="4112"/>
                    </a:cubicBezTo>
                    <a:cubicBezTo>
                      <a:pt x="1878" y="3665"/>
                      <a:pt x="2185" y="2901"/>
                      <a:pt x="2355" y="2166"/>
                    </a:cubicBezTo>
                    <a:cubicBezTo>
                      <a:pt x="2514" y="1450"/>
                      <a:pt x="2583" y="725"/>
                      <a:pt x="2553" y="0"/>
                    </a:cubicBezTo>
                    <a:close/>
                  </a:path>
                </a:pathLst>
              </a:custGeom>
              <a:solidFill>
                <a:srgbClr val="D07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91;p50">
                <a:extLst>
                  <a:ext uri="{FF2B5EF4-FFF2-40B4-BE49-F238E27FC236}">
                    <a16:creationId xmlns:a16="http://schemas.microsoft.com/office/drawing/2014/main" xmlns="" id="{D447AC78-3150-49D0-9E53-EE6C664FEC91}"/>
                  </a:ext>
                </a:extLst>
              </p:cNvPr>
              <p:cNvSpPr/>
              <p:nvPr/>
            </p:nvSpPr>
            <p:spPr>
              <a:xfrm>
                <a:off x="6827100" y="1761388"/>
                <a:ext cx="30300" cy="272175"/>
              </a:xfrm>
              <a:custGeom>
                <a:avLst/>
                <a:gdLst/>
                <a:ahLst/>
                <a:cxnLst/>
                <a:rect l="l" t="t" r="r" b="b"/>
                <a:pathLst>
                  <a:path w="1212" h="10887" extrusionOk="0">
                    <a:moveTo>
                      <a:pt x="139" y="0"/>
                    </a:moveTo>
                    <a:cubicBezTo>
                      <a:pt x="90" y="10"/>
                      <a:pt x="50" y="10"/>
                      <a:pt x="0" y="10"/>
                    </a:cubicBezTo>
                    <a:cubicBezTo>
                      <a:pt x="428" y="1073"/>
                      <a:pt x="666" y="2235"/>
                      <a:pt x="795" y="3377"/>
                    </a:cubicBezTo>
                    <a:cubicBezTo>
                      <a:pt x="1063" y="5860"/>
                      <a:pt x="993" y="8394"/>
                      <a:pt x="715" y="10866"/>
                    </a:cubicBezTo>
                    <a:cubicBezTo>
                      <a:pt x="755" y="10877"/>
                      <a:pt x="795" y="10877"/>
                      <a:pt x="845" y="10886"/>
                    </a:cubicBezTo>
                    <a:cubicBezTo>
                      <a:pt x="1143" y="8244"/>
                      <a:pt x="1212" y="5523"/>
                      <a:pt x="865" y="2891"/>
                    </a:cubicBezTo>
                    <a:cubicBezTo>
                      <a:pt x="745" y="1907"/>
                      <a:pt x="507" y="924"/>
                      <a:pt x="139" y="0"/>
                    </a:cubicBezTo>
                    <a:close/>
                  </a:path>
                </a:pathLst>
              </a:custGeom>
              <a:solidFill>
                <a:srgbClr val="63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92;p50">
                <a:extLst>
                  <a:ext uri="{FF2B5EF4-FFF2-40B4-BE49-F238E27FC236}">
                    <a16:creationId xmlns:a16="http://schemas.microsoft.com/office/drawing/2014/main" xmlns="" id="{74F88364-4F7B-4EC0-B840-8BB8C07411A6}"/>
                  </a:ext>
                </a:extLst>
              </p:cNvPr>
              <p:cNvSpPr/>
              <p:nvPr/>
            </p:nvSpPr>
            <p:spPr>
              <a:xfrm>
                <a:off x="6666450" y="1941913"/>
                <a:ext cx="236150" cy="74850"/>
              </a:xfrm>
              <a:custGeom>
                <a:avLst/>
                <a:gdLst/>
                <a:ahLst/>
                <a:cxnLst/>
                <a:rect l="l" t="t" r="r" b="b"/>
                <a:pathLst>
                  <a:path w="9446" h="2994" extrusionOk="0">
                    <a:moveTo>
                      <a:pt x="20" y="1"/>
                    </a:moveTo>
                    <a:cubicBezTo>
                      <a:pt x="10" y="50"/>
                      <a:pt x="10" y="90"/>
                      <a:pt x="0" y="140"/>
                    </a:cubicBezTo>
                    <a:lnTo>
                      <a:pt x="0" y="149"/>
                    </a:lnTo>
                    <a:cubicBezTo>
                      <a:pt x="1658" y="1401"/>
                      <a:pt x="3764" y="2126"/>
                      <a:pt x="5741" y="2593"/>
                    </a:cubicBezTo>
                    <a:cubicBezTo>
                      <a:pt x="6844" y="2855"/>
                      <a:pt x="7980" y="2994"/>
                      <a:pt x="9111" y="2994"/>
                    </a:cubicBezTo>
                    <a:cubicBezTo>
                      <a:pt x="9223" y="2994"/>
                      <a:pt x="9334" y="2993"/>
                      <a:pt x="9446" y="2990"/>
                    </a:cubicBezTo>
                    <a:lnTo>
                      <a:pt x="9446" y="2851"/>
                    </a:lnTo>
                    <a:cubicBezTo>
                      <a:pt x="9315" y="2855"/>
                      <a:pt x="9183" y="2857"/>
                      <a:pt x="9052" y="2857"/>
                    </a:cubicBezTo>
                    <a:cubicBezTo>
                      <a:pt x="7958" y="2857"/>
                      <a:pt x="6853" y="2712"/>
                      <a:pt x="5781" y="2464"/>
                    </a:cubicBezTo>
                    <a:cubicBezTo>
                      <a:pt x="4609" y="2195"/>
                      <a:pt x="3466" y="1808"/>
                      <a:pt x="2374" y="1332"/>
                    </a:cubicBezTo>
                    <a:cubicBezTo>
                      <a:pt x="1539" y="974"/>
                      <a:pt x="735" y="546"/>
                      <a:pt x="20" y="1"/>
                    </a:cubicBezTo>
                    <a:close/>
                  </a:path>
                </a:pathLst>
              </a:custGeom>
              <a:solidFill>
                <a:srgbClr val="63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93;p50">
                <a:extLst>
                  <a:ext uri="{FF2B5EF4-FFF2-40B4-BE49-F238E27FC236}">
                    <a16:creationId xmlns:a16="http://schemas.microsoft.com/office/drawing/2014/main" xmlns="" id="{F17A0E38-FF05-44E6-8099-DEEB2141C34D}"/>
                  </a:ext>
                </a:extLst>
              </p:cNvPr>
              <p:cNvSpPr/>
              <p:nvPr/>
            </p:nvSpPr>
            <p:spPr>
              <a:xfrm>
                <a:off x="6693725" y="1714963"/>
                <a:ext cx="80000" cy="95850"/>
              </a:xfrm>
              <a:custGeom>
                <a:avLst/>
                <a:gdLst/>
                <a:ahLst/>
                <a:cxnLst/>
                <a:rect l="l" t="t" r="r" b="b"/>
                <a:pathLst>
                  <a:path w="3200" h="3834" extrusionOk="0">
                    <a:moveTo>
                      <a:pt x="3105" y="0"/>
                    </a:moveTo>
                    <a:cubicBezTo>
                      <a:pt x="3073" y="0"/>
                      <a:pt x="3041" y="20"/>
                      <a:pt x="3041" y="60"/>
                    </a:cubicBezTo>
                    <a:cubicBezTo>
                      <a:pt x="3070" y="824"/>
                      <a:pt x="2912" y="1559"/>
                      <a:pt x="2614" y="2254"/>
                    </a:cubicBezTo>
                    <a:cubicBezTo>
                      <a:pt x="2395" y="2781"/>
                      <a:pt x="2048" y="3427"/>
                      <a:pt x="1492" y="3655"/>
                    </a:cubicBezTo>
                    <a:cubicBezTo>
                      <a:pt x="1392" y="3696"/>
                      <a:pt x="1297" y="3715"/>
                      <a:pt x="1208" y="3715"/>
                    </a:cubicBezTo>
                    <a:cubicBezTo>
                      <a:pt x="732" y="3715"/>
                      <a:pt x="398" y="3196"/>
                      <a:pt x="289" y="2761"/>
                    </a:cubicBezTo>
                    <a:cubicBezTo>
                      <a:pt x="170" y="2274"/>
                      <a:pt x="220" y="1728"/>
                      <a:pt x="349" y="1241"/>
                    </a:cubicBezTo>
                    <a:cubicBezTo>
                      <a:pt x="361" y="1194"/>
                      <a:pt x="323" y="1161"/>
                      <a:pt x="284" y="1161"/>
                    </a:cubicBezTo>
                    <a:cubicBezTo>
                      <a:pt x="258" y="1161"/>
                      <a:pt x="232" y="1176"/>
                      <a:pt x="220" y="1212"/>
                    </a:cubicBezTo>
                    <a:cubicBezTo>
                      <a:pt x="0" y="2032"/>
                      <a:pt x="10" y="3833"/>
                      <a:pt x="1208" y="3833"/>
                    </a:cubicBezTo>
                    <a:cubicBezTo>
                      <a:pt x="1257" y="3833"/>
                      <a:pt x="1309" y="3830"/>
                      <a:pt x="1362" y="3824"/>
                    </a:cubicBezTo>
                    <a:cubicBezTo>
                      <a:pt x="1948" y="3755"/>
                      <a:pt x="2335" y="3099"/>
                      <a:pt x="2584" y="2632"/>
                    </a:cubicBezTo>
                    <a:cubicBezTo>
                      <a:pt x="3001" y="1848"/>
                      <a:pt x="3200" y="954"/>
                      <a:pt x="3170" y="60"/>
                    </a:cubicBezTo>
                    <a:cubicBezTo>
                      <a:pt x="3170" y="20"/>
                      <a:pt x="3138" y="0"/>
                      <a:pt x="3105" y="0"/>
                    </a:cubicBezTo>
                    <a:close/>
                  </a:path>
                </a:pathLst>
              </a:custGeom>
              <a:solidFill>
                <a:srgbClr val="63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94;p50">
                <a:extLst>
                  <a:ext uri="{FF2B5EF4-FFF2-40B4-BE49-F238E27FC236}">
                    <a16:creationId xmlns:a16="http://schemas.microsoft.com/office/drawing/2014/main" xmlns="" id="{7A258B46-5448-4DD4-BA2D-C3B7DA2759B5}"/>
                  </a:ext>
                </a:extLst>
              </p:cNvPr>
              <p:cNvSpPr/>
              <p:nvPr/>
            </p:nvSpPr>
            <p:spPr>
              <a:xfrm>
                <a:off x="6440700" y="1701088"/>
                <a:ext cx="116750" cy="124875"/>
              </a:xfrm>
              <a:custGeom>
                <a:avLst/>
                <a:gdLst/>
                <a:ahLst/>
                <a:cxnLst/>
                <a:rect l="l" t="t" r="r" b="b"/>
                <a:pathLst>
                  <a:path w="4670" h="4995" extrusionOk="0">
                    <a:moveTo>
                      <a:pt x="153" y="1"/>
                    </a:moveTo>
                    <a:cubicBezTo>
                      <a:pt x="144" y="1"/>
                      <a:pt x="137" y="3"/>
                      <a:pt x="130" y="8"/>
                    </a:cubicBezTo>
                    <a:cubicBezTo>
                      <a:pt x="1" y="118"/>
                      <a:pt x="299" y="674"/>
                      <a:pt x="339" y="783"/>
                    </a:cubicBezTo>
                    <a:cubicBezTo>
                      <a:pt x="488" y="1200"/>
                      <a:pt x="667" y="1568"/>
                      <a:pt x="925" y="1926"/>
                    </a:cubicBezTo>
                    <a:cubicBezTo>
                      <a:pt x="1005" y="2035"/>
                      <a:pt x="1094" y="2144"/>
                      <a:pt x="1153" y="2273"/>
                    </a:cubicBezTo>
                    <a:cubicBezTo>
                      <a:pt x="974" y="2224"/>
                      <a:pt x="835" y="2065"/>
                      <a:pt x="726" y="1906"/>
                    </a:cubicBezTo>
                    <a:cubicBezTo>
                      <a:pt x="617" y="1747"/>
                      <a:pt x="528" y="1588"/>
                      <a:pt x="438" y="1429"/>
                    </a:cubicBezTo>
                    <a:cubicBezTo>
                      <a:pt x="418" y="1399"/>
                      <a:pt x="398" y="1370"/>
                      <a:pt x="369" y="1359"/>
                    </a:cubicBezTo>
                    <a:cubicBezTo>
                      <a:pt x="357" y="1352"/>
                      <a:pt x="345" y="1349"/>
                      <a:pt x="333" y="1349"/>
                    </a:cubicBezTo>
                    <a:cubicBezTo>
                      <a:pt x="293" y="1349"/>
                      <a:pt x="255" y="1383"/>
                      <a:pt x="239" y="1429"/>
                    </a:cubicBezTo>
                    <a:cubicBezTo>
                      <a:pt x="140" y="1677"/>
                      <a:pt x="409" y="2194"/>
                      <a:pt x="517" y="2412"/>
                    </a:cubicBezTo>
                    <a:cubicBezTo>
                      <a:pt x="667" y="2710"/>
                      <a:pt x="855" y="2988"/>
                      <a:pt x="1084" y="3237"/>
                    </a:cubicBezTo>
                    <a:cubicBezTo>
                      <a:pt x="1749" y="3982"/>
                      <a:pt x="2464" y="4617"/>
                      <a:pt x="3398" y="4995"/>
                    </a:cubicBezTo>
                    <a:lnTo>
                      <a:pt x="4669" y="4230"/>
                    </a:lnTo>
                    <a:cubicBezTo>
                      <a:pt x="4421" y="4071"/>
                      <a:pt x="4223" y="3842"/>
                      <a:pt x="4073" y="3595"/>
                    </a:cubicBezTo>
                    <a:cubicBezTo>
                      <a:pt x="3895" y="3326"/>
                      <a:pt x="3666" y="2968"/>
                      <a:pt x="3587" y="2661"/>
                    </a:cubicBezTo>
                    <a:cubicBezTo>
                      <a:pt x="3488" y="2273"/>
                      <a:pt x="3587" y="1807"/>
                      <a:pt x="3666" y="1429"/>
                    </a:cubicBezTo>
                    <a:cubicBezTo>
                      <a:pt x="3676" y="1359"/>
                      <a:pt x="3686" y="1280"/>
                      <a:pt x="3676" y="1211"/>
                    </a:cubicBezTo>
                    <a:cubicBezTo>
                      <a:pt x="3656" y="1141"/>
                      <a:pt x="3597" y="1072"/>
                      <a:pt x="3517" y="1072"/>
                    </a:cubicBezTo>
                    <a:cubicBezTo>
                      <a:pt x="3448" y="1072"/>
                      <a:pt x="3388" y="1141"/>
                      <a:pt x="3338" y="1200"/>
                    </a:cubicBezTo>
                    <a:cubicBezTo>
                      <a:pt x="3120" y="1529"/>
                      <a:pt x="3001" y="1926"/>
                      <a:pt x="3001" y="2313"/>
                    </a:cubicBezTo>
                    <a:cubicBezTo>
                      <a:pt x="2623" y="2134"/>
                      <a:pt x="2335" y="1816"/>
                      <a:pt x="2107" y="1469"/>
                    </a:cubicBezTo>
                    <a:cubicBezTo>
                      <a:pt x="1879" y="1121"/>
                      <a:pt x="1700" y="754"/>
                      <a:pt x="1491" y="396"/>
                    </a:cubicBezTo>
                    <a:cubicBezTo>
                      <a:pt x="1442" y="317"/>
                      <a:pt x="1372" y="227"/>
                      <a:pt x="1283" y="217"/>
                    </a:cubicBezTo>
                    <a:cubicBezTo>
                      <a:pt x="1278" y="217"/>
                      <a:pt x="1274" y="217"/>
                      <a:pt x="1269" y="217"/>
                    </a:cubicBezTo>
                    <a:cubicBezTo>
                      <a:pt x="885" y="217"/>
                      <a:pt x="1780" y="1987"/>
                      <a:pt x="1879" y="2154"/>
                    </a:cubicBezTo>
                    <a:cubicBezTo>
                      <a:pt x="1715" y="1934"/>
                      <a:pt x="405" y="1"/>
                      <a:pt x="153" y="1"/>
                    </a:cubicBezTo>
                    <a:close/>
                  </a:path>
                </a:pathLst>
              </a:custGeom>
              <a:solidFill>
                <a:srgbClr val="D07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95;p50">
                <a:extLst>
                  <a:ext uri="{FF2B5EF4-FFF2-40B4-BE49-F238E27FC236}">
                    <a16:creationId xmlns:a16="http://schemas.microsoft.com/office/drawing/2014/main" xmlns="" id="{2D70A23F-AA99-43BC-A70E-2AC154280360}"/>
                  </a:ext>
                </a:extLst>
              </p:cNvPr>
              <p:cNvSpPr/>
              <p:nvPr/>
            </p:nvSpPr>
            <p:spPr>
              <a:xfrm>
                <a:off x="6509500" y="1734938"/>
                <a:ext cx="363300" cy="275100"/>
              </a:xfrm>
              <a:custGeom>
                <a:avLst/>
                <a:gdLst/>
                <a:ahLst/>
                <a:cxnLst/>
                <a:rect l="l" t="t" r="r" b="b"/>
                <a:pathLst>
                  <a:path w="14532" h="11004" extrusionOk="0">
                    <a:moveTo>
                      <a:pt x="11945" y="1"/>
                    </a:moveTo>
                    <a:cubicBezTo>
                      <a:pt x="10413" y="1"/>
                      <a:pt x="9654" y="3050"/>
                      <a:pt x="9039" y="4197"/>
                    </a:cubicBezTo>
                    <a:cubicBezTo>
                      <a:pt x="8906" y="4454"/>
                      <a:pt x="7112" y="6993"/>
                      <a:pt x="6771" y="6993"/>
                    </a:cubicBezTo>
                    <a:cubicBezTo>
                      <a:pt x="6756" y="6993"/>
                      <a:pt x="6744" y="6988"/>
                      <a:pt x="6735" y="6978"/>
                    </a:cubicBezTo>
                    <a:cubicBezTo>
                      <a:pt x="5205" y="5329"/>
                      <a:pt x="3656" y="3691"/>
                      <a:pt x="2087" y="2071"/>
                    </a:cubicBezTo>
                    <a:cubicBezTo>
                      <a:pt x="1292" y="2488"/>
                      <a:pt x="547" y="3005"/>
                      <a:pt x="1" y="3711"/>
                    </a:cubicBezTo>
                    <a:cubicBezTo>
                      <a:pt x="21" y="3740"/>
                      <a:pt x="30" y="3770"/>
                      <a:pt x="50" y="3800"/>
                    </a:cubicBezTo>
                    <a:cubicBezTo>
                      <a:pt x="875" y="5141"/>
                      <a:pt x="1778" y="6422"/>
                      <a:pt x="2762" y="7653"/>
                    </a:cubicBezTo>
                    <a:cubicBezTo>
                      <a:pt x="3586" y="8697"/>
                      <a:pt x="4420" y="9938"/>
                      <a:pt x="5503" y="10723"/>
                    </a:cubicBezTo>
                    <a:cubicBezTo>
                      <a:pt x="5672" y="10842"/>
                      <a:pt x="5851" y="10961"/>
                      <a:pt x="6060" y="10991"/>
                    </a:cubicBezTo>
                    <a:cubicBezTo>
                      <a:pt x="6110" y="11000"/>
                      <a:pt x="6160" y="11003"/>
                      <a:pt x="6211" y="11003"/>
                    </a:cubicBezTo>
                    <a:cubicBezTo>
                      <a:pt x="6392" y="11003"/>
                      <a:pt x="6576" y="10954"/>
                      <a:pt x="6755" y="10891"/>
                    </a:cubicBezTo>
                    <a:cubicBezTo>
                      <a:pt x="8850" y="10207"/>
                      <a:pt x="10956" y="8995"/>
                      <a:pt x="12277" y="7197"/>
                    </a:cubicBezTo>
                    <a:cubicBezTo>
                      <a:pt x="12655" y="6690"/>
                      <a:pt x="12962" y="6124"/>
                      <a:pt x="13221" y="5548"/>
                    </a:cubicBezTo>
                    <a:cubicBezTo>
                      <a:pt x="13886" y="4038"/>
                      <a:pt x="14532" y="1634"/>
                      <a:pt x="12982" y="433"/>
                    </a:cubicBezTo>
                    <a:cubicBezTo>
                      <a:pt x="12754" y="244"/>
                      <a:pt x="12536" y="135"/>
                      <a:pt x="12337" y="65"/>
                    </a:cubicBezTo>
                    <a:cubicBezTo>
                      <a:pt x="12201" y="21"/>
                      <a:pt x="12070" y="1"/>
                      <a:pt x="1194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96;p50">
                <a:extLst>
                  <a:ext uri="{FF2B5EF4-FFF2-40B4-BE49-F238E27FC236}">
                    <a16:creationId xmlns:a16="http://schemas.microsoft.com/office/drawing/2014/main" xmlns="" id="{439DDADA-0DEA-44CB-9484-0F437FFA7C8B}"/>
                  </a:ext>
                </a:extLst>
              </p:cNvPr>
              <p:cNvSpPr/>
              <p:nvPr/>
            </p:nvSpPr>
            <p:spPr>
              <a:xfrm>
                <a:off x="6517200" y="1798138"/>
                <a:ext cx="57875" cy="44725"/>
              </a:xfrm>
              <a:custGeom>
                <a:avLst/>
                <a:gdLst/>
                <a:ahLst/>
                <a:cxnLst/>
                <a:rect l="l" t="t" r="r" b="b"/>
                <a:pathLst>
                  <a:path w="2315" h="1789" extrusionOk="0">
                    <a:moveTo>
                      <a:pt x="2216" y="0"/>
                    </a:moveTo>
                    <a:cubicBezTo>
                      <a:pt x="1411" y="457"/>
                      <a:pt x="666" y="1024"/>
                      <a:pt x="0" y="1679"/>
                    </a:cubicBezTo>
                    <a:cubicBezTo>
                      <a:pt x="30" y="1719"/>
                      <a:pt x="50" y="1759"/>
                      <a:pt x="80" y="1788"/>
                    </a:cubicBezTo>
                    <a:cubicBezTo>
                      <a:pt x="746" y="1133"/>
                      <a:pt x="1490" y="556"/>
                      <a:pt x="2315" y="100"/>
                    </a:cubicBezTo>
                    <a:cubicBezTo>
                      <a:pt x="2275" y="70"/>
                      <a:pt x="2245" y="40"/>
                      <a:pt x="2216" y="0"/>
                    </a:cubicBezTo>
                    <a:close/>
                  </a:path>
                </a:pathLst>
              </a:custGeom>
              <a:solidFill>
                <a:srgbClr val="63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97;p50">
                <a:extLst>
                  <a:ext uri="{FF2B5EF4-FFF2-40B4-BE49-F238E27FC236}">
                    <a16:creationId xmlns:a16="http://schemas.microsoft.com/office/drawing/2014/main" xmlns="" id="{3C59C14A-CC15-4355-9E98-510E7D5BFD16}"/>
                  </a:ext>
                </a:extLst>
              </p:cNvPr>
              <p:cNvSpPr/>
              <p:nvPr/>
            </p:nvSpPr>
            <p:spPr>
              <a:xfrm>
                <a:off x="6584725" y="1516313"/>
                <a:ext cx="39025" cy="80200"/>
              </a:xfrm>
              <a:custGeom>
                <a:avLst/>
                <a:gdLst/>
                <a:ahLst/>
                <a:cxnLst/>
                <a:rect l="l" t="t" r="r" b="b"/>
                <a:pathLst>
                  <a:path w="1561" h="3208" extrusionOk="0">
                    <a:moveTo>
                      <a:pt x="637" y="0"/>
                    </a:moveTo>
                    <a:cubicBezTo>
                      <a:pt x="210" y="447"/>
                      <a:pt x="1" y="1093"/>
                      <a:pt x="80" y="1708"/>
                    </a:cubicBezTo>
                    <a:cubicBezTo>
                      <a:pt x="160" y="2314"/>
                      <a:pt x="528" y="2890"/>
                      <a:pt x="1054" y="3208"/>
                    </a:cubicBezTo>
                    <a:cubicBezTo>
                      <a:pt x="1312" y="2314"/>
                      <a:pt x="1561" y="1391"/>
                      <a:pt x="1402" y="477"/>
                    </a:cubicBezTo>
                    <a:lnTo>
                      <a:pt x="637" y="0"/>
                    </a:lnTo>
                    <a:close/>
                  </a:path>
                </a:pathLst>
              </a:custGeom>
              <a:solidFill>
                <a:srgbClr val="7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98;p50">
                <a:extLst>
                  <a:ext uri="{FF2B5EF4-FFF2-40B4-BE49-F238E27FC236}">
                    <a16:creationId xmlns:a16="http://schemas.microsoft.com/office/drawing/2014/main" xmlns="" id="{B315C10F-7FDE-4CA4-B357-A0C45971EA78}"/>
                  </a:ext>
                </a:extLst>
              </p:cNvPr>
              <p:cNvSpPr/>
              <p:nvPr/>
            </p:nvSpPr>
            <p:spPr>
              <a:xfrm>
                <a:off x="6595425" y="1499163"/>
                <a:ext cx="202400" cy="193250"/>
              </a:xfrm>
              <a:custGeom>
                <a:avLst/>
                <a:gdLst/>
                <a:ahLst/>
                <a:cxnLst/>
                <a:rect l="l" t="t" r="r" b="b"/>
                <a:pathLst>
                  <a:path w="8096" h="7730" extrusionOk="0">
                    <a:moveTo>
                      <a:pt x="3838" y="1"/>
                    </a:moveTo>
                    <a:cubicBezTo>
                      <a:pt x="3700" y="1"/>
                      <a:pt x="3563" y="4"/>
                      <a:pt x="3427" y="11"/>
                    </a:cubicBezTo>
                    <a:cubicBezTo>
                      <a:pt x="1590" y="110"/>
                      <a:pt x="30" y="1401"/>
                      <a:pt x="288" y="3358"/>
                    </a:cubicBezTo>
                    <a:cubicBezTo>
                      <a:pt x="318" y="3596"/>
                      <a:pt x="378" y="3825"/>
                      <a:pt x="398" y="4053"/>
                    </a:cubicBezTo>
                    <a:cubicBezTo>
                      <a:pt x="467" y="4997"/>
                      <a:pt x="0" y="5911"/>
                      <a:pt x="487" y="6824"/>
                    </a:cubicBezTo>
                    <a:cubicBezTo>
                      <a:pt x="596" y="7033"/>
                      <a:pt x="775" y="7350"/>
                      <a:pt x="994" y="7470"/>
                    </a:cubicBezTo>
                    <a:cubicBezTo>
                      <a:pt x="1212" y="7599"/>
                      <a:pt x="1559" y="7599"/>
                      <a:pt x="1808" y="7639"/>
                    </a:cubicBezTo>
                    <a:cubicBezTo>
                      <a:pt x="2267" y="7698"/>
                      <a:pt x="2731" y="7730"/>
                      <a:pt x="3197" y="7730"/>
                    </a:cubicBezTo>
                    <a:cubicBezTo>
                      <a:pt x="3356" y="7730"/>
                      <a:pt x="3516" y="7726"/>
                      <a:pt x="3675" y="7718"/>
                    </a:cubicBezTo>
                    <a:cubicBezTo>
                      <a:pt x="4420" y="7668"/>
                      <a:pt x="5165" y="7549"/>
                      <a:pt x="5890" y="7341"/>
                    </a:cubicBezTo>
                    <a:cubicBezTo>
                      <a:pt x="6585" y="7132"/>
                      <a:pt x="7410" y="7003"/>
                      <a:pt x="7688" y="6258"/>
                    </a:cubicBezTo>
                    <a:cubicBezTo>
                      <a:pt x="7986" y="5463"/>
                      <a:pt x="8095" y="4421"/>
                      <a:pt x="8055" y="3527"/>
                    </a:cubicBezTo>
                    <a:cubicBezTo>
                      <a:pt x="8046" y="3427"/>
                      <a:pt x="8035" y="3318"/>
                      <a:pt x="8026" y="3218"/>
                    </a:cubicBezTo>
                    <a:cubicBezTo>
                      <a:pt x="7966" y="2543"/>
                      <a:pt x="7916" y="1878"/>
                      <a:pt x="7420" y="1342"/>
                    </a:cubicBezTo>
                    <a:cubicBezTo>
                      <a:pt x="6493" y="325"/>
                      <a:pt x="5159" y="1"/>
                      <a:pt x="3838" y="1"/>
                    </a:cubicBezTo>
                    <a:close/>
                  </a:path>
                </a:pathLst>
              </a:custGeom>
              <a:solidFill>
                <a:srgbClr val="D07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99;p50">
                <a:extLst>
                  <a:ext uri="{FF2B5EF4-FFF2-40B4-BE49-F238E27FC236}">
                    <a16:creationId xmlns:a16="http://schemas.microsoft.com/office/drawing/2014/main" xmlns="" id="{824F98E2-FDD9-4E9C-A9FF-84646C9E30C1}"/>
                  </a:ext>
                </a:extLst>
              </p:cNvPr>
              <p:cNvSpPr/>
              <p:nvPr/>
            </p:nvSpPr>
            <p:spPr>
              <a:xfrm>
                <a:off x="6597400" y="1579613"/>
                <a:ext cx="207125" cy="178000"/>
              </a:xfrm>
              <a:custGeom>
                <a:avLst/>
                <a:gdLst/>
                <a:ahLst/>
                <a:cxnLst/>
                <a:rect l="l" t="t" r="r" b="b"/>
                <a:pathLst>
                  <a:path w="8285" h="7120" extrusionOk="0">
                    <a:moveTo>
                      <a:pt x="7480" y="0"/>
                    </a:moveTo>
                    <a:cubicBezTo>
                      <a:pt x="7400" y="329"/>
                      <a:pt x="7380" y="696"/>
                      <a:pt x="7341" y="1033"/>
                    </a:cubicBezTo>
                    <a:cubicBezTo>
                      <a:pt x="7301" y="1282"/>
                      <a:pt x="7331" y="1550"/>
                      <a:pt x="7271" y="1788"/>
                    </a:cubicBezTo>
                    <a:cubicBezTo>
                      <a:pt x="7192" y="2097"/>
                      <a:pt x="7053" y="2395"/>
                      <a:pt x="6824" y="2623"/>
                    </a:cubicBezTo>
                    <a:cubicBezTo>
                      <a:pt x="6415" y="3043"/>
                      <a:pt x="5879" y="3187"/>
                      <a:pt x="5330" y="3187"/>
                    </a:cubicBezTo>
                    <a:cubicBezTo>
                      <a:pt x="4919" y="3187"/>
                      <a:pt x="4501" y="3107"/>
                      <a:pt x="4122" y="3000"/>
                    </a:cubicBezTo>
                    <a:cubicBezTo>
                      <a:pt x="3604" y="2857"/>
                      <a:pt x="3085" y="2665"/>
                      <a:pt x="2544" y="2665"/>
                    </a:cubicBezTo>
                    <a:cubicBezTo>
                      <a:pt x="2485" y="2665"/>
                      <a:pt x="2425" y="2668"/>
                      <a:pt x="2365" y="2673"/>
                    </a:cubicBezTo>
                    <a:cubicBezTo>
                      <a:pt x="2067" y="2702"/>
                      <a:pt x="1798" y="2861"/>
                      <a:pt x="1520" y="2951"/>
                    </a:cubicBezTo>
                    <a:cubicBezTo>
                      <a:pt x="1344" y="3015"/>
                      <a:pt x="1200" y="3144"/>
                      <a:pt x="1015" y="3144"/>
                    </a:cubicBezTo>
                    <a:cubicBezTo>
                      <a:pt x="971" y="3144"/>
                      <a:pt x="925" y="3137"/>
                      <a:pt x="875" y="3119"/>
                    </a:cubicBezTo>
                    <a:cubicBezTo>
                      <a:pt x="606" y="3030"/>
                      <a:pt x="418" y="2762"/>
                      <a:pt x="348" y="2484"/>
                    </a:cubicBezTo>
                    <a:cubicBezTo>
                      <a:pt x="319" y="2384"/>
                      <a:pt x="328" y="1540"/>
                      <a:pt x="299" y="1540"/>
                    </a:cubicBezTo>
                    <a:cubicBezTo>
                      <a:pt x="294" y="1540"/>
                      <a:pt x="290" y="1539"/>
                      <a:pt x="286" y="1539"/>
                    </a:cubicBezTo>
                    <a:cubicBezTo>
                      <a:pt x="235" y="1539"/>
                      <a:pt x="207" y="1594"/>
                      <a:pt x="189" y="1649"/>
                    </a:cubicBezTo>
                    <a:cubicBezTo>
                      <a:pt x="50" y="2007"/>
                      <a:pt x="50" y="2404"/>
                      <a:pt x="30" y="2782"/>
                    </a:cubicBezTo>
                    <a:cubicBezTo>
                      <a:pt x="1" y="3269"/>
                      <a:pt x="30" y="3755"/>
                      <a:pt x="149" y="4222"/>
                    </a:cubicBezTo>
                    <a:cubicBezTo>
                      <a:pt x="408" y="5265"/>
                      <a:pt x="1074" y="6268"/>
                      <a:pt x="2067" y="6725"/>
                    </a:cubicBezTo>
                    <a:cubicBezTo>
                      <a:pt x="2654" y="6992"/>
                      <a:pt x="3263" y="7120"/>
                      <a:pt x="3866" y="7120"/>
                    </a:cubicBezTo>
                    <a:cubicBezTo>
                      <a:pt x="4854" y="7120"/>
                      <a:pt x="5827" y="6778"/>
                      <a:pt x="6665" y="6149"/>
                    </a:cubicBezTo>
                    <a:cubicBezTo>
                      <a:pt x="6795" y="6050"/>
                      <a:pt x="6923" y="5951"/>
                      <a:pt x="7043" y="5831"/>
                    </a:cubicBezTo>
                    <a:cubicBezTo>
                      <a:pt x="7559" y="5344"/>
                      <a:pt x="7828" y="4649"/>
                      <a:pt x="7967" y="3954"/>
                    </a:cubicBezTo>
                    <a:cubicBezTo>
                      <a:pt x="8126" y="3130"/>
                      <a:pt x="8225" y="2295"/>
                      <a:pt x="8235" y="1461"/>
                    </a:cubicBezTo>
                    <a:cubicBezTo>
                      <a:pt x="8235" y="1143"/>
                      <a:pt x="8225" y="815"/>
                      <a:pt x="8205" y="497"/>
                    </a:cubicBezTo>
                    <a:cubicBezTo>
                      <a:pt x="8195" y="309"/>
                      <a:pt x="8285" y="51"/>
                      <a:pt x="8007" y="51"/>
                    </a:cubicBezTo>
                    <a:cubicBezTo>
                      <a:pt x="7828" y="51"/>
                      <a:pt x="7658" y="31"/>
                      <a:pt x="7480" y="0"/>
                    </a:cubicBezTo>
                    <a:close/>
                  </a:path>
                </a:pathLst>
              </a:custGeom>
              <a:solidFill>
                <a:srgbClr val="7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000;p50">
                <a:extLst>
                  <a:ext uri="{FF2B5EF4-FFF2-40B4-BE49-F238E27FC236}">
                    <a16:creationId xmlns:a16="http://schemas.microsoft.com/office/drawing/2014/main" xmlns="" id="{8E942367-38AE-45E1-B0AD-36CD719CDF12}"/>
                  </a:ext>
                </a:extLst>
              </p:cNvPr>
              <p:cNvSpPr/>
              <p:nvPr/>
            </p:nvSpPr>
            <p:spPr>
              <a:xfrm>
                <a:off x="6599400" y="1563663"/>
                <a:ext cx="32050" cy="20550"/>
              </a:xfrm>
              <a:custGeom>
                <a:avLst/>
                <a:gdLst/>
                <a:ahLst/>
                <a:cxnLst/>
                <a:rect l="l" t="t" r="r" b="b"/>
                <a:pathLst>
                  <a:path w="1282" h="822" extrusionOk="0">
                    <a:moveTo>
                      <a:pt x="919" y="1"/>
                    </a:moveTo>
                    <a:cubicBezTo>
                      <a:pt x="783" y="1"/>
                      <a:pt x="620" y="35"/>
                      <a:pt x="467" y="122"/>
                    </a:cubicBezTo>
                    <a:cubicBezTo>
                      <a:pt x="248" y="232"/>
                      <a:pt x="109" y="410"/>
                      <a:pt x="60" y="559"/>
                    </a:cubicBezTo>
                    <a:cubicBezTo>
                      <a:pt x="0" y="708"/>
                      <a:pt x="20" y="808"/>
                      <a:pt x="60" y="817"/>
                    </a:cubicBezTo>
                    <a:cubicBezTo>
                      <a:pt x="66" y="820"/>
                      <a:pt x="73" y="821"/>
                      <a:pt x="80" y="821"/>
                    </a:cubicBezTo>
                    <a:cubicBezTo>
                      <a:pt x="125" y="821"/>
                      <a:pt x="180" y="766"/>
                      <a:pt x="259" y="689"/>
                    </a:cubicBezTo>
                    <a:cubicBezTo>
                      <a:pt x="348" y="609"/>
                      <a:pt x="477" y="499"/>
                      <a:pt x="626" y="420"/>
                    </a:cubicBezTo>
                    <a:cubicBezTo>
                      <a:pt x="785" y="331"/>
                      <a:pt x="934" y="281"/>
                      <a:pt x="1053" y="251"/>
                    </a:cubicBezTo>
                    <a:cubicBezTo>
                      <a:pt x="1172" y="221"/>
                      <a:pt x="1261" y="201"/>
                      <a:pt x="1272" y="152"/>
                    </a:cubicBezTo>
                    <a:cubicBezTo>
                      <a:pt x="1281" y="112"/>
                      <a:pt x="1202" y="43"/>
                      <a:pt x="1053" y="13"/>
                    </a:cubicBezTo>
                    <a:cubicBezTo>
                      <a:pt x="1013" y="5"/>
                      <a:pt x="968" y="1"/>
                      <a:pt x="919" y="1"/>
                    </a:cubicBezTo>
                    <a:close/>
                  </a:path>
                </a:pathLst>
              </a:custGeom>
              <a:solidFill>
                <a:srgbClr val="7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001;p50">
                <a:extLst>
                  <a:ext uri="{FF2B5EF4-FFF2-40B4-BE49-F238E27FC236}">
                    <a16:creationId xmlns:a16="http://schemas.microsoft.com/office/drawing/2014/main" xmlns="" id="{EBDC2242-5B5C-4EB1-B4E4-A464F84167B8}"/>
                  </a:ext>
                </a:extLst>
              </p:cNvPr>
              <p:cNvSpPr/>
              <p:nvPr/>
            </p:nvSpPr>
            <p:spPr>
              <a:xfrm>
                <a:off x="6687525" y="1557163"/>
                <a:ext cx="47725" cy="23350"/>
              </a:xfrm>
              <a:custGeom>
                <a:avLst/>
                <a:gdLst/>
                <a:ahLst/>
                <a:cxnLst/>
                <a:rect l="l" t="t" r="r" b="b"/>
                <a:pathLst>
                  <a:path w="1909" h="934" extrusionOk="0">
                    <a:moveTo>
                      <a:pt x="515" y="1"/>
                    </a:moveTo>
                    <a:cubicBezTo>
                      <a:pt x="443" y="1"/>
                      <a:pt x="377" y="6"/>
                      <a:pt x="319" y="15"/>
                    </a:cubicBezTo>
                    <a:cubicBezTo>
                      <a:pt x="111" y="55"/>
                      <a:pt x="1" y="124"/>
                      <a:pt x="11" y="163"/>
                    </a:cubicBezTo>
                    <a:cubicBezTo>
                      <a:pt x="31" y="263"/>
                      <a:pt x="488" y="223"/>
                      <a:pt x="985" y="432"/>
                    </a:cubicBezTo>
                    <a:cubicBezTo>
                      <a:pt x="1458" y="618"/>
                      <a:pt x="1749" y="933"/>
                      <a:pt x="1850" y="933"/>
                    </a:cubicBezTo>
                    <a:cubicBezTo>
                      <a:pt x="1857" y="933"/>
                      <a:pt x="1863" y="932"/>
                      <a:pt x="1868" y="929"/>
                    </a:cubicBezTo>
                    <a:cubicBezTo>
                      <a:pt x="1908" y="909"/>
                      <a:pt x="1879" y="770"/>
                      <a:pt x="1759" y="600"/>
                    </a:cubicBezTo>
                    <a:cubicBezTo>
                      <a:pt x="1640" y="442"/>
                      <a:pt x="1411" y="243"/>
                      <a:pt x="1113" y="124"/>
                    </a:cubicBezTo>
                    <a:cubicBezTo>
                      <a:pt x="902" y="32"/>
                      <a:pt x="691" y="1"/>
                      <a:pt x="515" y="1"/>
                    </a:cubicBezTo>
                    <a:close/>
                  </a:path>
                </a:pathLst>
              </a:custGeom>
              <a:solidFill>
                <a:srgbClr val="7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002;p50">
                <a:extLst>
                  <a:ext uri="{FF2B5EF4-FFF2-40B4-BE49-F238E27FC236}">
                    <a16:creationId xmlns:a16="http://schemas.microsoft.com/office/drawing/2014/main" xmlns="" id="{892340F5-A9A5-42B6-B824-B4D1E3C240FC}"/>
                  </a:ext>
                </a:extLst>
              </p:cNvPr>
              <p:cNvSpPr/>
              <p:nvPr/>
            </p:nvSpPr>
            <p:spPr>
              <a:xfrm>
                <a:off x="6784375" y="1604663"/>
                <a:ext cx="49700" cy="61425"/>
              </a:xfrm>
              <a:custGeom>
                <a:avLst/>
                <a:gdLst/>
                <a:ahLst/>
                <a:cxnLst/>
                <a:rect l="l" t="t" r="r" b="b"/>
                <a:pathLst>
                  <a:path w="1988" h="2457" extrusionOk="0">
                    <a:moveTo>
                      <a:pt x="1117" y="1"/>
                    </a:moveTo>
                    <a:cubicBezTo>
                      <a:pt x="815" y="1"/>
                      <a:pt x="520" y="184"/>
                      <a:pt x="378" y="459"/>
                    </a:cubicBezTo>
                    <a:lnTo>
                      <a:pt x="1" y="2415"/>
                    </a:lnTo>
                    <a:cubicBezTo>
                      <a:pt x="120" y="2443"/>
                      <a:pt x="243" y="2457"/>
                      <a:pt x="366" y="2457"/>
                    </a:cubicBezTo>
                    <a:cubicBezTo>
                      <a:pt x="682" y="2457"/>
                      <a:pt x="998" y="2366"/>
                      <a:pt x="1263" y="2187"/>
                    </a:cubicBezTo>
                    <a:cubicBezTo>
                      <a:pt x="1630" y="1939"/>
                      <a:pt x="1878" y="1541"/>
                      <a:pt x="1958" y="1104"/>
                    </a:cubicBezTo>
                    <a:cubicBezTo>
                      <a:pt x="1987" y="916"/>
                      <a:pt x="1978" y="717"/>
                      <a:pt x="1908" y="528"/>
                    </a:cubicBezTo>
                    <a:cubicBezTo>
                      <a:pt x="1789" y="230"/>
                      <a:pt x="1491" y="12"/>
                      <a:pt x="1163" y="2"/>
                    </a:cubicBezTo>
                    <a:cubicBezTo>
                      <a:pt x="1148" y="1"/>
                      <a:pt x="1132" y="1"/>
                      <a:pt x="1117" y="1"/>
                    </a:cubicBezTo>
                    <a:close/>
                  </a:path>
                </a:pathLst>
              </a:custGeom>
              <a:solidFill>
                <a:srgbClr val="D07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003;p50">
                <a:extLst>
                  <a:ext uri="{FF2B5EF4-FFF2-40B4-BE49-F238E27FC236}">
                    <a16:creationId xmlns:a16="http://schemas.microsoft.com/office/drawing/2014/main" xmlns="" id="{24D9FCE4-5D8A-4E8B-9FD4-A92336F8ED57}"/>
                  </a:ext>
                </a:extLst>
              </p:cNvPr>
              <p:cNvSpPr/>
              <p:nvPr/>
            </p:nvSpPr>
            <p:spPr>
              <a:xfrm>
                <a:off x="6793825" y="1614388"/>
                <a:ext cx="38025" cy="44700"/>
              </a:xfrm>
              <a:custGeom>
                <a:avLst/>
                <a:gdLst/>
                <a:ahLst/>
                <a:cxnLst/>
                <a:rect l="l" t="t" r="r" b="b"/>
                <a:pathLst>
                  <a:path w="1521" h="1788" extrusionOk="0">
                    <a:moveTo>
                      <a:pt x="1143" y="0"/>
                    </a:moveTo>
                    <a:cubicBezTo>
                      <a:pt x="1083" y="0"/>
                      <a:pt x="1013" y="40"/>
                      <a:pt x="954" y="79"/>
                    </a:cubicBezTo>
                    <a:cubicBezTo>
                      <a:pt x="497" y="428"/>
                      <a:pt x="169" y="934"/>
                      <a:pt x="40" y="1490"/>
                    </a:cubicBezTo>
                    <a:lnTo>
                      <a:pt x="0" y="1679"/>
                    </a:lnTo>
                    <a:cubicBezTo>
                      <a:pt x="99" y="1759"/>
                      <a:pt x="229" y="1788"/>
                      <a:pt x="358" y="1788"/>
                    </a:cubicBezTo>
                    <a:cubicBezTo>
                      <a:pt x="547" y="1788"/>
                      <a:pt x="735" y="1719"/>
                      <a:pt x="885" y="1609"/>
                    </a:cubicBezTo>
                    <a:cubicBezTo>
                      <a:pt x="1331" y="1291"/>
                      <a:pt x="1520" y="656"/>
                      <a:pt x="1311" y="139"/>
                    </a:cubicBezTo>
                    <a:cubicBezTo>
                      <a:pt x="1282" y="90"/>
                      <a:pt x="1262" y="40"/>
                      <a:pt x="1212" y="20"/>
                    </a:cubicBezTo>
                    <a:cubicBezTo>
                      <a:pt x="1192" y="10"/>
                      <a:pt x="1172" y="0"/>
                      <a:pt x="1143" y="0"/>
                    </a:cubicBezTo>
                    <a:close/>
                  </a:path>
                </a:pathLst>
              </a:custGeom>
              <a:solidFill>
                <a:srgbClr val="CF7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004;p50">
                <a:extLst>
                  <a:ext uri="{FF2B5EF4-FFF2-40B4-BE49-F238E27FC236}">
                    <a16:creationId xmlns:a16="http://schemas.microsoft.com/office/drawing/2014/main" xmlns="" id="{F0E9CE38-B0A2-4BF5-B431-D19DDDBABC03}"/>
                  </a:ext>
                </a:extLst>
              </p:cNvPr>
              <p:cNvSpPr/>
              <p:nvPr/>
            </p:nvSpPr>
            <p:spPr>
              <a:xfrm>
                <a:off x="6794300" y="1613738"/>
                <a:ext cx="28850" cy="46125"/>
              </a:xfrm>
              <a:custGeom>
                <a:avLst/>
                <a:gdLst/>
                <a:ahLst/>
                <a:cxnLst/>
                <a:rect l="l" t="t" r="r" b="b"/>
                <a:pathLst>
                  <a:path w="1154" h="1845" extrusionOk="0">
                    <a:moveTo>
                      <a:pt x="1130" y="0"/>
                    </a:moveTo>
                    <a:cubicBezTo>
                      <a:pt x="1093" y="0"/>
                      <a:pt x="980" y="37"/>
                      <a:pt x="835" y="125"/>
                    </a:cubicBezTo>
                    <a:cubicBezTo>
                      <a:pt x="647" y="235"/>
                      <a:pt x="438" y="443"/>
                      <a:pt x="279" y="732"/>
                    </a:cubicBezTo>
                    <a:cubicBezTo>
                      <a:pt x="131" y="1019"/>
                      <a:pt x="61" y="1308"/>
                      <a:pt x="31" y="1506"/>
                    </a:cubicBezTo>
                    <a:cubicBezTo>
                      <a:pt x="1" y="1715"/>
                      <a:pt x="1" y="1844"/>
                      <a:pt x="11" y="1844"/>
                    </a:cubicBezTo>
                    <a:cubicBezTo>
                      <a:pt x="31" y="1844"/>
                      <a:pt x="51" y="1725"/>
                      <a:pt x="100" y="1526"/>
                    </a:cubicBezTo>
                    <a:cubicBezTo>
                      <a:pt x="150" y="1328"/>
                      <a:pt x="230" y="1049"/>
                      <a:pt x="369" y="781"/>
                    </a:cubicBezTo>
                    <a:cubicBezTo>
                      <a:pt x="517" y="513"/>
                      <a:pt x="716" y="304"/>
                      <a:pt x="875" y="185"/>
                    </a:cubicBezTo>
                    <a:cubicBezTo>
                      <a:pt x="1034" y="66"/>
                      <a:pt x="1153" y="17"/>
                      <a:pt x="1144" y="6"/>
                    </a:cubicBezTo>
                    <a:cubicBezTo>
                      <a:pt x="1144" y="2"/>
                      <a:pt x="1139" y="0"/>
                      <a:pt x="1130" y="0"/>
                    </a:cubicBezTo>
                    <a:close/>
                  </a:path>
                </a:pathLst>
              </a:custGeom>
              <a:solidFill>
                <a:srgbClr val="98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005;p50">
                <a:extLst>
                  <a:ext uri="{FF2B5EF4-FFF2-40B4-BE49-F238E27FC236}">
                    <a16:creationId xmlns:a16="http://schemas.microsoft.com/office/drawing/2014/main" xmlns="" id="{D36CFB08-2508-4B7E-BD06-ED20C9BA0846}"/>
                  </a:ext>
                </a:extLst>
              </p:cNvPr>
              <p:cNvSpPr/>
              <p:nvPr/>
            </p:nvSpPr>
            <p:spPr>
              <a:xfrm>
                <a:off x="6798050" y="1628038"/>
                <a:ext cx="9950" cy="29600"/>
              </a:xfrm>
              <a:custGeom>
                <a:avLst/>
                <a:gdLst/>
                <a:ahLst/>
                <a:cxnLst/>
                <a:rect l="l" t="t" r="r" b="b"/>
                <a:pathLst>
                  <a:path w="398" h="1184" extrusionOk="0">
                    <a:moveTo>
                      <a:pt x="278" y="1"/>
                    </a:moveTo>
                    <a:cubicBezTo>
                      <a:pt x="248" y="10"/>
                      <a:pt x="338" y="288"/>
                      <a:pt x="259" y="617"/>
                    </a:cubicBezTo>
                    <a:cubicBezTo>
                      <a:pt x="189" y="954"/>
                      <a:pt x="0" y="1162"/>
                      <a:pt x="20" y="1182"/>
                    </a:cubicBezTo>
                    <a:cubicBezTo>
                      <a:pt x="21" y="1183"/>
                      <a:pt x="23" y="1184"/>
                      <a:pt x="25" y="1184"/>
                    </a:cubicBezTo>
                    <a:cubicBezTo>
                      <a:pt x="42" y="1184"/>
                      <a:pt x="98" y="1144"/>
                      <a:pt x="169" y="1063"/>
                    </a:cubicBezTo>
                    <a:cubicBezTo>
                      <a:pt x="239" y="964"/>
                      <a:pt x="318" y="815"/>
                      <a:pt x="358" y="636"/>
                    </a:cubicBezTo>
                    <a:cubicBezTo>
                      <a:pt x="398" y="458"/>
                      <a:pt x="387" y="288"/>
                      <a:pt x="358" y="180"/>
                    </a:cubicBezTo>
                    <a:cubicBezTo>
                      <a:pt x="328" y="60"/>
                      <a:pt x="288" y="1"/>
                      <a:pt x="278" y="1"/>
                    </a:cubicBezTo>
                    <a:close/>
                  </a:path>
                </a:pathLst>
              </a:custGeom>
              <a:solidFill>
                <a:srgbClr val="98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006;p50">
                <a:extLst>
                  <a:ext uri="{FF2B5EF4-FFF2-40B4-BE49-F238E27FC236}">
                    <a16:creationId xmlns:a16="http://schemas.microsoft.com/office/drawing/2014/main" xmlns="" id="{A28C1088-1EC2-41A1-AE2B-4C86790DFBD1}"/>
                  </a:ext>
                </a:extLst>
              </p:cNvPr>
              <p:cNvSpPr/>
              <p:nvPr/>
            </p:nvSpPr>
            <p:spPr>
              <a:xfrm>
                <a:off x="6576800" y="1472888"/>
                <a:ext cx="229725" cy="128625"/>
              </a:xfrm>
              <a:custGeom>
                <a:avLst/>
                <a:gdLst/>
                <a:ahLst/>
                <a:cxnLst/>
                <a:rect l="l" t="t" r="r" b="b"/>
                <a:pathLst>
                  <a:path w="9189" h="5145" extrusionOk="0">
                    <a:moveTo>
                      <a:pt x="2460" y="1"/>
                    </a:moveTo>
                    <a:cubicBezTo>
                      <a:pt x="2232" y="1"/>
                      <a:pt x="1999" y="19"/>
                      <a:pt x="1758" y="58"/>
                    </a:cubicBezTo>
                    <a:cubicBezTo>
                      <a:pt x="1361" y="118"/>
                      <a:pt x="973" y="227"/>
                      <a:pt x="636" y="435"/>
                    </a:cubicBezTo>
                    <a:cubicBezTo>
                      <a:pt x="308" y="654"/>
                      <a:pt x="50" y="1012"/>
                      <a:pt x="10" y="1399"/>
                    </a:cubicBezTo>
                    <a:cubicBezTo>
                      <a:pt x="0" y="1548"/>
                      <a:pt x="10" y="1697"/>
                      <a:pt x="79" y="1836"/>
                    </a:cubicBezTo>
                    <a:cubicBezTo>
                      <a:pt x="249" y="2194"/>
                      <a:pt x="695" y="2323"/>
                      <a:pt x="1083" y="2402"/>
                    </a:cubicBezTo>
                    <a:cubicBezTo>
                      <a:pt x="1023" y="2710"/>
                      <a:pt x="1163" y="3038"/>
                      <a:pt x="1391" y="3247"/>
                    </a:cubicBezTo>
                    <a:cubicBezTo>
                      <a:pt x="1619" y="3465"/>
                      <a:pt x="1927" y="3585"/>
                      <a:pt x="2235" y="3644"/>
                    </a:cubicBezTo>
                    <a:cubicBezTo>
                      <a:pt x="2446" y="3689"/>
                      <a:pt x="2662" y="3712"/>
                      <a:pt x="2879" y="3712"/>
                    </a:cubicBezTo>
                    <a:cubicBezTo>
                      <a:pt x="3467" y="3712"/>
                      <a:pt x="4058" y="3546"/>
                      <a:pt x="4559" y="3227"/>
                    </a:cubicBezTo>
                    <a:lnTo>
                      <a:pt x="4559" y="3227"/>
                    </a:lnTo>
                    <a:cubicBezTo>
                      <a:pt x="4490" y="3505"/>
                      <a:pt x="4758" y="3763"/>
                      <a:pt x="5026" y="3872"/>
                    </a:cubicBezTo>
                    <a:cubicBezTo>
                      <a:pt x="5257" y="3976"/>
                      <a:pt x="5509" y="4026"/>
                      <a:pt x="5762" y="4026"/>
                    </a:cubicBezTo>
                    <a:cubicBezTo>
                      <a:pt x="6374" y="4026"/>
                      <a:pt x="6993" y="3736"/>
                      <a:pt x="7345" y="3234"/>
                    </a:cubicBezTo>
                    <a:lnTo>
                      <a:pt x="7345" y="3234"/>
                    </a:lnTo>
                    <a:cubicBezTo>
                      <a:pt x="7223" y="3429"/>
                      <a:pt x="7709" y="4342"/>
                      <a:pt x="7827" y="4518"/>
                    </a:cubicBezTo>
                    <a:cubicBezTo>
                      <a:pt x="8011" y="4770"/>
                      <a:pt x="8422" y="5144"/>
                      <a:pt x="8765" y="5144"/>
                    </a:cubicBezTo>
                    <a:cubicBezTo>
                      <a:pt x="8773" y="5144"/>
                      <a:pt x="8782" y="5144"/>
                      <a:pt x="8791" y="5144"/>
                    </a:cubicBezTo>
                    <a:cubicBezTo>
                      <a:pt x="9188" y="5124"/>
                      <a:pt x="9029" y="4687"/>
                      <a:pt x="8999" y="4399"/>
                    </a:cubicBezTo>
                    <a:cubicBezTo>
                      <a:pt x="8900" y="3644"/>
                      <a:pt x="8820" y="2859"/>
                      <a:pt x="8224" y="2313"/>
                    </a:cubicBezTo>
                    <a:cubicBezTo>
                      <a:pt x="7539" y="1687"/>
                      <a:pt x="6745" y="1260"/>
                      <a:pt x="5910" y="912"/>
                    </a:cubicBezTo>
                    <a:cubicBezTo>
                      <a:pt x="5692" y="823"/>
                      <a:pt x="5473" y="744"/>
                      <a:pt x="5255" y="664"/>
                    </a:cubicBezTo>
                    <a:cubicBezTo>
                      <a:pt x="4312" y="326"/>
                      <a:pt x="3436" y="1"/>
                      <a:pt x="2460" y="1"/>
                    </a:cubicBezTo>
                    <a:close/>
                  </a:path>
                </a:pathLst>
              </a:custGeom>
              <a:solidFill>
                <a:srgbClr val="7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007;p50">
                <a:extLst>
                  <a:ext uri="{FF2B5EF4-FFF2-40B4-BE49-F238E27FC236}">
                    <a16:creationId xmlns:a16="http://schemas.microsoft.com/office/drawing/2014/main" xmlns="" id="{5E728412-8C44-43D8-BC2C-2076868B7482}"/>
                  </a:ext>
                </a:extLst>
              </p:cNvPr>
              <p:cNvSpPr/>
              <p:nvPr/>
            </p:nvSpPr>
            <p:spPr>
              <a:xfrm>
                <a:off x="6768000" y="1524238"/>
                <a:ext cx="35275" cy="69800"/>
              </a:xfrm>
              <a:custGeom>
                <a:avLst/>
                <a:gdLst/>
                <a:ahLst/>
                <a:cxnLst/>
                <a:rect l="l" t="t" r="r" b="b"/>
                <a:pathLst>
                  <a:path w="1411" h="2792" extrusionOk="0">
                    <a:moveTo>
                      <a:pt x="219" y="1"/>
                    </a:moveTo>
                    <a:cubicBezTo>
                      <a:pt x="219" y="1"/>
                      <a:pt x="189" y="41"/>
                      <a:pt x="150" y="130"/>
                    </a:cubicBezTo>
                    <a:cubicBezTo>
                      <a:pt x="119" y="219"/>
                      <a:pt x="80" y="358"/>
                      <a:pt x="50" y="527"/>
                    </a:cubicBezTo>
                    <a:cubicBezTo>
                      <a:pt x="0" y="855"/>
                      <a:pt x="30" y="1361"/>
                      <a:pt x="278" y="1828"/>
                    </a:cubicBezTo>
                    <a:cubicBezTo>
                      <a:pt x="536" y="2295"/>
                      <a:pt x="934" y="2593"/>
                      <a:pt x="1242" y="2722"/>
                    </a:cubicBezTo>
                    <a:cubicBezTo>
                      <a:pt x="1302" y="2752"/>
                      <a:pt x="1351" y="2772"/>
                      <a:pt x="1411" y="2792"/>
                    </a:cubicBezTo>
                    <a:cubicBezTo>
                      <a:pt x="1411" y="2772"/>
                      <a:pt x="1411" y="2762"/>
                      <a:pt x="1401" y="2742"/>
                    </a:cubicBezTo>
                    <a:cubicBezTo>
                      <a:pt x="1361" y="2722"/>
                      <a:pt x="1322" y="2703"/>
                      <a:pt x="1271" y="2683"/>
                    </a:cubicBezTo>
                    <a:cubicBezTo>
                      <a:pt x="974" y="2533"/>
                      <a:pt x="587" y="2235"/>
                      <a:pt x="348" y="1789"/>
                    </a:cubicBezTo>
                    <a:cubicBezTo>
                      <a:pt x="99" y="1341"/>
                      <a:pt x="70" y="855"/>
                      <a:pt x="110" y="527"/>
                    </a:cubicBezTo>
                    <a:cubicBezTo>
                      <a:pt x="139" y="200"/>
                      <a:pt x="229" y="1"/>
                      <a:pt x="219" y="1"/>
                    </a:cubicBez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008;p50">
                <a:extLst>
                  <a:ext uri="{FF2B5EF4-FFF2-40B4-BE49-F238E27FC236}">
                    <a16:creationId xmlns:a16="http://schemas.microsoft.com/office/drawing/2014/main" xmlns="" id="{0ADC27FB-0EA2-42A5-B403-17F09375EB70}"/>
                  </a:ext>
                </a:extLst>
              </p:cNvPr>
              <p:cNvSpPr/>
              <p:nvPr/>
            </p:nvSpPr>
            <p:spPr>
              <a:xfrm>
                <a:off x="6767000" y="1520263"/>
                <a:ext cx="3500" cy="3250"/>
              </a:xfrm>
              <a:custGeom>
                <a:avLst/>
                <a:gdLst/>
                <a:ahLst/>
                <a:cxnLst/>
                <a:rect l="l" t="t" r="r" b="b"/>
                <a:pathLst>
                  <a:path w="140" h="130" extrusionOk="0">
                    <a:moveTo>
                      <a:pt x="100" y="1"/>
                    </a:moveTo>
                    <a:cubicBezTo>
                      <a:pt x="70" y="41"/>
                      <a:pt x="40" y="90"/>
                      <a:pt x="0" y="130"/>
                    </a:cubicBezTo>
                    <a:lnTo>
                      <a:pt x="70" y="130"/>
                    </a:lnTo>
                    <a:cubicBezTo>
                      <a:pt x="90" y="90"/>
                      <a:pt x="120" y="61"/>
                      <a:pt x="139" y="30"/>
                    </a:cubicBezTo>
                    <a:cubicBezTo>
                      <a:pt x="130" y="21"/>
                      <a:pt x="120" y="11"/>
                      <a:pt x="100" y="1"/>
                    </a:cubicBez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009;p50">
                <a:extLst>
                  <a:ext uri="{FF2B5EF4-FFF2-40B4-BE49-F238E27FC236}">
                    <a16:creationId xmlns:a16="http://schemas.microsoft.com/office/drawing/2014/main" xmlns="" id="{8DA4F91D-9CB7-423D-8E5F-EDA9CE1D333A}"/>
                  </a:ext>
                </a:extLst>
              </p:cNvPr>
              <p:cNvSpPr/>
              <p:nvPr/>
            </p:nvSpPr>
            <p:spPr>
              <a:xfrm>
                <a:off x="6695975" y="1523763"/>
                <a:ext cx="72525" cy="42950"/>
              </a:xfrm>
              <a:custGeom>
                <a:avLst/>
                <a:gdLst/>
                <a:ahLst/>
                <a:cxnLst/>
                <a:rect l="l" t="t" r="r" b="b"/>
                <a:pathLst>
                  <a:path w="2901" h="1718" extrusionOk="0">
                    <a:moveTo>
                      <a:pt x="2901" y="0"/>
                    </a:moveTo>
                    <a:lnTo>
                      <a:pt x="2901" y="0"/>
                    </a:lnTo>
                    <a:cubicBezTo>
                      <a:pt x="2881" y="10"/>
                      <a:pt x="2861" y="10"/>
                      <a:pt x="2822" y="10"/>
                    </a:cubicBezTo>
                    <a:cubicBezTo>
                      <a:pt x="2822" y="29"/>
                      <a:pt x="2812" y="40"/>
                      <a:pt x="2802" y="49"/>
                    </a:cubicBezTo>
                    <a:cubicBezTo>
                      <a:pt x="2563" y="338"/>
                      <a:pt x="2206" y="735"/>
                      <a:pt x="1729" y="1062"/>
                    </a:cubicBezTo>
                    <a:cubicBezTo>
                      <a:pt x="1263" y="1380"/>
                      <a:pt x="756" y="1559"/>
                      <a:pt x="388" y="1629"/>
                    </a:cubicBezTo>
                    <a:cubicBezTo>
                      <a:pt x="239" y="1658"/>
                      <a:pt x="100" y="1678"/>
                      <a:pt x="1" y="1678"/>
                    </a:cubicBezTo>
                    <a:cubicBezTo>
                      <a:pt x="21" y="1698"/>
                      <a:pt x="31" y="1708"/>
                      <a:pt x="51" y="1718"/>
                    </a:cubicBezTo>
                    <a:cubicBezTo>
                      <a:pt x="140" y="1718"/>
                      <a:pt x="259" y="1708"/>
                      <a:pt x="398" y="1689"/>
                    </a:cubicBezTo>
                    <a:cubicBezTo>
                      <a:pt x="775" y="1629"/>
                      <a:pt x="1292" y="1450"/>
                      <a:pt x="1779" y="1122"/>
                    </a:cubicBezTo>
                    <a:cubicBezTo>
                      <a:pt x="2256" y="784"/>
                      <a:pt x="2613" y="387"/>
                      <a:pt x="2841" y="79"/>
                    </a:cubicBezTo>
                    <a:cubicBezTo>
                      <a:pt x="2861" y="60"/>
                      <a:pt x="2881" y="29"/>
                      <a:pt x="2901" y="0"/>
                    </a:cubicBez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010;p50">
                <a:extLst>
                  <a:ext uri="{FF2B5EF4-FFF2-40B4-BE49-F238E27FC236}">
                    <a16:creationId xmlns:a16="http://schemas.microsoft.com/office/drawing/2014/main" xmlns="" id="{C1107CA0-AF0B-4BBA-B787-7B7DDAE57BA4}"/>
                  </a:ext>
                </a:extLst>
              </p:cNvPr>
              <p:cNvSpPr/>
              <p:nvPr/>
            </p:nvSpPr>
            <p:spPr>
              <a:xfrm>
                <a:off x="6603600" y="1506613"/>
                <a:ext cx="146050" cy="39100"/>
              </a:xfrm>
              <a:custGeom>
                <a:avLst/>
                <a:gdLst/>
                <a:ahLst/>
                <a:cxnLst/>
                <a:rect l="l" t="t" r="r" b="b"/>
                <a:pathLst>
                  <a:path w="5842" h="1564" extrusionOk="0">
                    <a:moveTo>
                      <a:pt x="5772" y="0"/>
                    </a:moveTo>
                    <a:lnTo>
                      <a:pt x="5623" y="30"/>
                    </a:lnTo>
                    <a:cubicBezTo>
                      <a:pt x="5305" y="90"/>
                      <a:pt x="4927" y="199"/>
                      <a:pt x="4520" y="368"/>
                    </a:cubicBezTo>
                    <a:cubicBezTo>
                      <a:pt x="4123" y="537"/>
                      <a:pt x="3696" y="746"/>
                      <a:pt x="3249" y="954"/>
                    </a:cubicBezTo>
                    <a:cubicBezTo>
                      <a:pt x="2802" y="1163"/>
                      <a:pt x="2355" y="1342"/>
                      <a:pt x="1938" y="1421"/>
                    </a:cubicBezTo>
                    <a:cubicBezTo>
                      <a:pt x="1684" y="1475"/>
                      <a:pt x="1437" y="1500"/>
                      <a:pt x="1212" y="1500"/>
                    </a:cubicBezTo>
                    <a:cubicBezTo>
                      <a:pt x="1067" y="1500"/>
                      <a:pt x="930" y="1490"/>
                      <a:pt x="806" y="1470"/>
                    </a:cubicBezTo>
                    <a:cubicBezTo>
                      <a:pt x="488" y="1421"/>
                      <a:pt x="239" y="1331"/>
                      <a:pt x="80" y="1242"/>
                    </a:cubicBezTo>
                    <a:cubicBezTo>
                      <a:pt x="51" y="1232"/>
                      <a:pt x="21" y="1212"/>
                      <a:pt x="1" y="1203"/>
                    </a:cubicBezTo>
                    <a:lnTo>
                      <a:pt x="1" y="1232"/>
                    </a:lnTo>
                    <a:cubicBezTo>
                      <a:pt x="21" y="1242"/>
                      <a:pt x="40" y="1262"/>
                      <a:pt x="71" y="1272"/>
                    </a:cubicBezTo>
                    <a:cubicBezTo>
                      <a:pt x="230" y="1361"/>
                      <a:pt x="477" y="1470"/>
                      <a:pt x="795" y="1530"/>
                    </a:cubicBezTo>
                    <a:cubicBezTo>
                      <a:pt x="936" y="1551"/>
                      <a:pt x="1089" y="1564"/>
                      <a:pt x="1251" y="1564"/>
                    </a:cubicBezTo>
                    <a:cubicBezTo>
                      <a:pt x="1469" y="1564"/>
                      <a:pt x="1703" y="1542"/>
                      <a:pt x="1948" y="1490"/>
                    </a:cubicBezTo>
                    <a:cubicBezTo>
                      <a:pt x="2375" y="1411"/>
                      <a:pt x="2832" y="1232"/>
                      <a:pt x="3278" y="1024"/>
                    </a:cubicBezTo>
                    <a:cubicBezTo>
                      <a:pt x="3735" y="815"/>
                      <a:pt x="4153" y="596"/>
                      <a:pt x="4550" y="428"/>
                    </a:cubicBezTo>
                    <a:cubicBezTo>
                      <a:pt x="4947" y="259"/>
                      <a:pt x="5315" y="139"/>
                      <a:pt x="5633" y="80"/>
                    </a:cubicBezTo>
                    <a:cubicBezTo>
                      <a:pt x="5712" y="60"/>
                      <a:pt x="5782" y="50"/>
                      <a:pt x="5841" y="40"/>
                    </a:cubicBezTo>
                    <a:cubicBezTo>
                      <a:pt x="5821" y="30"/>
                      <a:pt x="5801" y="20"/>
                      <a:pt x="5772" y="0"/>
                    </a:cubicBez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011;p50">
                <a:extLst>
                  <a:ext uri="{FF2B5EF4-FFF2-40B4-BE49-F238E27FC236}">
                    <a16:creationId xmlns:a16="http://schemas.microsoft.com/office/drawing/2014/main" xmlns="" id="{CC199FFE-43EC-490D-9B1E-D971D67DD58E}"/>
                  </a:ext>
                </a:extLst>
              </p:cNvPr>
              <p:cNvSpPr/>
              <p:nvPr/>
            </p:nvSpPr>
            <p:spPr>
              <a:xfrm>
                <a:off x="6651050" y="1523488"/>
                <a:ext cx="115975" cy="42250"/>
              </a:xfrm>
              <a:custGeom>
                <a:avLst/>
                <a:gdLst/>
                <a:ahLst/>
                <a:cxnLst/>
                <a:rect l="l" t="t" r="r" b="b"/>
                <a:pathLst>
                  <a:path w="4639" h="1690" extrusionOk="0">
                    <a:moveTo>
                      <a:pt x="4638" y="1"/>
                    </a:moveTo>
                    <a:lnTo>
                      <a:pt x="4638" y="1"/>
                    </a:lnTo>
                    <a:cubicBezTo>
                      <a:pt x="4599" y="11"/>
                      <a:pt x="4549" y="11"/>
                      <a:pt x="4490" y="21"/>
                    </a:cubicBezTo>
                    <a:cubicBezTo>
                      <a:pt x="4321" y="31"/>
                      <a:pt x="4092" y="71"/>
                      <a:pt x="3804" y="130"/>
                    </a:cubicBezTo>
                    <a:cubicBezTo>
                      <a:pt x="3516" y="190"/>
                      <a:pt x="3179" y="279"/>
                      <a:pt x="2811" y="398"/>
                    </a:cubicBezTo>
                    <a:cubicBezTo>
                      <a:pt x="2453" y="528"/>
                      <a:pt x="2056" y="706"/>
                      <a:pt x="1659" y="905"/>
                    </a:cubicBezTo>
                    <a:cubicBezTo>
                      <a:pt x="1272" y="1113"/>
                      <a:pt x="894" y="1312"/>
                      <a:pt x="546" y="1471"/>
                    </a:cubicBezTo>
                    <a:cubicBezTo>
                      <a:pt x="358" y="1550"/>
                      <a:pt x="169" y="1630"/>
                      <a:pt x="0" y="1689"/>
                    </a:cubicBezTo>
                    <a:cubicBezTo>
                      <a:pt x="80" y="1680"/>
                      <a:pt x="149" y="1680"/>
                      <a:pt x="228" y="1669"/>
                    </a:cubicBezTo>
                    <a:cubicBezTo>
                      <a:pt x="338" y="1630"/>
                      <a:pt x="457" y="1580"/>
                      <a:pt x="576" y="1530"/>
                    </a:cubicBezTo>
                    <a:cubicBezTo>
                      <a:pt x="924" y="1371"/>
                      <a:pt x="1301" y="1173"/>
                      <a:pt x="1698" y="974"/>
                    </a:cubicBezTo>
                    <a:cubicBezTo>
                      <a:pt x="2096" y="766"/>
                      <a:pt x="2473" y="597"/>
                      <a:pt x="2841" y="468"/>
                    </a:cubicBezTo>
                    <a:cubicBezTo>
                      <a:pt x="3199" y="338"/>
                      <a:pt x="3536" y="249"/>
                      <a:pt x="3814" y="179"/>
                    </a:cubicBezTo>
                    <a:cubicBezTo>
                      <a:pt x="4102" y="110"/>
                      <a:pt x="4331" y="71"/>
                      <a:pt x="4490" y="51"/>
                    </a:cubicBezTo>
                    <a:cubicBezTo>
                      <a:pt x="4539" y="40"/>
                      <a:pt x="4589" y="31"/>
                      <a:pt x="4619" y="21"/>
                    </a:cubicBezTo>
                    <a:cubicBezTo>
                      <a:pt x="4629" y="21"/>
                      <a:pt x="4638" y="11"/>
                      <a:pt x="4638" y="1"/>
                    </a:cubicBez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012;p50">
                <a:extLst>
                  <a:ext uri="{FF2B5EF4-FFF2-40B4-BE49-F238E27FC236}">
                    <a16:creationId xmlns:a16="http://schemas.microsoft.com/office/drawing/2014/main" xmlns="" id="{3E802BB7-9D1B-4F41-AD55-A4364747C32A}"/>
                  </a:ext>
                </a:extLst>
              </p:cNvPr>
              <p:cNvSpPr/>
              <p:nvPr/>
            </p:nvSpPr>
            <p:spPr>
              <a:xfrm>
                <a:off x="6768475" y="1523488"/>
                <a:ext cx="1025" cy="300"/>
              </a:xfrm>
              <a:custGeom>
                <a:avLst/>
                <a:gdLst/>
                <a:ahLst/>
                <a:cxnLst/>
                <a:rect l="l" t="t" r="r" b="b"/>
                <a:pathLst>
                  <a:path w="41" h="12" extrusionOk="0">
                    <a:moveTo>
                      <a:pt x="11" y="1"/>
                    </a:moveTo>
                    <a:lnTo>
                      <a:pt x="1" y="11"/>
                    </a:lnTo>
                    <a:cubicBezTo>
                      <a:pt x="31" y="11"/>
                      <a:pt x="41" y="1"/>
                      <a:pt x="41" y="1"/>
                    </a:cubicBez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013;p50">
                <a:extLst>
                  <a:ext uri="{FF2B5EF4-FFF2-40B4-BE49-F238E27FC236}">
                    <a16:creationId xmlns:a16="http://schemas.microsoft.com/office/drawing/2014/main" xmlns="" id="{250C0D02-1EAE-410B-9EC3-FCD2D809FD22}"/>
                  </a:ext>
                </a:extLst>
              </p:cNvPr>
              <p:cNvSpPr/>
              <p:nvPr/>
            </p:nvSpPr>
            <p:spPr>
              <a:xfrm>
                <a:off x="6766500" y="1523488"/>
                <a:ext cx="2275" cy="525"/>
              </a:xfrm>
              <a:custGeom>
                <a:avLst/>
                <a:gdLst/>
                <a:ahLst/>
                <a:cxnLst/>
                <a:rect l="l" t="t" r="r" b="b"/>
                <a:pathLst>
                  <a:path w="91" h="21" extrusionOk="0">
                    <a:moveTo>
                      <a:pt x="20" y="1"/>
                    </a:moveTo>
                    <a:cubicBezTo>
                      <a:pt x="20" y="11"/>
                      <a:pt x="11" y="21"/>
                      <a:pt x="1" y="21"/>
                    </a:cubicBezTo>
                    <a:cubicBezTo>
                      <a:pt x="40" y="21"/>
                      <a:pt x="60" y="21"/>
                      <a:pt x="80" y="11"/>
                    </a:cubicBezTo>
                    <a:lnTo>
                      <a:pt x="90" y="1"/>
                    </a:ln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014;p50">
                <a:extLst>
                  <a:ext uri="{FF2B5EF4-FFF2-40B4-BE49-F238E27FC236}">
                    <a16:creationId xmlns:a16="http://schemas.microsoft.com/office/drawing/2014/main" xmlns="" id="{AD920A35-CE5B-4AB1-9585-ACE3DF082701}"/>
                  </a:ext>
                </a:extLst>
              </p:cNvPr>
              <p:cNvSpPr/>
              <p:nvPr/>
            </p:nvSpPr>
            <p:spPr>
              <a:xfrm>
                <a:off x="6742925" y="1504113"/>
                <a:ext cx="5725" cy="1275"/>
              </a:xfrm>
              <a:custGeom>
                <a:avLst/>
                <a:gdLst/>
                <a:ahLst/>
                <a:cxnLst/>
                <a:rect l="l" t="t" r="r" b="b"/>
                <a:pathLst>
                  <a:path w="229" h="51" extrusionOk="0">
                    <a:moveTo>
                      <a:pt x="0" y="1"/>
                    </a:moveTo>
                    <a:cubicBezTo>
                      <a:pt x="30" y="11"/>
                      <a:pt x="50" y="21"/>
                      <a:pt x="69" y="31"/>
                    </a:cubicBezTo>
                    <a:cubicBezTo>
                      <a:pt x="89" y="41"/>
                      <a:pt x="120" y="41"/>
                      <a:pt x="139" y="41"/>
                    </a:cubicBezTo>
                    <a:cubicBezTo>
                      <a:pt x="189" y="51"/>
                      <a:pt x="219" y="51"/>
                      <a:pt x="219" y="51"/>
                    </a:cubicBezTo>
                    <a:cubicBezTo>
                      <a:pt x="228" y="51"/>
                      <a:pt x="199" y="41"/>
                      <a:pt x="139" y="31"/>
                    </a:cubicBezTo>
                    <a:cubicBezTo>
                      <a:pt x="109" y="21"/>
                      <a:pt x="60" y="11"/>
                      <a:pt x="0" y="1"/>
                    </a:cubicBez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015;p50">
                <a:extLst>
                  <a:ext uri="{FF2B5EF4-FFF2-40B4-BE49-F238E27FC236}">
                    <a16:creationId xmlns:a16="http://schemas.microsoft.com/office/drawing/2014/main" xmlns="" id="{C0F928AF-8238-4805-A2EC-D066B6DF45CD}"/>
                  </a:ext>
                </a:extLst>
              </p:cNvPr>
              <p:cNvSpPr/>
              <p:nvPr/>
            </p:nvSpPr>
            <p:spPr>
              <a:xfrm>
                <a:off x="6577275" y="1501838"/>
                <a:ext cx="167400" cy="13250"/>
              </a:xfrm>
              <a:custGeom>
                <a:avLst/>
                <a:gdLst/>
                <a:ahLst/>
                <a:cxnLst/>
                <a:rect l="l" t="t" r="r" b="b"/>
                <a:pathLst>
                  <a:path w="6696" h="530" extrusionOk="0">
                    <a:moveTo>
                      <a:pt x="5469" y="1"/>
                    </a:moveTo>
                    <a:cubicBezTo>
                      <a:pt x="5124" y="1"/>
                      <a:pt x="4723" y="29"/>
                      <a:pt x="4292" y="72"/>
                    </a:cubicBezTo>
                    <a:cubicBezTo>
                      <a:pt x="3786" y="122"/>
                      <a:pt x="3239" y="211"/>
                      <a:pt x="2673" y="310"/>
                    </a:cubicBezTo>
                    <a:cubicBezTo>
                      <a:pt x="2201" y="392"/>
                      <a:pt x="1748" y="460"/>
                      <a:pt x="1327" y="460"/>
                    </a:cubicBezTo>
                    <a:cubicBezTo>
                      <a:pt x="1234" y="460"/>
                      <a:pt x="1143" y="457"/>
                      <a:pt x="1054" y="450"/>
                    </a:cubicBezTo>
                    <a:cubicBezTo>
                      <a:pt x="647" y="420"/>
                      <a:pt x="289" y="310"/>
                      <a:pt x="11" y="142"/>
                    </a:cubicBezTo>
                    <a:cubicBezTo>
                      <a:pt x="1" y="171"/>
                      <a:pt x="1" y="191"/>
                      <a:pt x="1" y="211"/>
                    </a:cubicBezTo>
                    <a:cubicBezTo>
                      <a:pt x="279" y="380"/>
                      <a:pt x="647" y="480"/>
                      <a:pt x="1044" y="519"/>
                    </a:cubicBezTo>
                    <a:cubicBezTo>
                      <a:pt x="1138" y="527"/>
                      <a:pt x="1233" y="530"/>
                      <a:pt x="1329" y="530"/>
                    </a:cubicBezTo>
                    <a:cubicBezTo>
                      <a:pt x="1760" y="530"/>
                      <a:pt x="2211" y="463"/>
                      <a:pt x="2683" y="390"/>
                    </a:cubicBezTo>
                    <a:cubicBezTo>
                      <a:pt x="3249" y="291"/>
                      <a:pt x="3795" y="202"/>
                      <a:pt x="4292" y="142"/>
                    </a:cubicBezTo>
                    <a:cubicBezTo>
                      <a:pt x="4799" y="82"/>
                      <a:pt x="5245" y="63"/>
                      <a:pt x="5623" y="63"/>
                    </a:cubicBezTo>
                    <a:cubicBezTo>
                      <a:pt x="6000" y="63"/>
                      <a:pt x="6308" y="82"/>
                      <a:pt x="6517" y="102"/>
                    </a:cubicBezTo>
                    <a:cubicBezTo>
                      <a:pt x="6587" y="112"/>
                      <a:pt x="6646" y="122"/>
                      <a:pt x="6695" y="122"/>
                    </a:cubicBezTo>
                    <a:cubicBezTo>
                      <a:pt x="6676" y="112"/>
                      <a:pt x="6656" y="102"/>
                      <a:pt x="6626" y="92"/>
                    </a:cubicBezTo>
                    <a:cubicBezTo>
                      <a:pt x="6596" y="82"/>
                      <a:pt x="6567" y="82"/>
                      <a:pt x="6527" y="72"/>
                    </a:cubicBezTo>
                    <a:cubicBezTo>
                      <a:pt x="6318" y="43"/>
                      <a:pt x="6011" y="12"/>
                      <a:pt x="5623" y="3"/>
                    </a:cubicBezTo>
                    <a:cubicBezTo>
                      <a:pt x="5573" y="2"/>
                      <a:pt x="5522" y="1"/>
                      <a:pt x="5469" y="1"/>
                    </a:cubicBez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16;p50">
                <a:extLst>
                  <a:ext uri="{FF2B5EF4-FFF2-40B4-BE49-F238E27FC236}">
                    <a16:creationId xmlns:a16="http://schemas.microsoft.com/office/drawing/2014/main" xmlns="" id="{A649DBF6-47FD-4892-A7A7-CC3DDAF7A0E3}"/>
                  </a:ext>
                </a:extLst>
              </p:cNvPr>
              <p:cNvSpPr/>
              <p:nvPr/>
            </p:nvSpPr>
            <p:spPr>
              <a:xfrm>
                <a:off x="6601125" y="1478788"/>
                <a:ext cx="85950" cy="10950"/>
              </a:xfrm>
              <a:custGeom>
                <a:avLst/>
                <a:gdLst/>
                <a:ahLst/>
                <a:cxnLst/>
                <a:rect l="l" t="t" r="r" b="b"/>
                <a:pathLst>
                  <a:path w="3438" h="438" extrusionOk="0">
                    <a:moveTo>
                      <a:pt x="60" y="1"/>
                    </a:moveTo>
                    <a:lnTo>
                      <a:pt x="0" y="31"/>
                    </a:lnTo>
                    <a:cubicBezTo>
                      <a:pt x="190" y="160"/>
                      <a:pt x="428" y="269"/>
                      <a:pt x="696" y="339"/>
                    </a:cubicBezTo>
                    <a:cubicBezTo>
                      <a:pt x="934" y="406"/>
                      <a:pt x="1199" y="437"/>
                      <a:pt x="1473" y="437"/>
                    </a:cubicBezTo>
                    <a:cubicBezTo>
                      <a:pt x="1600" y="437"/>
                      <a:pt x="1729" y="431"/>
                      <a:pt x="1858" y="418"/>
                    </a:cubicBezTo>
                    <a:cubicBezTo>
                      <a:pt x="2265" y="389"/>
                      <a:pt x="2653" y="309"/>
                      <a:pt x="3000" y="230"/>
                    </a:cubicBezTo>
                    <a:cubicBezTo>
                      <a:pt x="3139" y="199"/>
                      <a:pt x="3288" y="160"/>
                      <a:pt x="3437" y="130"/>
                    </a:cubicBezTo>
                    <a:cubicBezTo>
                      <a:pt x="3397" y="120"/>
                      <a:pt x="3358" y="100"/>
                      <a:pt x="3318" y="91"/>
                    </a:cubicBezTo>
                    <a:cubicBezTo>
                      <a:pt x="3209" y="120"/>
                      <a:pt x="3090" y="140"/>
                      <a:pt x="2980" y="160"/>
                    </a:cubicBezTo>
                    <a:cubicBezTo>
                      <a:pt x="2642" y="239"/>
                      <a:pt x="2256" y="309"/>
                      <a:pt x="1848" y="339"/>
                    </a:cubicBezTo>
                    <a:cubicBezTo>
                      <a:pt x="1712" y="352"/>
                      <a:pt x="1579" y="358"/>
                      <a:pt x="1449" y="358"/>
                    </a:cubicBezTo>
                    <a:cubicBezTo>
                      <a:pt x="1188" y="358"/>
                      <a:pt x="941" y="332"/>
                      <a:pt x="716" y="279"/>
                    </a:cubicBezTo>
                    <a:cubicBezTo>
                      <a:pt x="468" y="210"/>
                      <a:pt x="239" y="120"/>
                      <a:pt x="60" y="1"/>
                    </a:cubicBezTo>
                    <a:close/>
                  </a:path>
                </a:pathLst>
              </a:custGeom>
              <a:solidFill>
                <a:srgbClr val="B94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17;p50">
                <a:extLst>
                  <a:ext uri="{FF2B5EF4-FFF2-40B4-BE49-F238E27FC236}">
                    <a16:creationId xmlns:a16="http://schemas.microsoft.com/office/drawing/2014/main" xmlns="" id="{D70BE2A2-676F-4D19-A831-AE9E3751DCDE}"/>
                  </a:ext>
                </a:extLst>
              </p:cNvPr>
              <p:cNvSpPr/>
              <p:nvPr/>
            </p:nvSpPr>
            <p:spPr>
              <a:xfrm>
                <a:off x="6648075" y="1447813"/>
                <a:ext cx="170350" cy="141025"/>
              </a:xfrm>
              <a:custGeom>
                <a:avLst/>
                <a:gdLst/>
                <a:ahLst/>
                <a:cxnLst/>
                <a:rect l="l" t="t" r="r" b="b"/>
                <a:pathLst>
                  <a:path w="6814" h="5641" extrusionOk="0">
                    <a:moveTo>
                      <a:pt x="2843" y="0"/>
                    </a:moveTo>
                    <a:cubicBezTo>
                      <a:pt x="2703" y="0"/>
                      <a:pt x="2563" y="6"/>
                      <a:pt x="2424" y="19"/>
                    </a:cubicBezTo>
                    <a:cubicBezTo>
                      <a:pt x="1559" y="107"/>
                      <a:pt x="576" y="376"/>
                      <a:pt x="40" y="1111"/>
                    </a:cubicBezTo>
                    <a:cubicBezTo>
                      <a:pt x="29" y="1131"/>
                      <a:pt x="10" y="1160"/>
                      <a:pt x="0" y="1180"/>
                    </a:cubicBezTo>
                    <a:cubicBezTo>
                      <a:pt x="1410" y="1449"/>
                      <a:pt x="2682" y="2104"/>
                      <a:pt x="3824" y="3008"/>
                    </a:cubicBezTo>
                    <a:cubicBezTo>
                      <a:pt x="4738" y="3743"/>
                      <a:pt x="5631" y="4607"/>
                      <a:pt x="6188" y="5640"/>
                    </a:cubicBezTo>
                    <a:cubicBezTo>
                      <a:pt x="6704" y="4925"/>
                      <a:pt x="6814" y="3961"/>
                      <a:pt x="6684" y="3098"/>
                    </a:cubicBezTo>
                    <a:cubicBezTo>
                      <a:pt x="6536" y="2074"/>
                      <a:pt x="5969" y="1111"/>
                      <a:pt x="5055" y="575"/>
                    </a:cubicBezTo>
                    <a:cubicBezTo>
                      <a:pt x="4382" y="188"/>
                      <a:pt x="3617" y="0"/>
                      <a:pt x="2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018;p50">
                <a:extLst>
                  <a:ext uri="{FF2B5EF4-FFF2-40B4-BE49-F238E27FC236}">
                    <a16:creationId xmlns:a16="http://schemas.microsoft.com/office/drawing/2014/main" xmlns="" id="{30DB8D13-F074-4D8F-91E1-DDA0E9E8131B}"/>
                  </a:ext>
                </a:extLst>
              </p:cNvPr>
              <p:cNvSpPr/>
              <p:nvPr/>
            </p:nvSpPr>
            <p:spPr>
              <a:xfrm>
                <a:off x="6655025" y="1467863"/>
                <a:ext cx="153225" cy="113275"/>
              </a:xfrm>
              <a:custGeom>
                <a:avLst/>
                <a:gdLst/>
                <a:ahLst/>
                <a:cxnLst/>
                <a:rect l="l" t="t" r="r" b="b"/>
                <a:pathLst>
                  <a:path w="6129" h="4531" extrusionOk="0">
                    <a:moveTo>
                      <a:pt x="40" y="1"/>
                    </a:moveTo>
                    <a:cubicBezTo>
                      <a:pt x="30" y="21"/>
                      <a:pt x="10" y="31"/>
                      <a:pt x="0" y="51"/>
                    </a:cubicBezTo>
                    <a:cubicBezTo>
                      <a:pt x="49" y="60"/>
                      <a:pt x="109" y="71"/>
                      <a:pt x="179" y="80"/>
                    </a:cubicBezTo>
                    <a:cubicBezTo>
                      <a:pt x="676" y="190"/>
                      <a:pt x="1261" y="369"/>
                      <a:pt x="1887" y="636"/>
                    </a:cubicBezTo>
                    <a:cubicBezTo>
                      <a:pt x="2513" y="895"/>
                      <a:pt x="3148" y="1292"/>
                      <a:pt x="3794" y="1739"/>
                    </a:cubicBezTo>
                    <a:cubicBezTo>
                      <a:pt x="4440" y="2176"/>
                      <a:pt x="4936" y="2742"/>
                      <a:pt x="5334" y="3289"/>
                    </a:cubicBezTo>
                    <a:cubicBezTo>
                      <a:pt x="5651" y="3716"/>
                      <a:pt x="5900" y="4143"/>
                      <a:pt x="6099" y="4530"/>
                    </a:cubicBezTo>
                    <a:lnTo>
                      <a:pt x="6128" y="4470"/>
                    </a:lnTo>
                    <a:cubicBezTo>
                      <a:pt x="5940" y="4083"/>
                      <a:pt x="5702" y="3666"/>
                      <a:pt x="5393" y="3239"/>
                    </a:cubicBezTo>
                    <a:cubicBezTo>
                      <a:pt x="4996" y="2693"/>
                      <a:pt x="4490" y="2126"/>
                      <a:pt x="3834" y="1669"/>
                    </a:cubicBezTo>
                    <a:cubicBezTo>
                      <a:pt x="3188" y="1223"/>
                      <a:pt x="2543" y="835"/>
                      <a:pt x="1917" y="567"/>
                    </a:cubicBezTo>
                    <a:cubicBezTo>
                      <a:pt x="1281" y="309"/>
                      <a:pt x="695" y="130"/>
                      <a:pt x="188" y="31"/>
                    </a:cubicBezTo>
                    <a:lnTo>
                      <a:pt x="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19;p50">
                <a:extLst>
                  <a:ext uri="{FF2B5EF4-FFF2-40B4-BE49-F238E27FC236}">
                    <a16:creationId xmlns:a16="http://schemas.microsoft.com/office/drawing/2014/main" xmlns="" id="{16CF66DD-D7C9-42FF-BF53-79753AC231F2}"/>
                  </a:ext>
                </a:extLst>
              </p:cNvPr>
              <p:cNvSpPr/>
              <p:nvPr/>
            </p:nvSpPr>
            <p:spPr>
              <a:xfrm>
                <a:off x="6663950" y="1461413"/>
                <a:ext cx="148525" cy="108550"/>
              </a:xfrm>
              <a:custGeom>
                <a:avLst/>
                <a:gdLst/>
                <a:ahLst/>
                <a:cxnLst/>
                <a:rect l="l" t="t" r="r" b="b"/>
                <a:pathLst>
                  <a:path w="5941" h="4342" extrusionOk="0">
                    <a:moveTo>
                      <a:pt x="30" y="1"/>
                    </a:moveTo>
                    <a:cubicBezTo>
                      <a:pt x="21" y="11"/>
                      <a:pt x="10" y="20"/>
                      <a:pt x="1" y="20"/>
                    </a:cubicBezTo>
                    <a:cubicBezTo>
                      <a:pt x="30" y="31"/>
                      <a:pt x="50" y="31"/>
                      <a:pt x="80" y="40"/>
                    </a:cubicBezTo>
                    <a:cubicBezTo>
                      <a:pt x="577" y="150"/>
                      <a:pt x="1162" y="329"/>
                      <a:pt x="1789" y="587"/>
                    </a:cubicBezTo>
                    <a:cubicBezTo>
                      <a:pt x="2424" y="845"/>
                      <a:pt x="3060" y="1243"/>
                      <a:pt x="3705" y="1689"/>
                    </a:cubicBezTo>
                    <a:cubicBezTo>
                      <a:pt x="4351" y="2136"/>
                      <a:pt x="4857" y="2693"/>
                      <a:pt x="5255" y="3239"/>
                    </a:cubicBezTo>
                    <a:cubicBezTo>
                      <a:pt x="5523" y="3616"/>
                      <a:pt x="5751" y="3993"/>
                      <a:pt x="5930" y="4341"/>
                    </a:cubicBezTo>
                    <a:cubicBezTo>
                      <a:pt x="5930" y="4322"/>
                      <a:pt x="5940" y="4311"/>
                      <a:pt x="5940" y="4291"/>
                    </a:cubicBezTo>
                    <a:cubicBezTo>
                      <a:pt x="5762" y="3954"/>
                      <a:pt x="5543" y="3596"/>
                      <a:pt x="5285" y="3219"/>
                    </a:cubicBezTo>
                    <a:cubicBezTo>
                      <a:pt x="4888" y="2673"/>
                      <a:pt x="4371" y="2106"/>
                      <a:pt x="3725" y="1660"/>
                    </a:cubicBezTo>
                    <a:cubicBezTo>
                      <a:pt x="3080" y="1212"/>
                      <a:pt x="2434" y="815"/>
                      <a:pt x="1808" y="557"/>
                    </a:cubicBezTo>
                    <a:cubicBezTo>
                      <a:pt x="1182" y="289"/>
                      <a:pt x="586" y="120"/>
                      <a:pt x="80" y="11"/>
                    </a:cubicBezTo>
                    <a:cubicBezTo>
                      <a:pt x="70" y="11"/>
                      <a:pt x="50" y="11"/>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20;p50">
                <a:extLst>
                  <a:ext uri="{FF2B5EF4-FFF2-40B4-BE49-F238E27FC236}">
                    <a16:creationId xmlns:a16="http://schemas.microsoft.com/office/drawing/2014/main" xmlns="" id="{5F180B0B-7253-4855-8925-D938707717C6}"/>
                  </a:ext>
                </a:extLst>
              </p:cNvPr>
              <p:cNvSpPr/>
              <p:nvPr/>
            </p:nvSpPr>
            <p:spPr>
              <a:xfrm>
                <a:off x="6728525" y="1448263"/>
                <a:ext cx="27575" cy="7825"/>
              </a:xfrm>
              <a:custGeom>
                <a:avLst/>
                <a:gdLst/>
                <a:ahLst/>
                <a:cxnLst/>
                <a:rect l="l" t="t" r="r" b="b"/>
                <a:pathLst>
                  <a:path w="1103" h="313" extrusionOk="0">
                    <a:moveTo>
                      <a:pt x="10" y="1"/>
                    </a:moveTo>
                    <a:cubicBezTo>
                      <a:pt x="0" y="60"/>
                      <a:pt x="30" y="129"/>
                      <a:pt x="80" y="179"/>
                    </a:cubicBezTo>
                    <a:cubicBezTo>
                      <a:pt x="139" y="248"/>
                      <a:pt x="228" y="279"/>
                      <a:pt x="318" y="288"/>
                    </a:cubicBezTo>
                    <a:cubicBezTo>
                      <a:pt x="405" y="306"/>
                      <a:pt x="491" y="313"/>
                      <a:pt x="574" y="313"/>
                    </a:cubicBezTo>
                    <a:cubicBezTo>
                      <a:pt x="773" y="313"/>
                      <a:pt x="955" y="271"/>
                      <a:pt x="1102" y="229"/>
                    </a:cubicBezTo>
                    <a:cubicBezTo>
                      <a:pt x="1082" y="219"/>
                      <a:pt x="1073" y="219"/>
                      <a:pt x="1053" y="209"/>
                    </a:cubicBezTo>
                    <a:cubicBezTo>
                      <a:pt x="911" y="244"/>
                      <a:pt x="739" y="275"/>
                      <a:pt x="550" y="275"/>
                    </a:cubicBezTo>
                    <a:cubicBezTo>
                      <a:pt x="475" y="275"/>
                      <a:pt x="397" y="270"/>
                      <a:pt x="318" y="259"/>
                    </a:cubicBezTo>
                    <a:cubicBezTo>
                      <a:pt x="239" y="239"/>
                      <a:pt x="159" y="209"/>
                      <a:pt x="100" y="159"/>
                    </a:cubicBezTo>
                    <a:cubicBezTo>
                      <a:pt x="60" y="109"/>
                      <a:pt x="40" y="60"/>
                      <a:pt x="49"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21;p50">
                <a:extLst>
                  <a:ext uri="{FF2B5EF4-FFF2-40B4-BE49-F238E27FC236}">
                    <a16:creationId xmlns:a16="http://schemas.microsoft.com/office/drawing/2014/main" xmlns="" id="{4890865C-5EFC-4262-9D05-ED1022FB5905}"/>
                  </a:ext>
                </a:extLst>
              </p:cNvPr>
              <p:cNvSpPr/>
              <p:nvPr/>
            </p:nvSpPr>
            <p:spPr>
              <a:xfrm>
                <a:off x="6749375" y="1454463"/>
                <a:ext cx="24850" cy="19475"/>
              </a:xfrm>
              <a:custGeom>
                <a:avLst/>
                <a:gdLst/>
                <a:ahLst/>
                <a:cxnLst/>
                <a:rect l="l" t="t" r="r" b="b"/>
                <a:pathLst>
                  <a:path w="994" h="779" extrusionOk="0">
                    <a:moveTo>
                      <a:pt x="328" y="0"/>
                    </a:moveTo>
                    <a:cubicBezTo>
                      <a:pt x="318" y="11"/>
                      <a:pt x="299" y="20"/>
                      <a:pt x="288" y="40"/>
                    </a:cubicBezTo>
                    <a:cubicBezTo>
                      <a:pt x="209" y="110"/>
                      <a:pt x="140" y="209"/>
                      <a:pt x="80" y="318"/>
                    </a:cubicBezTo>
                    <a:cubicBezTo>
                      <a:pt x="50" y="378"/>
                      <a:pt x="20" y="448"/>
                      <a:pt x="10" y="527"/>
                    </a:cubicBezTo>
                    <a:cubicBezTo>
                      <a:pt x="1" y="596"/>
                      <a:pt x="40" y="686"/>
                      <a:pt x="109" y="726"/>
                    </a:cubicBezTo>
                    <a:cubicBezTo>
                      <a:pt x="163" y="764"/>
                      <a:pt x="223" y="779"/>
                      <a:pt x="279" y="779"/>
                    </a:cubicBezTo>
                    <a:cubicBezTo>
                      <a:pt x="296" y="779"/>
                      <a:pt x="312" y="778"/>
                      <a:pt x="328" y="775"/>
                    </a:cubicBezTo>
                    <a:cubicBezTo>
                      <a:pt x="407" y="766"/>
                      <a:pt x="477" y="746"/>
                      <a:pt x="537" y="716"/>
                    </a:cubicBezTo>
                    <a:cubicBezTo>
                      <a:pt x="656" y="656"/>
                      <a:pt x="745" y="587"/>
                      <a:pt x="825" y="517"/>
                    </a:cubicBezTo>
                    <a:cubicBezTo>
                      <a:pt x="895" y="448"/>
                      <a:pt x="944" y="378"/>
                      <a:pt x="974" y="338"/>
                    </a:cubicBezTo>
                    <a:cubicBezTo>
                      <a:pt x="984" y="329"/>
                      <a:pt x="984" y="318"/>
                      <a:pt x="994" y="309"/>
                    </a:cubicBezTo>
                    <a:lnTo>
                      <a:pt x="984" y="298"/>
                    </a:lnTo>
                    <a:cubicBezTo>
                      <a:pt x="954" y="338"/>
                      <a:pt x="895" y="418"/>
                      <a:pt x="805" y="497"/>
                    </a:cubicBezTo>
                    <a:cubicBezTo>
                      <a:pt x="725" y="557"/>
                      <a:pt x="636" y="627"/>
                      <a:pt x="517" y="686"/>
                    </a:cubicBezTo>
                    <a:cubicBezTo>
                      <a:pt x="452" y="716"/>
                      <a:pt x="368" y="745"/>
                      <a:pt x="287" y="745"/>
                    </a:cubicBezTo>
                    <a:cubicBezTo>
                      <a:pt x="232" y="745"/>
                      <a:pt x="177" y="732"/>
                      <a:pt x="129" y="696"/>
                    </a:cubicBezTo>
                    <a:cubicBezTo>
                      <a:pt x="70" y="656"/>
                      <a:pt x="40" y="587"/>
                      <a:pt x="50" y="527"/>
                    </a:cubicBezTo>
                    <a:cubicBezTo>
                      <a:pt x="50" y="457"/>
                      <a:pt x="80" y="398"/>
                      <a:pt x="109" y="338"/>
                    </a:cubicBezTo>
                    <a:cubicBezTo>
                      <a:pt x="169" y="219"/>
                      <a:pt x="239" y="130"/>
                      <a:pt x="308" y="60"/>
                    </a:cubicBezTo>
                    <a:cubicBezTo>
                      <a:pt x="318" y="40"/>
                      <a:pt x="338" y="20"/>
                      <a:pt x="358" y="11"/>
                    </a:cubicBezTo>
                    <a:cubicBezTo>
                      <a:pt x="348" y="0"/>
                      <a:pt x="338" y="0"/>
                      <a:pt x="328"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022;p50">
                <a:extLst>
                  <a:ext uri="{FF2B5EF4-FFF2-40B4-BE49-F238E27FC236}">
                    <a16:creationId xmlns:a16="http://schemas.microsoft.com/office/drawing/2014/main" xmlns="" id="{32E9B42E-D526-4BC3-9207-EB71B7A43B5B}"/>
                  </a:ext>
                </a:extLst>
              </p:cNvPr>
              <p:cNvSpPr/>
              <p:nvPr/>
            </p:nvSpPr>
            <p:spPr>
              <a:xfrm>
                <a:off x="6769475" y="1462413"/>
                <a:ext cx="21375" cy="25350"/>
              </a:xfrm>
              <a:custGeom>
                <a:avLst/>
                <a:gdLst/>
                <a:ahLst/>
                <a:cxnLst/>
                <a:rect l="l" t="t" r="r" b="b"/>
                <a:pathLst>
                  <a:path w="855" h="1014" extrusionOk="0">
                    <a:moveTo>
                      <a:pt x="199" y="0"/>
                    </a:moveTo>
                    <a:cubicBezTo>
                      <a:pt x="170" y="50"/>
                      <a:pt x="140" y="119"/>
                      <a:pt x="100" y="209"/>
                    </a:cubicBezTo>
                    <a:cubicBezTo>
                      <a:pt x="71" y="309"/>
                      <a:pt x="21" y="428"/>
                      <a:pt x="11" y="567"/>
                    </a:cubicBezTo>
                    <a:cubicBezTo>
                      <a:pt x="1" y="636"/>
                      <a:pt x="11" y="715"/>
                      <a:pt x="31" y="795"/>
                    </a:cubicBezTo>
                    <a:cubicBezTo>
                      <a:pt x="60" y="865"/>
                      <a:pt x="110" y="934"/>
                      <a:pt x="180" y="984"/>
                    </a:cubicBezTo>
                    <a:cubicBezTo>
                      <a:pt x="219" y="1004"/>
                      <a:pt x="262" y="1014"/>
                      <a:pt x="304" y="1014"/>
                    </a:cubicBezTo>
                    <a:cubicBezTo>
                      <a:pt x="346" y="1014"/>
                      <a:pt x="388" y="1004"/>
                      <a:pt x="428" y="984"/>
                    </a:cubicBezTo>
                    <a:cubicBezTo>
                      <a:pt x="497" y="954"/>
                      <a:pt x="557" y="914"/>
                      <a:pt x="607" y="865"/>
                    </a:cubicBezTo>
                    <a:cubicBezTo>
                      <a:pt x="706" y="765"/>
                      <a:pt x="775" y="656"/>
                      <a:pt x="826" y="567"/>
                    </a:cubicBezTo>
                    <a:lnTo>
                      <a:pt x="855" y="507"/>
                    </a:lnTo>
                    <a:cubicBezTo>
                      <a:pt x="845" y="507"/>
                      <a:pt x="845" y="497"/>
                      <a:pt x="835" y="487"/>
                    </a:cubicBezTo>
                    <a:lnTo>
                      <a:pt x="806" y="547"/>
                    </a:lnTo>
                    <a:cubicBezTo>
                      <a:pt x="756" y="636"/>
                      <a:pt x="686" y="746"/>
                      <a:pt x="587" y="835"/>
                    </a:cubicBezTo>
                    <a:cubicBezTo>
                      <a:pt x="537" y="885"/>
                      <a:pt x="477" y="924"/>
                      <a:pt x="408" y="954"/>
                    </a:cubicBezTo>
                    <a:cubicBezTo>
                      <a:pt x="381" y="968"/>
                      <a:pt x="349" y="975"/>
                      <a:pt x="315" y="975"/>
                    </a:cubicBezTo>
                    <a:cubicBezTo>
                      <a:pt x="277" y="975"/>
                      <a:pt x="237" y="965"/>
                      <a:pt x="199" y="944"/>
                    </a:cubicBezTo>
                    <a:cubicBezTo>
                      <a:pt x="140" y="914"/>
                      <a:pt x="91" y="845"/>
                      <a:pt x="71" y="775"/>
                    </a:cubicBezTo>
                    <a:cubicBezTo>
                      <a:pt x="40" y="715"/>
                      <a:pt x="40" y="636"/>
                      <a:pt x="40" y="576"/>
                    </a:cubicBezTo>
                    <a:cubicBezTo>
                      <a:pt x="60" y="437"/>
                      <a:pt x="91" y="318"/>
                      <a:pt x="130" y="219"/>
                    </a:cubicBezTo>
                    <a:cubicBezTo>
                      <a:pt x="160" y="130"/>
                      <a:pt x="190" y="60"/>
                      <a:pt x="219"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023;p50">
                <a:extLst>
                  <a:ext uri="{FF2B5EF4-FFF2-40B4-BE49-F238E27FC236}">
                    <a16:creationId xmlns:a16="http://schemas.microsoft.com/office/drawing/2014/main" xmlns="" id="{760E2DA2-6637-4844-8D22-EB287FA40C63}"/>
                  </a:ext>
                </a:extLst>
              </p:cNvPr>
              <p:cNvSpPr/>
              <p:nvPr/>
            </p:nvSpPr>
            <p:spPr>
              <a:xfrm>
                <a:off x="6790600" y="1475813"/>
                <a:ext cx="15150" cy="21125"/>
              </a:xfrm>
              <a:custGeom>
                <a:avLst/>
                <a:gdLst/>
                <a:ahLst/>
                <a:cxnLst/>
                <a:rect l="l" t="t" r="r" b="b"/>
                <a:pathLst>
                  <a:path w="606" h="845" extrusionOk="0">
                    <a:moveTo>
                      <a:pt x="40" y="1"/>
                    </a:moveTo>
                    <a:cubicBezTo>
                      <a:pt x="40" y="11"/>
                      <a:pt x="30" y="20"/>
                      <a:pt x="30" y="31"/>
                    </a:cubicBezTo>
                    <a:cubicBezTo>
                      <a:pt x="20" y="140"/>
                      <a:pt x="0" y="269"/>
                      <a:pt x="20" y="408"/>
                    </a:cubicBezTo>
                    <a:cubicBezTo>
                      <a:pt x="40" y="557"/>
                      <a:pt x="109" y="716"/>
                      <a:pt x="268" y="806"/>
                    </a:cubicBezTo>
                    <a:cubicBezTo>
                      <a:pt x="321" y="832"/>
                      <a:pt x="378" y="845"/>
                      <a:pt x="434" y="845"/>
                    </a:cubicBezTo>
                    <a:cubicBezTo>
                      <a:pt x="462" y="845"/>
                      <a:pt x="490" y="842"/>
                      <a:pt x="517" y="835"/>
                    </a:cubicBezTo>
                    <a:cubicBezTo>
                      <a:pt x="546" y="825"/>
                      <a:pt x="576" y="815"/>
                      <a:pt x="606" y="795"/>
                    </a:cubicBezTo>
                    <a:cubicBezTo>
                      <a:pt x="596" y="786"/>
                      <a:pt x="596" y="775"/>
                      <a:pt x="586" y="766"/>
                    </a:cubicBezTo>
                    <a:cubicBezTo>
                      <a:pt x="557" y="786"/>
                      <a:pt x="537" y="795"/>
                      <a:pt x="507" y="795"/>
                    </a:cubicBezTo>
                    <a:cubicBezTo>
                      <a:pt x="483" y="802"/>
                      <a:pt x="459" y="805"/>
                      <a:pt x="434" y="805"/>
                    </a:cubicBezTo>
                    <a:cubicBezTo>
                      <a:pt x="385" y="805"/>
                      <a:pt x="334" y="792"/>
                      <a:pt x="288" y="766"/>
                    </a:cubicBezTo>
                    <a:cubicBezTo>
                      <a:pt x="149" y="686"/>
                      <a:pt x="70" y="537"/>
                      <a:pt x="60" y="408"/>
                    </a:cubicBezTo>
                    <a:cubicBezTo>
                      <a:pt x="30" y="269"/>
                      <a:pt x="50" y="140"/>
                      <a:pt x="60" y="31"/>
                    </a:cubicBezTo>
                    <a:lnTo>
                      <a:pt x="60" y="20"/>
                    </a:lnTo>
                    <a:cubicBezTo>
                      <a:pt x="50" y="20"/>
                      <a:pt x="40" y="11"/>
                      <a:pt x="40"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3024;p50">
              <a:extLst>
                <a:ext uri="{FF2B5EF4-FFF2-40B4-BE49-F238E27FC236}">
                  <a16:creationId xmlns:a16="http://schemas.microsoft.com/office/drawing/2014/main" xmlns="" id="{64435A67-5D0B-4D25-B7C2-8644EB208E8C}"/>
                </a:ext>
              </a:extLst>
            </p:cNvPr>
            <p:cNvGrpSpPr/>
            <p:nvPr/>
          </p:nvGrpSpPr>
          <p:grpSpPr>
            <a:xfrm rot="1102925">
              <a:off x="6016491" y="1515748"/>
              <a:ext cx="178548" cy="169578"/>
              <a:chOff x="7863563" y="3455459"/>
              <a:chExt cx="248042" cy="235622"/>
            </a:xfrm>
          </p:grpSpPr>
          <p:sp>
            <p:nvSpPr>
              <p:cNvPr id="11" name="Google Shape;3025;p50">
                <a:extLst>
                  <a:ext uri="{FF2B5EF4-FFF2-40B4-BE49-F238E27FC236}">
                    <a16:creationId xmlns:a16="http://schemas.microsoft.com/office/drawing/2014/main" xmlns="" id="{6C113395-8F37-4927-8830-23199755B908}"/>
                  </a:ext>
                </a:extLst>
              </p:cNvPr>
              <p:cNvSpPr/>
              <p:nvPr/>
            </p:nvSpPr>
            <p:spPr>
              <a:xfrm>
                <a:off x="8031565" y="3648241"/>
                <a:ext cx="42903" cy="42840"/>
              </a:xfrm>
              <a:custGeom>
                <a:avLst/>
                <a:gdLst/>
                <a:ahLst/>
                <a:cxnLst/>
                <a:rect l="l" t="t" r="r" b="b"/>
                <a:pathLst>
                  <a:path w="677" h="676" extrusionOk="0">
                    <a:moveTo>
                      <a:pt x="607" y="0"/>
                    </a:moveTo>
                    <a:cubicBezTo>
                      <a:pt x="567" y="0"/>
                      <a:pt x="537" y="20"/>
                      <a:pt x="537" y="60"/>
                    </a:cubicBezTo>
                    <a:cubicBezTo>
                      <a:pt x="537" y="79"/>
                      <a:pt x="508" y="527"/>
                      <a:pt x="71" y="547"/>
                    </a:cubicBezTo>
                    <a:cubicBezTo>
                      <a:pt x="40" y="547"/>
                      <a:pt x="1" y="576"/>
                      <a:pt x="11" y="616"/>
                    </a:cubicBezTo>
                    <a:cubicBezTo>
                      <a:pt x="11" y="646"/>
                      <a:pt x="31" y="666"/>
                      <a:pt x="51" y="675"/>
                    </a:cubicBezTo>
                    <a:lnTo>
                      <a:pt x="80" y="675"/>
                    </a:lnTo>
                    <a:cubicBezTo>
                      <a:pt x="528" y="666"/>
                      <a:pt x="667" y="278"/>
                      <a:pt x="676" y="70"/>
                    </a:cubicBezTo>
                    <a:cubicBezTo>
                      <a:pt x="676" y="30"/>
                      <a:pt x="647" y="0"/>
                      <a:pt x="607" y="0"/>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6;p50">
                <a:extLst>
                  <a:ext uri="{FF2B5EF4-FFF2-40B4-BE49-F238E27FC236}">
                    <a16:creationId xmlns:a16="http://schemas.microsoft.com/office/drawing/2014/main" xmlns="" id="{3DC1B34D-6FCA-4534-802E-E9D07FFF97ED}"/>
                  </a:ext>
                </a:extLst>
              </p:cNvPr>
              <p:cNvSpPr/>
              <p:nvPr/>
            </p:nvSpPr>
            <p:spPr>
              <a:xfrm>
                <a:off x="7923324" y="3455459"/>
                <a:ext cx="81877" cy="187329"/>
              </a:xfrm>
              <a:custGeom>
                <a:avLst/>
                <a:gdLst/>
                <a:ahLst/>
                <a:cxnLst/>
                <a:rect l="l" t="t" r="r" b="b"/>
                <a:pathLst>
                  <a:path w="1292" h="2956" extrusionOk="0">
                    <a:moveTo>
                      <a:pt x="80" y="0"/>
                    </a:moveTo>
                    <a:cubicBezTo>
                      <a:pt x="62" y="0"/>
                      <a:pt x="45" y="8"/>
                      <a:pt x="30" y="23"/>
                    </a:cubicBezTo>
                    <a:cubicBezTo>
                      <a:pt x="0" y="42"/>
                      <a:pt x="0" y="92"/>
                      <a:pt x="20" y="112"/>
                    </a:cubicBezTo>
                    <a:cubicBezTo>
                      <a:pt x="417" y="559"/>
                      <a:pt x="1013" y="1552"/>
                      <a:pt x="1123" y="1890"/>
                    </a:cubicBezTo>
                    <a:cubicBezTo>
                      <a:pt x="1143" y="1930"/>
                      <a:pt x="1133" y="1949"/>
                      <a:pt x="1133" y="1949"/>
                    </a:cubicBezTo>
                    <a:cubicBezTo>
                      <a:pt x="1123" y="1955"/>
                      <a:pt x="1090" y="1957"/>
                      <a:pt x="1053" y="1957"/>
                    </a:cubicBezTo>
                    <a:cubicBezTo>
                      <a:pt x="1016" y="1957"/>
                      <a:pt x="974" y="1955"/>
                      <a:pt x="944" y="1949"/>
                    </a:cubicBezTo>
                    <a:cubicBezTo>
                      <a:pt x="907" y="1948"/>
                      <a:pt x="866" y="1946"/>
                      <a:pt x="824" y="1946"/>
                    </a:cubicBezTo>
                    <a:cubicBezTo>
                      <a:pt x="641" y="1946"/>
                      <a:pt x="427" y="1980"/>
                      <a:pt x="338" y="2198"/>
                    </a:cubicBezTo>
                    <a:cubicBezTo>
                      <a:pt x="298" y="2287"/>
                      <a:pt x="298" y="2377"/>
                      <a:pt x="348" y="2466"/>
                    </a:cubicBezTo>
                    <a:cubicBezTo>
                      <a:pt x="448" y="2665"/>
                      <a:pt x="726" y="2794"/>
                      <a:pt x="944" y="2874"/>
                    </a:cubicBezTo>
                    <a:cubicBezTo>
                      <a:pt x="1083" y="2923"/>
                      <a:pt x="1192" y="2953"/>
                      <a:pt x="1203" y="2953"/>
                    </a:cubicBezTo>
                    <a:cubicBezTo>
                      <a:pt x="1209" y="2955"/>
                      <a:pt x="1215" y="2955"/>
                      <a:pt x="1221" y="2955"/>
                    </a:cubicBezTo>
                    <a:cubicBezTo>
                      <a:pt x="1252" y="2955"/>
                      <a:pt x="1273" y="2936"/>
                      <a:pt x="1282" y="2903"/>
                    </a:cubicBezTo>
                    <a:cubicBezTo>
                      <a:pt x="1292" y="2863"/>
                      <a:pt x="1272" y="2824"/>
                      <a:pt x="1232" y="2814"/>
                    </a:cubicBezTo>
                    <a:cubicBezTo>
                      <a:pt x="1053" y="2774"/>
                      <a:pt x="576" y="2615"/>
                      <a:pt x="468" y="2406"/>
                    </a:cubicBezTo>
                    <a:cubicBezTo>
                      <a:pt x="448" y="2357"/>
                      <a:pt x="437" y="2307"/>
                      <a:pt x="468" y="2247"/>
                    </a:cubicBezTo>
                    <a:cubicBezTo>
                      <a:pt x="523" y="2111"/>
                      <a:pt x="645" y="2085"/>
                      <a:pt x="809" y="2085"/>
                    </a:cubicBezTo>
                    <a:cubicBezTo>
                      <a:pt x="848" y="2085"/>
                      <a:pt x="890" y="2087"/>
                      <a:pt x="934" y="2088"/>
                    </a:cubicBezTo>
                    <a:cubicBezTo>
                      <a:pt x="977" y="2092"/>
                      <a:pt x="1019" y="2095"/>
                      <a:pt x="1058" y="2095"/>
                    </a:cubicBezTo>
                    <a:cubicBezTo>
                      <a:pt x="1136" y="2095"/>
                      <a:pt x="1203" y="2082"/>
                      <a:pt x="1242" y="2029"/>
                    </a:cubicBezTo>
                    <a:cubicBezTo>
                      <a:pt x="1292" y="1960"/>
                      <a:pt x="1262" y="1880"/>
                      <a:pt x="1262" y="1850"/>
                    </a:cubicBezTo>
                    <a:cubicBezTo>
                      <a:pt x="1133" y="1473"/>
                      <a:pt x="507" y="450"/>
                      <a:pt x="130" y="23"/>
                    </a:cubicBezTo>
                    <a:cubicBezTo>
                      <a:pt x="115" y="8"/>
                      <a:pt x="97" y="0"/>
                      <a:pt x="80" y="0"/>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7;p50">
                <a:extLst>
                  <a:ext uri="{FF2B5EF4-FFF2-40B4-BE49-F238E27FC236}">
                    <a16:creationId xmlns:a16="http://schemas.microsoft.com/office/drawing/2014/main" xmlns="" id="{DCBA2AAF-0C35-4C36-9959-04EBB2AA4279}"/>
                  </a:ext>
                </a:extLst>
              </p:cNvPr>
              <p:cNvSpPr/>
              <p:nvPr/>
            </p:nvSpPr>
            <p:spPr>
              <a:xfrm>
                <a:off x="8069336" y="3513382"/>
                <a:ext cx="42269" cy="45628"/>
              </a:xfrm>
              <a:custGeom>
                <a:avLst/>
                <a:gdLst/>
                <a:ahLst/>
                <a:cxnLst/>
                <a:rect l="l" t="t" r="r" b="b"/>
                <a:pathLst>
                  <a:path w="667" h="720" extrusionOk="0">
                    <a:moveTo>
                      <a:pt x="294" y="1"/>
                    </a:moveTo>
                    <a:cubicBezTo>
                      <a:pt x="269" y="1"/>
                      <a:pt x="243" y="5"/>
                      <a:pt x="219" y="13"/>
                    </a:cubicBezTo>
                    <a:cubicBezTo>
                      <a:pt x="71" y="53"/>
                      <a:pt x="1" y="251"/>
                      <a:pt x="60" y="450"/>
                    </a:cubicBezTo>
                    <a:cubicBezTo>
                      <a:pt x="111" y="609"/>
                      <a:pt x="247" y="719"/>
                      <a:pt x="378" y="719"/>
                    </a:cubicBezTo>
                    <a:cubicBezTo>
                      <a:pt x="402" y="719"/>
                      <a:pt x="425" y="716"/>
                      <a:pt x="448" y="708"/>
                    </a:cubicBezTo>
                    <a:cubicBezTo>
                      <a:pt x="597" y="658"/>
                      <a:pt x="667" y="459"/>
                      <a:pt x="607" y="271"/>
                    </a:cubicBezTo>
                    <a:cubicBezTo>
                      <a:pt x="557" y="105"/>
                      <a:pt x="424" y="1"/>
                      <a:pt x="294" y="1"/>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8;p50">
                <a:extLst>
                  <a:ext uri="{FF2B5EF4-FFF2-40B4-BE49-F238E27FC236}">
                    <a16:creationId xmlns:a16="http://schemas.microsoft.com/office/drawing/2014/main" xmlns="" id="{577D9F7A-704A-4210-8628-7F5A2E5E0A41}"/>
                  </a:ext>
                </a:extLst>
              </p:cNvPr>
              <p:cNvSpPr/>
              <p:nvPr/>
            </p:nvSpPr>
            <p:spPr>
              <a:xfrm>
                <a:off x="7863563" y="3592282"/>
                <a:ext cx="44678" cy="44234"/>
              </a:xfrm>
              <a:custGeom>
                <a:avLst/>
                <a:gdLst/>
                <a:ahLst/>
                <a:cxnLst/>
                <a:rect l="l" t="t" r="r" b="b"/>
                <a:pathLst>
                  <a:path w="705" h="698" extrusionOk="0">
                    <a:moveTo>
                      <a:pt x="283" y="0"/>
                    </a:moveTo>
                    <a:cubicBezTo>
                      <a:pt x="236" y="0"/>
                      <a:pt x="190" y="13"/>
                      <a:pt x="149" y="39"/>
                    </a:cubicBezTo>
                    <a:cubicBezTo>
                      <a:pt x="20" y="128"/>
                      <a:pt x="0" y="337"/>
                      <a:pt x="109" y="506"/>
                    </a:cubicBezTo>
                    <a:cubicBezTo>
                      <a:pt x="188" y="627"/>
                      <a:pt x="313" y="697"/>
                      <a:pt x="425" y="697"/>
                    </a:cubicBezTo>
                    <a:cubicBezTo>
                      <a:pt x="468" y="697"/>
                      <a:pt x="510" y="687"/>
                      <a:pt x="546" y="665"/>
                    </a:cubicBezTo>
                    <a:cubicBezTo>
                      <a:pt x="685" y="576"/>
                      <a:pt x="705" y="367"/>
                      <a:pt x="596" y="198"/>
                    </a:cubicBezTo>
                    <a:cubicBezTo>
                      <a:pt x="519" y="72"/>
                      <a:pt x="397" y="0"/>
                      <a:pt x="283" y="0"/>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18"/>
        <p:cNvGrpSpPr/>
        <p:nvPr/>
      </p:nvGrpSpPr>
      <p:grpSpPr>
        <a:xfrm>
          <a:off x="0" y="0"/>
          <a:ext cx="0" cy="0"/>
          <a:chOff x="0" y="0"/>
          <a:chExt cx="0" cy="0"/>
        </a:xfrm>
      </p:grpSpPr>
      <p:sp>
        <p:nvSpPr>
          <p:cNvPr id="1119" name="Google Shape;1119;p38"/>
          <p:cNvSpPr txBox="1">
            <a:spLocks noGrp="1"/>
          </p:cNvSpPr>
          <p:nvPr>
            <p:ph type="title"/>
          </p:nvPr>
        </p:nvSpPr>
        <p:spPr>
          <a:xfrm>
            <a:off x="765378" y="8468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Hukum Pernikahan:</a:t>
            </a:r>
            <a:endParaRPr sz="3600" b="1" dirty="0"/>
          </a:p>
        </p:txBody>
      </p:sp>
      <p:pic>
        <p:nvPicPr>
          <p:cNvPr id="1120" name="Google Shape;1120;p38" title="Gráfico">
            <a:hlinkClick r:id="rId3"/>
          </p:cNvPr>
          <p:cNvPicPr preferRelativeResize="0"/>
          <p:nvPr/>
        </p:nvPicPr>
        <p:blipFill rotWithShape="1">
          <a:blip r:embed="rId4">
            <a:alphaModFix/>
          </a:blip>
          <a:srcRect l="30049" t="5196" r="22769" b="5205"/>
          <a:stretch/>
        </p:blipFill>
        <p:spPr>
          <a:xfrm>
            <a:off x="1063660" y="2334550"/>
            <a:ext cx="1092519" cy="1108561"/>
          </a:xfrm>
          <a:prstGeom prst="rect">
            <a:avLst/>
          </a:prstGeom>
          <a:noFill/>
          <a:ln>
            <a:noFill/>
          </a:ln>
        </p:spPr>
      </p:pic>
      <p:pic>
        <p:nvPicPr>
          <p:cNvPr id="1121" name="Google Shape;1121;p38" title="Gráfico">
            <a:hlinkClick r:id="rId3"/>
          </p:cNvPr>
          <p:cNvPicPr preferRelativeResize="0"/>
          <p:nvPr/>
        </p:nvPicPr>
        <p:blipFill rotWithShape="1">
          <a:blip r:embed="rId5">
            <a:alphaModFix/>
          </a:blip>
          <a:srcRect l="29686" t="4873" r="22791" b="4873"/>
          <a:stretch/>
        </p:blipFill>
        <p:spPr>
          <a:xfrm>
            <a:off x="2545151" y="2334550"/>
            <a:ext cx="1092519" cy="1108561"/>
          </a:xfrm>
          <a:prstGeom prst="rect">
            <a:avLst/>
          </a:prstGeom>
          <a:noFill/>
          <a:ln>
            <a:noFill/>
          </a:ln>
        </p:spPr>
      </p:pic>
      <p:pic>
        <p:nvPicPr>
          <p:cNvPr id="1122" name="Google Shape;1122;p38" title="Gráfico">
            <a:hlinkClick r:id="rId3"/>
          </p:cNvPr>
          <p:cNvPicPr preferRelativeResize="0"/>
          <p:nvPr/>
        </p:nvPicPr>
        <p:blipFill rotWithShape="1">
          <a:blip r:embed="rId6">
            <a:alphaModFix/>
          </a:blip>
          <a:srcRect l="30217" t="2762" r="23048" b="2942"/>
          <a:stretch/>
        </p:blipFill>
        <p:spPr>
          <a:xfrm>
            <a:off x="4012694" y="2357128"/>
            <a:ext cx="1092519" cy="1117603"/>
          </a:xfrm>
          <a:prstGeom prst="rect">
            <a:avLst/>
          </a:prstGeom>
          <a:noFill/>
          <a:ln>
            <a:noFill/>
          </a:ln>
        </p:spPr>
      </p:pic>
      <p:pic>
        <p:nvPicPr>
          <p:cNvPr id="1123" name="Google Shape;1123;p38" title="Gráfico">
            <a:hlinkClick r:id="rId3"/>
          </p:cNvPr>
          <p:cNvPicPr preferRelativeResize="0"/>
          <p:nvPr/>
        </p:nvPicPr>
        <p:blipFill rotWithShape="1">
          <a:blip r:embed="rId7">
            <a:alphaModFix/>
          </a:blip>
          <a:srcRect l="29732" t="2812" r="22952" b="7332"/>
          <a:stretch/>
        </p:blipFill>
        <p:spPr>
          <a:xfrm>
            <a:off x="6884033" y="2366170"/>
            <a:ext cx="1092519" cy="1076941"/>
          </a:xfrm>
          <a:prstGeom prst="rect">
            <a:avLst/>
          </a:prstGeom>
          <a:noFill/>
          <a:ln>
            <a:noFill/>
          </a:ln>
        </p:spPr>
      </p:pic>
      <p:sp>
        <p:nvSpPr>
          <p:cNvPr id="1124" name="Google Shape;1124;p38"/>
          <p:cNvSpPr txBox="1">
            <a:spLocks noGrp="1"/>
          </p:cNvSpPr>
          <p:nvPr>
            <p:ph type="title" idx="4294967295"/>
          </p:nvPr>
        </p:nvSpPr>
        <p:spPr>
          <a:xfrm>
            <a:off x="726970" y="3630152"/>
            <a:ext cx="1686600" cy="40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latin typeface="Roboto Condensed Light"/>
                <a:ea typeface="Roboto Condensed Light"/>
                <a:cs typeface="Roboto Condensed Light"/>
                <a:sym typeface="Roboto Condensed Light"/>
              </a:rPr>
              <a:t>Wajib</a:t>
            </a:r>
            <a:endParaRPr sz="1400" dirty="0">
              <a:latin typeface="Roboto Condensed Light"/>
              <a:ea typeface="Roboto Condensed Light"/>
              <a:cs typeface="Roboto Condensed Light"/>
              <a:sym typeface="Roboto Condensed Light"/>
            </a:endParaRPr>
          </a:p>
        </p:txBody>
      </p:sp>
      <p:sp>
        <p:nvSpPr>
          <p:cNvPr id="1125" name="Google Shape;1125;p38"/>
          <p:cNvSpPr txBox="1">
            <a:spLocks noGrp="1"/>
          </p:cNvSpPr>
          <p:nvPr>
            <p:ph type="title" idx="4294967295"/>
          </p:nvPr>
        </p:nvSpPr>
        <p:spPr>
          <a:xfrm>
            <a:off x="2295614" y="3608612"/>
            <a:ext cx="1686600" cy="40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latin typeface="Roboto Condensed Light"/>
                <a:ea typeface="Roboto Condensed Light"/>
                <a:cs typeface="Roboto Condensed Light"/>
                <a:sym typeface="Roboto Condensed Light"/>
              </a:rPr>
              <a:t>Sunnah</a:t>
            </a:r>
            <a:endParaRPr sz="1400" dirty="0">
              <a:latin typeface="Roboto Condensed Light"/>
              <a:ea typeface="Roboto Condensed Light"/>
              <a:cs typeface="Roboto Condensed Light"/>
              <a:sym typeface="Roboto Condensed Light"/>
            </a:endParaRPr>
          </a:p>
        </p:txBody>
      </p:sp>
      <p:sp>
        <p:nvSpPr>
          <p:cNvPr id="1126" name="Google Shape;1126;p38"/>
          <p:cNvSpPr txBox="1">
            <a:spLocks noGrp="1"/>
          </p:cNvSpPr>
          <p:nvPr>
            <p:ph type="title" idx="4294967295"/>
          </p:nvPr>
        </p:nvSpPr>
        <p:spPr>
          <a:xfrm>
            <a:off x="3774078" y="3607940"/>
            <a:ext cx="1686600" cy="40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latin typeface="Roboto Condensed Light"/>
                <a:ea typeface="Roboto Condensed Light"/>
                <a:cs typeface="Roboto Condensed Light"/>
                <a:sym typeface="Roboto Condensed Light"/>
              </a:rPr>
              <a:t>Mubah</a:t>
            </a:r>
            <a:endParaRPr sz="1400" dirty="0">
              <a:latin typeface="Roboto Condensed Light"/>
              <a:ea typeface="Roboto Condensed Light"/>
              <a:cs typeface="Roboto Condensed Light"/>
              <a:sym typeface="Roboto Condensed Light"/>
            </a:endParaRPr>
          </a:p>
        </p:txBody>
      </p:sp>
      <p:sp>
        <p:nvSpPr>
          <p:cNvPr id="1127" name="Google Shape;1127;p38"/>
          <p:cNvSpPr txBox="1">
            <a:spLocks noGrp="1"/>
          </p:cNvSpPr>
          <p:nvPr>
            <p:ph type="title" idx="4294967295"/>
          </p:nvPr>
        </p:nvSpPr>
        <p:spPr>
          <a:xfrm>
            <a:off x="6727200" y="3645392"/>
            <a:ext cx="1686600" cy="40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latin typeface="Roboto Condensed Light"/>
                <a:ea typeface="Roboto Condensed Light"/>
                <a:cs typeface="Roboto Condensed Light"/>
                <a:sym typeface="Roboto Condensed Light"/>
              </a:rPr>
              <a:t>Makruh</a:t>
            </a:r>
            <a:endParaRPr sz="1400" dirty="0">
              <a:latin typeface="Roboto Condensed Light"/>
              <a:ea typeface="Roboto Condensed Light"/>
              <a:cs typeface="Roboto Condensed Light"/>
              <a:sym typeface="Roboto Condensed Light"/>
            </a:endParaRPr>
          </a:p>
        </p:txBody>
      </p:sp>
      <p:sp>
        <p:nvSpPr>
          <p:cNvPr id="1128" name="Google Shape;1128;p38"/>
          <p:cNvSpPr/>
          <p:nvPr/>
        </p:nvSpPr>
        <p:spPr>
          <a:xfrm>
            <a:off x="1070519" y="3733400"/>
            <a:ext cx="120300" cy="1203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2572244" y="3748640"/>
            <a:ext cx="120300" cy="12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4089221" y="3733400"/>
            <a:ext cx="120300" cy="120300"/>
          </a:xfrm>
          <a:prstGeom prst="ellipse">
            <a:avLst/>
          </a:prstGeom>
          <a:solidFill>
            <a:srgbClr val="FCA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7037910" y="3764992"/>
            <a:ext cx="120300" cy="12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txBox="1">
            <a:spLocks noGrp="1"/>
          </p:cNvSpPr>
          <p:nvPr>
            <p:ph type="title" idx="4294967295"/>
          </p:nvPr>
        </p:nvSpPr>
        <p:spPr>
          <a:xfrm>
            <a:off x="765351" y="2661251"/>
            <a:ext cx="16866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1</a:t>
            </a:r>
            <a:endParaRPr sz="1800" dirty="0"/>
          </a:p>
        </p:txBody>
      </p:sp>
      <p:sp>
        <p:nvSpPr>
          <p:cNvPr id="1133" name="Google Shape;1133;p38"/>
          <p:cNvSpPr txBox="1">
            <a:spLocks noGrp="1"/>
          </p:cNvSpPr>
          <p:nvPr>
            <p:ph type="title" idx="4294967295"/>
          </p:nvPr>
        </p:nvSpPr>
        <p:spPr>
          <a:xfrm>
            <a:off x="2249379" y="2661251"/>
            <a:ext cx="16866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2</a:t>
            </a:r>
            <a:endParaRPr sz="1800" dirty="0"/>
          </a:p>
        </p:txBody>
      </p:sp>
      <p:sp>
        <p:nvSpPr>
          <p:cNvPr id="1134" name="Google Shape;1134;p38"/>
          <p:cNvSpPr txBox="1">
            <a:spLocks noGrp="1"/>
          </p:cNvSpPr>
          <p:nvPr>
            <p:ph type="title" idx="4294967295"/>
          </p:nvPr>
        </p:nvSpPr>
        <p:spPr>
          <a:xfrm>
            <a:off x="3728700" y="2703790"/>
            <a:ext cx="16866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3</a:t>
            </a:r>
            <a:endParaRPr sz="1800" dirty="0"/>
          </a:p>
        </p:txBody>
      </p:sp>
      <p:sp>
        <p:nvSpPr>
          <p:cNvPr id="1135" name="Google Shape;1135;p38"/>
          <p:cNvSpPr txBox="1">
            <a:spLocks noGrp="1"/>
          </p:cNvSpPr>
          <p:nvPr>
            <p:ph type="title" idx="4294967295"/>
          </p:nvPr>
        </p:nvSpPr>
        <p:spPr>
          <a:xfrm>
            <a:off x="6586992" y="2682791"/>
            <a:ext cx="16866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5</a:t>
            </a:r>
            <a:endParaRPr sz="1800" dirty="0"/>
          </a:p>
        </p:txBody>
      </p:sp>
      <p:pic>
        <p:nvPicPr>
          <p:cNvPr id="20" name="Google Shape;1122;p38" title="Gráfico">
            <a:hlinkClick r:id="rId3"/>
            <a:extLst>
              <a:ext uri="{FF2B5EF4-FFF2-40B4-BE49-F238E27FC236}">
                <a16:creationId xmlns:a16="http://schemas.microsoft.com/office/drawing/2014/main" xmlns="" id="{B5B88B0E-B04A-44B8-A675-41DAD27092A7}"/>
              </a:ext>
            </a:extLst>
          </p:cNvPr>
          <p:cNvPicPr preferRelativeResize="0"/>
          <p:nvPr/>
        </p:nvPicPr>
        <p:blipFill rotWithShape="1">
          <a:blip r:embed="rId6">
            <a:alphaModFix/>
          </a:blip>
          <a:srcRect l="30217" t="2762" r="23048" b="2942"/>
          <a:stretch/>
        </p:blipFill>
        <p:spPr>
          <a:xfrm>
            <a:off x="5508500" y="2366170"/>
            <a:ext cx="1092519" cy="1108561"/>
          </a:xfrm>
          <a:prstGeom prst="rect">
            <a:avLst/>
          </a:prstGeom>
          <a:noFill/>
          <a:ln>
            <a:noFill/>
          </a:ln>
        </p:spPr>
      </p:pic>
      <p:sp>
        <p:nvSpPr>
          <p:cNvPr id="21" name="Google Shape;1134;p38">
            <a:extLst>
              <a:ext uri="{FF2B5EF4-FFF2-40B4-BE49-F238E27FC236}">
                <a16:creationId xmlns:a16="http://schemas.microsoft.com/office/drawing/2014/main" xmlns="" id="{E71B2CC3-F2E2-40CA-92A1-3514C002B6A3}"/>
              </a:ext>
            </a:extLst>
          </p:cNvPr>
          <p:cNvSpPr txBox="1">
            <a:spLocks/>
          </p:cNvSpPr>
          <p:nvPr/>
        </p:nvSpPr>
        <p:spPr>
          <a:xfrm>
            <a:off x="5211459" y="2710069"/>
            <a:ext cx="1686600" cy="40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2pPr>
            <a:lvl3pPr marR="0" lvl="2"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3pPr>
            <a:lvl4pPr marR="0" lvl="3"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4pPr>
            <a:lvl5pPr marR="0" lvl="4"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5pPr>
            <a:lvl6pPr marR="0" lvl="5"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6pPr>
            <a:lvl7pPr marR="0" lvl="6"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7pPr>
            <a:lvl8pPr marR="0" lvl="7"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8pPr>
            <a:lvl9pPr marR="0" lvl="8"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9pPr>
          </a:lstStyle>
          <a:p>
            <a:pPr algn="ctr"/>
            <a:r>
              <a:rPr lang="en" sz="1800" dirty="0"/>
              <a:t>4</a:t>
            </a:r>
          </a:p>
        </p:txBody>
      </p:sp>
      <p:sp>
        <p:nvSpPr>
          <p:cNvPr id="22" name="Google Shape;1126;p38">
            <a:extLst>
              <a:ext uri="{FF2B5EF4-FFF2-40B4-BE49-F238E27FC236}">
                <a16:creationId xmlns:a16="http://schemas.microsoft.com/office/drawing/2014/main" xmlns="" id="{24B97E5C-BDC8-4227-900E-429C066C9503}"/>
              </a:ext>
            </a:extLst>
          </p:cNvPr>
          <p:cNvSpPr txBox="1">
            <a:spLocks/>
          </p:cNvSpPr>
          <p:nvPr/>
        </p:nvSpPr>
        <p:spPr>
          <a:xfrm>
            <a:off x="5342722" y="3630152"/>
            <a:ext cx="1686600" cy="40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2pPr>
            <a:lvl3pPr marR="0" lvl="2"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3pPr>
            <a:lvl4pPr marR="0" lvl="3"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4pPr>
            <a:lvl5pPr marR="0" lvl="4"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5pPr>
            <a:lvl6pPr marR="0" lvl="5"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6pPr>
            <a:lvl7pPr marR="0" lvl="6"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7pPr>
            <a:lvl8pPr marR="0" lvl="7"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8pPr>
            <a:lvl9pPr marR="0" lvl="8"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9pPr>
          </a:lstStyle>
          <a:p>
            <a:pPr algn="ctr"/>
            <a:r>
              <a:rPr lang="en-US" sz="1400" dirty="0">
                <a:latin typeface="Roboto Condensed Light"/>
                <a:ea typeface="Roboto Condensed Light"/>
                <a:cs typeface="Roboto Condensed Light"/>
                <a:sym typeface="Roboto Condensed Light"/>
              </a:rPr>
              <a:t>Haram</a:t>
            </a:r>
          </a:p>
        </p:txBody>
      </p:sp>
      <p:sp>
        <p:nvSpPr>
          <p:cNvPr id="23" name="Google Shape;1130;p38">
            <a:extLst>
              <a:ext uri="{FF2B5EF4-FFF2-40B4-BE49-F238E27FC236}">
                <a16:creationId xmlns:a16="http://schemas.microsoft.com/office/drawing/2014/main" xmlns="" id="{BA325900-2B58-4BFF-828C-A7E26DDF184A}"/>
              </a:ext>
            </a:extLst>
          </p:cNvPr>
          <p:cNvSpPr/>
          <p:nvPr/>
        </p:nvSpPr>
        <p:spPr>
          <a:xfrm>
            <a:off x="5689421" y="3748640"/>
            <a:ext cx="120300" cy="120300"/>
          </a:xfrm>
          <a:prstGeom prst="ellipse">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A08A"/>
        </a:solidFill>
        <a:effectLst/>
      </p:bgPr>
    </p:bg>
    <p:spTree>
      <p:nvGrpSpPr>
        <p:cNvPr id="1" name="Shape 327"/>
        <p:cNvGrpSpPr/>
        <p:nvPr/>
      </p:nvGrpSpPr>
      <p:grpSpPr>
        <a:xfrm>
          <a:off x="0" y="0"/>
          <a:ext cx="0" cy="0"/>
          <a:chOff x="0" y="0"/>
          <a:chExt cx="0" cy="0"/>
        </a:xfrm>
      </p:grpSpPr>
      <p:sp>
        <p:nvSpPr>
          <p:cNvPr id="328" name="Google Shape;328;p28"/>
          <p:cNvSpPr/>
          <p:nvPr/>
        </p:nvSpPr>
        <p:spPr>
          <a:xfrm>
            <a:off x="3862125" y="836898"/>
            <a:ext cx="449400" cy="449400"/>
          </a:xfrm>
          <a:prstGeom prst="ellipse">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9" name="Google Shape;329;p28"/>
          <p:cNvSpPr/>
          <p:nvPr/>
        </p:nvSpPr>
        <p:spPr>
          <a:xfrm>
            <a:off x="3862125" y="1714084"/>
            <a:ext cx="449400" cy="449400"/>
          </a:xfrm>
          <a:prstGeom prst="ellipse">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0" name="Google Shape;330;p28"/>
          <p:cNvSpPr/>
          <p:nvPr/>
        </p:nvSpPr>
        <p:spPr>
          <a:xfrm>
            <a:off x="3862125" y="2554225"/>
            <a:ext cx="449400" cy="449400"/>
          </a:xfrm>
          <a:prstGeom prst="ellipse">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1" name="Google Shape;331;p28"/>
          <p:cNvSpPr/>
          <p:nvPr/>
        </p:nvSpPr>
        <p:spPr>
          <a:xfrm>
            <a:off x="3862125" y="3349210"/>
            <a:ext cx="449400" cy="449400"/>
          </a:xfrm>
          <a:prstGeom prst="ellipse">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2" name="Google Shape;332;p28"/>
          <p:cNvSpPr txBox="1">
            <a:spLocks noGrp="1"/>
          </p:cNvSpPr>
          <p:nvPr>
            <p:ph type="title" idx="6"/>
          </p:nvPr>
        </p:nvSpPr>
        <p:spPr>
          <a:xfrm>
            <a:off x="3238900" y="627079"/>
            <a:ext cx="978900" cy="50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36" name="Google Shape;336;p28"/>
          <p:cNvSpPr txBox="1">
            <a:spLocks noGrp="1"/>
          </p:cNvSpPr>
          <p:nvPr>
            <p:ph type="ctrTitle"/>
          </p:nvPr>
        </p:nvSpPr>
        <p:spPr>
          <a:xfrm>
            <a:off x="4572000" y="819356"/>
            <a:ext cx="3550755" cy="44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Calon Mempelai Pria</a:t>
            </a:r>
            <a:endParaRPr sz="2000" dirty="0"/>
          </a:p>
        </p:txBody>
      </p:sp>
      <p:sp>
        <p:nvSpPr>
          <p:cNvPr id="337" name="Google Shape;337;p28"/>
          <p:cNvSpPr txBox="1">
            <a:spLocks noGrp="1"/>
          </p:cNvSpPr>
          <p:nvPr>
            <p:ph type="ctrTitle" idx="4"/>
          </p:nvPr>
        </p:nvSpPr>
        <p:spPr>
          <a:xfrm>
            <a:off x="4626885" y="1736549"/>
            <a:ext cx="3550755" cy="3346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Calon Mempelai Wanita</a:t>
            </a:r>
            <a:endParaRPr sz="2000" dirty="0"/>
          </a:p>
        </p:txBody>
      </p:sp>
      <p:sp>
        <p:nvSpPr>
          <p:cNvPr id="338" name="Google Shape;338;p28"/>
          <p:cNvSpPr txBox="1">
            <a:spLocks noGrp="1"/>
          </p:cNvSpPr>
          <p:nvPr>
            <p:ph type="ctrTitle" idx="5"/>
          </p:nvPr>
        </p:nvSpPr>
        <p:spPr>
          <a:xfrm>
            <a:off x="4633125" y="2602196"/>
            <a:ext cx="2218800" cy="30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Wali</a:t>
            </a:r>
            <a:endParaRPr sz="2000" dirty="0"/>
          </a:p>
        </p:txBody>
      </p:sp>
      <p:sp>
        <p:nvSpPr>
          <p:cNvPr id="339" name="Google Shape;339;p28"/>
          <p:cNvSpPr txBox="1">
            <a:spLocks noGrp="1"/>
          </p:cNvSpPr>
          <p:nvPr>
            <p:ph type="title" idx="7"/>
          </p:nvPr>
        </p:nvSpPr>
        <p:spPr>
          <a:xfrm>
            <a:off x="3244165" y="1484849"/>
            <a:ext cx="973200" cy="50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40" name="Google Shape;340;p28"/>
          <p:cNvSpPr txBox="1">
            <a:spLocks noGrp="1"/>
          </p:cNvSpPr>
          <p:nvPr>
            <p:ph type="title" idx="8"/>
          </p:nvPr>
        </p:nvSpPr>
        <p:spPr>
          <a:xfrm>
            <a:off x="3244165" y="2311315"/>
            <a:ext cx="973200" cy="50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342" name="Google Shape;342;p28"/>
          <p:cNvSpPr txBox="1">
            <a:spLocks noGrp="1"/>
          </p:cNvSpPr>
          <p:nvPr>
            <p:ph type="ctrTitle" idx="13"/>
          </p:nvPr>
        </p:nvSpPr>
        <p:spPr>
          <a:xfrm>
            <a:off x="4633125" y="3363503"/>
            <a:ext cx="2218800" cy="30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2 Orang Saksi</a:t>
            </a:r>
            <a:endParaRPr sz="2000" dirty="0"/>
          </a:p>
        </p:txBody>
      </p:sp>
      <p:sp>
        <p:nvSpPr>
          <p:cNvPr id="343" name="Google Shape;343;p28"/>
          <p:cNvSpPr txBox="1">
            <a:spLocks noGrp="1"/>
          </p:cNvSpPr>
          <p:nvPr>
            <p:ph type="title" idx="14"/>
          </p:nvPr>
        </p:nvSpPr>
        <p:spPr>
          <a:xfrm>
            <a:off x="3244165" y="3126505"/>
            <a:ext cx="973200" cy="50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26" name="Google Shape;331;p28">
            <a:extLst>
              <a:ext uri="{FF2B5EF4-FFF2-40B4-BE49-F238E27FC236}">
                <a16:creationId xmlns:a16="http://schemas.microsoft.com/office/drawing/2014/main" xmlns="" id="{4B853A7C-EF16-430A-A384-66AA0A16E329}"/>
              </a:ext>
            </a:extLst>
          </p:cNvPr>
          <p:cNvSpPr/>
          <p:nvPr/>
        </p:nvSpPr>
        <p:spPr>
          <a:xfrm>
            <a:off x="3833901" y="4178950"/>
            <a:ext cx="449400" cy="449400"/>
          </a:xfrm>
          <a:prstGeom prst="ellipse">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343;p28">
            <a:extLst>
              <a:ext uri="{FF2B5EF4-FFF2-40B4-BE49-F238E27FC236}">
                <a16:creationId xmlns:a16="http://schemas.microsoft.com/office/drawing/2014/main" xmlns="" id="{4B48AE92-3BA4-43F5-B903-F267F87C8456}"/>
              </a:ext>
            </a:extLst>
          </p:cNvPr>
          <p:cNvSpPr txBox="1">
            <a:spLocks/>
          </p:cNvSpPr>
          <p:nvPr/>
        </p:nvSpPr>
        <p:spPr>
          <a:xfrm>
            <a:off x="3244165" y="3978462"/>
            <a:ext cx="973200" cy="50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1pPr>
            <a:lvl2pPr marR="0" lvl="1" algn="ctr" rtl="0">
              <a:lnSpc>
                <a:spcPct val="100000"/>
              </a:lnSpc>
              <a:spcBef>
                <a:spcPts val="0"/>
              </a:spcBef>
              <a:spcAft>
                <a:spcPts val="0"/>
              </a:spcAft>
              <a:buClr>
                <a:srgbClr val="434343"/>
              </a:buClr>
              <a:buSzPts val="3000"/>
              <a:buFont typeface="Oswald Regular"/>
              <a:buNone/>
              <a:defRPr sz="3000" b="0" i="0" u="none" strike="noStrike" cap="none">
                <a:solidFill>
                  <a:srgbClr val="434343"/>
                </a:solidFill>
                <a:latin typeface="Oswald Regular"/>
                <a:ea typeface="Oswald Regular"/>
                <a:cs typeface="Oswald Regular"/>
                <a:sym typeface="Oswald Regular"/>
              </a:defRPr>
            </a:lvl2pPr>
            <a:lvl3pPr marR="0" lvl="2" algn="ctr" rtl="0">
              <a:lnSpc>
                <a:spcPct val="100000"/>
              </a:lnSpc>
              <a:spcBef>
                <a:spcPts val="0"/>
              </a:spcBef>
              <a:spcAft>
                <a:spcPts val="0"/>
              </a:spcAft>
              <a:buClr>
                <a:srgbClr val="434343"/>
              </a:buClr>
              <a:buSzPts val="3000"/>
              <a:buFont typeface="Oswald Regular"/>
              <a:buNone/>
              <a:defRPr sz="3000" b="0" i="0" u="none" strike="noStrike" cap="none">
                <a:solidFill>
                  <a:srgbClr val="434343"/>
                </a:solidFill>
                <a:latin typeface="Oswald Regular"/>
                <a:ea typeface="Oswald Regular"/>
                <a:cs typeface="Oswald Regular"/>
                <a:sym typeface="Oswald Regular"/>
              </a:defRPr>
            </a:lvl3pPr>
            <a:lvl4pPr marR="0" lvl="3" algn="ctr" rtl="0">
              <a:lnSpc>
                <a:spcPct val="100000"/>
              </a:lnSpc>
              <a:spcBef>
                <a:spcPts val="0"/>
              </a:spcBef>
              <a:spcAft>
                <a:spcPts val="0"/>
              </a:spcAft>
              <a:buClr>
                <a:srgbClr val="434343"/>
              </a:buClr>
              <a:buSzPts val="3000"/>
              <a:buFont typeface="Oswald Regular"/>
              <a:buNone/>
              <a:defRPr sz="3000" b="0" i="0" u="none" strike="noStrike" cap="none">
                <a:solidFill>
                  <a:srgbClr val="434343"/>
                </a:solidFill>
                <a:latin typeface="Oswald Regular"/>
                <a:ea typeface="Oswald Regular"/>
                <a:cs typeface="Oswald Regular"/>
                <a:sym typeface="Oswald Regular"/>
              </a:defRPr>
            </a:lvl4pPr>
            <a:lvl5pPr marR="0" lvl="4" algn="ctr" rtl="0">
              <a:lnSpc>
                <a:spcPct val="100000"/>
              </a:lnSpc>
              <a:spcBef>
                <a:spcPts val="0"/>
              </a:spcBef>
              <a:spcAft>
                <a:spcPts val="0"/>
              </a:spcAft>
              <a:buClr>
                <a:srgbClr val="434343"/>
              </a:buClr>
              <a:buSzPts val="3000"/>
              <a:buFont typeface="Oswald Regular"/>
              <a:buNone/>
              <a:defRPr sz="3000" b="0" i="0" u="none" strike="noStrike" cap="none">
                <a:solidFill>
                  <a:srgbClr val="434343"/>
                </a:solidFill>
                <a:latin typeface="Oswald Regular"/>
                <a:ea typeface="Oswald Regular"/>
                <a:cs typeface="Oswald Regular"/>
                <a:sym typeface="Oswald Regular"/>
              </a:defRPr>
            </a:lvl5pPr>
            <a:lvl6pPr marR="0" lvl="5" algn="ctr" rtl="0">
              <a:lnSpc>
                <a:spcPct val="100000"/>
              </a:lnSpc>
              <a:spcBef>
                <a:spcPts val="0"/>
              </a:spcBef>
              <a:spcAft>
                <a:spcPts val="0"/>
              </a:spcAft>
              <a:buClr>
                <a:srgbClr val="434343"/>
              </a:buClr>
              <a:buSzPts val="3000"/>
              <a:buFont typeface="Oswald Regular"/>
              <a:buNone/>
              <a:defRPr sz="3000" b="0" i="0" u="none" strike="noStrike" cap="none">
                <a:solidFill>
                  <a:srgbClr val="434343"/>
                </a:solidFill>
                <a:latin typeface="Oswald Regular"/>
                <a:ea typeface="Oswald Regular"/>
                <a:cs typeface="Oswald Regular"/>
                <a:sym typeface="Oswald Regular"/>
              </a:defRPr>
            </a:lvl6pPr>
            <a:lvl7pPr marR="0" lvl="6" algn="ctr" rtl="0">
              <a:lnSpc>
                <a:spcPct val="100000"/>
              </a:lnSpc>
              <a:spcBef>
                <a:spcPts val="0"/>
              </a:spcBef>
              <a:spcAft>
                <a:spcPts val="0"/>
              </a:spcAft>
              <a:buClr>
                <a:srgbClr val="434343"/>
              </a:buClr>
              <a:buSzPts val="3000"/>
              <a:buFont typeface="Oswald Regular"/>
              <a:buNone/>
              <a:defRPr sz="3000" b="0" i="0" u="none" strike="noStrike" cap="none">
                <a:solidFill>
                  <a:srgbClr val="434343"/>
                </a:solidFill>
                <a:latin typeface="Oswald Regular"/>
                <a:ea typeface="Oswald Regular"/>
                <a:cs typeface="Oswald Regular"/>
                <a:sym typeface="Oswald Regular"/>
              </a:defRPr>
            </a:lvl7pPr>
            <a:lvl8pPr marR="0" lvl="7" algn="ctr" rtl="0">
              <a:lnSpc>
                <a:spcPct val="100000"/>
              </a:lnSpc>
              <a:spcBef>
                <a:spcPts val="0"/>
              </a:spcBef>
              <a:spcAft>
                <a:spcPts val="0"/>
              </a:spcAft>
              <a:buClr>
                <a:srgbClr val="434343"/>
              </a:buClr>
              <a:buSzPts val="3000"/>
              <a:buFont typeface="Oswald Regular"/>
              <a:buNone/>
              <a:defRPr sz="3000" b="0" i="0" u="none" strike="noStrike" cap="none">
                <a:solidFill>
                  <a:srgbClr val="434343"/>
                </a:solidFill>
                <a:latin typeface="Oswald Regular"/>
                <a:ea typeface="Oswald Regular"/>
                <a:cs typeface="Oswald Regular"/>
                <a:sym typeface="Oswald Regular"/>
              </a:defRPr>
            </a:lvl8pPr>
            <a:lvl9pPr marR="0" lvl="8" algn="ctr" rtl="0">
              <a:lnSpc>
                <a:spcPct val="100000"/>
              </a:lnSpc>
              <a:spcBef>
                <a:spcPts val="0"/>
              </a:spcBef>
              <a:spcAft>
                <a:spcPts val="0"/>
              </a:spcAft>
              <a:buClr>
                <a:srgbClr val="434343"/>
              </a:buClr>
              <a:buSzPts val="3000"/>
              <a:buFont typeface="Oswald Regular"/>
              <a:buNone/>
              <a:defRPr sz="3000" b="0" i="0" u="none" strike="noStrike" cap="none">
                <a:solidFill>
                  <a:srgbClr val="434343"/>
                </a:solidFill>
                <a:latin typeface="Oswald Regular"/>
                <a:ea typeface="Oswald Regular"/>
                <a:cs typeface="Oswald Regular"/>
                <a:sym typeface="Oswald Regular"/>
              </a:defRPr>
            </a:lvl9pPr>
          </a:lstStyle>
          <a:p>
            <a:r>
              <a:rPr lang="en" dirty="0"/>
              <a:t>05</a:t>
            </a:r>
          </a:p>
        </p:txBody>
      </p:sp>
      <p:sp>
        <p:nvSpPr>
          <p:cNvPr id="28" name="Google Shape;342;p28">
            <a:extLst>
              <a:ext uri="{FF2B5EF4-FFF2-40B4-BE49-F238E27FC236}">
                <a16:creationId xmlns:a16="http://schemas.microsoft.com/office/drawing/2014/main" xmlns="" id="{C2F197B3-4195-4B2A-9F12-749FF2C01854}"/>
              </a:ext>
            </a:extLst>
          </p:cNvPr>
          <p:cNvSpPr txBox="1">
            <a:spLocks/>
          </p:cNvSpPr>
          <p:nvPr/>
        </p:nvSpPr>
        <p:spPr>
          <a:xfrm>
            <a:off x="4633125" y="4230162"/>
            <a:ext cx="2218800" cy="3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1pPr>
            <a:lvl2pPr marR="0" lvl="1" algn="ctr"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2pPr>
            <a:lvl3pPr marR="0" lvl="2" algn="ctr"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3pPr>
            <a:lvl4pPr marR="0" lvl="3" algn="ctr"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4pPr>
            <a:lvl5pPr marR="0" lvl="4" algn="ctr"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5pPr>
            <a:lvl6pPr marR="0" lvl="5" algn="ctr"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6pPr>
            <a:lvl7pPr marR="0" lvl="6" algn="ctr"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7pPr>
            <a:lvl8pPr marR="0" lvl="7" algn="ctr"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8pPr>
            <a:lvl9pPr marR="0" lvl="8" algn="ctr" rtl="0">
              <a:lnSpc>
                <a:spcPct val="100000"/>
              </a:lnSpc>
              <a:spcBef>
                <a:spcPts val="0"/>
              </a:spcBef>
              <a:spcAft>
                <a:spcPts val="0"/>
              </a:spcAft>
              <a:buClr>
                <a:srgbClr val="434343"/>
              </a:buClr>
              <a:buSzPts val="3000"/>
              <a:buFont typeface="Staatliches"/>
              <a:buNone/>
              <a:defRPr sz="3000" b="0" i="0" u="none" strike="noStrike" cap="none">
                <a:solidFill>
                  <a:srgbClr val="434343"/>
                </a:solidFill>
                <a:latin typeface="Staatliches"/>
                <a:ea typeface="Staatliches"/>
                <a:cs typeface="Staatliches"/>
                <a:sym typeface="Staatliches"/>
              </a:defRPr>
            </a:lvl9pPr>
          </a:lstStyle>
          <a:p>
            <a:r>
              <a:rPr lang="en-US" sz="2000" dirty="0" err="1"/>
              <a:t>Ijab</a:t>
            </a:r>
            <a:r>
              <a:rPr lang="en-US" sz="2000" dirty="0"/>
              <a:t> </a:t>
            </a:r>
            <a:r>
              <a:rPr lang="en-US" sz="2000" dirty="0" err="1"/>
              <a:t>Qabul</a:t>
            </a:r>
            <a:endParaRPr lang="en-US" sz="2000" dirty="0"/>
          </a:p>
        </p:txBody>
      </p:sp>
      <p:sp>
        <p:nvSpPr>
          <p:cNvPr id="32" name="TextBox 31">
            <a:extLst>
              <a:ext uri="{FF2B5EF4-FFF2-40B4-BE49-F238E27FC236}">
                <a16:creationId xmlns:a16="http://schemas.microsoft.com/office/drawing/2014/main" xmlns="" id="{BE1C00BE-9B82-4101-B0CB-3E308C79C98B}"/>
              </a:ext>
            </a:extLst>
          </p:cNvPr>
          <p:cNvSpPr txBox="1"/>
          <p:nvPr/>
        </p:nvSpPr>
        <p:spPr>
          <a:xfrm>
            <a:off x="0" y="764275"/>
            <a:ext cx="3310878" cy="1323439"/>
          </a:xfrm>
          <a:prstGeom prst="rect">
            <a:avLst/>
          </a:prstGeom>
          <a:noFill/>
        </p:spPr>
        <p:txBody>
          <a:bodyPr wrap="square">
            <a:spAutoFit/>
          </a:bodyPr>
          <a:lstStyle/>
          <a:p>
            <a:pPr algn="ctr"/>
            <a:r>
              <a:rPr lang="en" sz="4000" b="1" dirty="0"/>
              <a:t>Rukun </a:t>
            </a:r>
          </a:p>
          <a:p>
            <a:pPr algn="ctr"/>
            <a:r>
              <a:rPr lang="en" sz="4000" b="1" dirty="0"/>
              <a:t>Nikah:</a:t>
            </a:r>
            <a:endParaRPr lang="en-US" sz="4000" b="1" dirty="0"/>
          </a:p>
        </p:txBody>
      </p:sp>
      <p:grpSp>
        <p:nvGrpSpPr>
          <p:cNvPr id="33" name="Google Shape;2825;p50">
            <a:extLst>
              <a:ext uri="{FF2B5EF4-FFF2-40B4-BE49-F238E27FC236}">
                <a16:creationId xmlns:a16="http://schemas.microsoft.com/office/drawing/2014/main" xmlns="" id="{391A2037-8AFC-4969-A8BF-7D9FC9AFCE10}"/>
              </a:ext>
            </a:extLst>
          </p:cNvPr>
          <p:cNvGrpSpPr/>
          <p:nvPr/>
        </p:nvGrpSpPr>
        <p:grpSpPr>
          <a:xfrm>
            <a:off x="282221" y="2829013"/>
            <a:ext cx="2617766" cy="2217120"/>
            <a:chOff x="2193652" y="1386678"/>
            <a:chExt cx="1688079" cy="1512873"/>
          </a:xfrm>
        </p:grpSpPr>
        <p:grpSp>
          <p:nvGrpSpPr>
            <p:cNvPr id="34" name="Google Shape;2826;p50">
              <a:extLst>
                <a:ext uri="{FF2B5EF4-FFF2-40B4-BE49-F238E27FC236}">
                  <a16:creationId xmlns:a16="http://schemas.microsoft.com/office/drawing/2014/main" xmlns="" id="{BFDC6863-8A16-48D4-91C2-FB2076DF8C27}"/>
                </a:ext>
              </a:extLst>
            </p:cNvPr>
            <p:cNvGrpSpPr/>
            <p:nvPr/>
          </p:nvGrpSpPr>
          <p:grpSpPr>
            <a:xfrm>
              <a:off x="2193652" y="1386678"/>
              <a:ext cx="1688079" cy="1512873"/>
              <a:chOff x="1820677" y="1093678"/>
              <a:chExt cx="1688079" cy="1512873"/>
            </a:xfrm>
          </p:grpSpPr>
          <p:sp>
            <p:nvSpPr>
              <p:cNvPr id="49" name="Google Shape;2827;p50">
                <a:extLst>
                  <a:ext uri="{FF2B5EF4-FFF2-40B4-BE49-F238E27FC236}">
                    <a16:creationId xmlns:a16="http://schemas.microsoft.com/office/drawing/2014/main" xmlns="" id="{F21F4D56-03B5-4A48-8FB5-F4EF86131A2E}"/>
                  </a:ext>
                </a:extLst>
              </p:cNvPr>
              <p:cNvSpPr/>
              <p:nvPr/>
            </p:nvSpPr>
            <p:spPr>
              <a:xfrm>
                <a:off x="2811629" y="1642493"/>
                <a:ext cx="636334" cy="498769"/>
              </a:xfrm>
              <a:custGeom>
                <a:avLst/>
                <a:gdLst/>
                <a:ahLst/>
                <a:cxnLst/>
                <a:rect l="l" t="t" r="r" b="b"/>
                <a:pathLst>
                  <a:path w="19340" h="15159" extrusionOk="0">
                    <a:moveTo>
                      <a:pt x="6099" y="0"/>
                    </a:moveTo>
                    <a:cubicBezTo>
                      <a:pt x="5344" y="30"/>
                      <a:pt x="4589" y="129"/>
                      <a:pt x="3854" y="288"/>
                    </a:cubicBezTo>
                    <a:cubicBezTo>
                      <a:pt x="2662" y="537"/>
                      <a:pt x="1411" y="1033"/>
                      <a:pt x="746" y="2126"/>
                    </a:cubicBezTo>
                    <a:cubicBezTo>
                      <a:pt x="0" y="3347"/>
                      <a:pt x="209" y="4956"/>
                      <a:pt x="437" y="6397"/>
                    </a:cubicBezTo>
                    <a:cubicBezTo>
                      <a:pt x="457" y="6466"/>
                      <a:pt x="467" y="6546"/>
                      <a:pt x="517" y="6585"/>
                    </a:cubicBezTo>
                    <a:cubicBezTo>
                      <a:pt x="552" y="6615"/>
                      <a:pt x="594" y="6623"/>
                      <a:pt x="639" y="6623"/>
                    </a:cubicBezTo>
                    <a:cubicBezTo>
                      <a:pt x="670" y="6623"/>
                      <a:pt x="703" y="6619"/>
                      <a:pt x="735" y="6616"/>
                    </a:cubicBezTo>
                    <a:cubicBezTo>
                      <a:pt x="2416" y="6400"/>
                      <a:pt x="4043" y="5716"/>
                      <a:pt x="5586" y="5716"/>
                    </a:cubicBezTo>
                    <a:cubicBezTo>
                      <a:pt x="6604" y="5716"/>
                      <a:pt x="7586" y="6015"/>
                      <a:pt x="8522" y="6943"/>
                    </a:cubicBezTo>
                    <a:cubicBezTo>
                      <a:pt x="9447" y="7867"/>
                      <a:pt x="10012" y="9079"/>
                      <a:pt x="10410" y="10310"/>
                    </a:cubicBezTo>
                    <a:cubicBezTo>
                      <a:pt x="10758" y="11413"/>
                      <a:pt x="11006" y="12585"/>
                      <a:pt x="11701" y="13529"/>
                    </a:cubicBezTo>
                    <a:cubicBezTo>
                      <a:pt x="12464" y="14536"/>
                      <a:pt x="13737" y="15158"/>
                      <a:pt x="15028" y="15158"/>
                    </a:cubicBezTo>
                    <a:cubicBezTo>
                      <a:pt x="15048" y="15158"/>
                      <a:pt x="15068" y="15158"/>
                      <a:pt x="15088" y="15158"/>
                    </a:cubicBezTo>
                    <a:cubicBezTo>
                      <a:pt x="16399" y="15127"/>
                      <a:pt x="17680" y="14452"/>
                      <a:pt x="18406" y="13399"/>
                    </a:cubicBezTo>
                    <a:cubicBezTo>
                      <a:pt x="19260" y="12178"/>
                      <a:pt x="19339" y="10608"/>
                      <a:pt x="19250" y="9138"/>
                    </a:cubicBezTo>
                    <a:cubicBezTo>
                      <a:pt x="19161" y="7609"/>
                      <a:pt x="18902" y="6049"/>
                      <a:pt x="18088" y="4738"/>
                    </a:cubicBezTo>
                    <a:lnTo>
                      <a:pt x="60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28;p50">
                <a:extLst>
                  <a:ext uri="{FF2B5EF4-FFF2-40B4-BE49-F238E27FC236}">
                    <a16:creationId xmlns:a16="http://schemas.microsoft.com/office/drawing/2014/main" xmlns="" id="{2D5260E3-0FCE-454B-B22E-D59E6F34D3C1}"/>
                  </a:ext>
                </a:extLst>
              </p:cNvPr>
              <p:cNvSpPr/>
              <p:nvPr/>
            </p:nvSpPr>
            <p:spPr>
              <a:xfrm>
                <a:off x="3168840" y="1654273"/>
                <a:ext cx="339916" cy="542365"/>
              </a:xfrm>
              <a:custGeom>
                <a:avLst/>
                <a:gdLst/>
                <a:ahLst/>
                <a:cxnLst/>
                <a:rect l="l" t="t" r="r" b="b"/>
                <a:pathLst>
                  <a:path w="10331" h="16484" extrusionOk="0">
                    <a:moveTo>
                      <a:pt x="5150" y="0"/>
                    </a:moveTo>
                    <a:cubicBezTo>
                      <a:pt x="4491" y="0"/>
                      <a:pt x="4110" y="557"/>
                      <a:pt x="3736" y="1380"/>
                    </a:cubicBezTo>
                    <a:cubicBezTo>
                      <a:pt x="3407" y="2076"/>
                      <a:pt x="3080" y="2781"/>
                      <a:pt x="2762" y="3486"/>
                    </a:cubicBezTo>
                    <a:cubicBezTo>
                      <a:pt x="2464" y="4122"/>
                      <a:pt x="2107" y="4817"/>
                      <a:pt x="1441" y="5075"/>
                    </a:cubicBezTo>
                    <a:cubicBezTo>
                      <a:pt x="2862" y="6029"/>
                      <a:pt x="4491" y="6695"/>
                      <a:pt x="6179" y="7012"/>
                    </a:cubicBezTo>
                    <a:cubicBezTo>
                      <a:pt x="6219" y="8373"/>
                      <a:pt x="6656" y="10807"/>
                      <a:pt x="5473" y="11820"/>
                    </a:cubicBezTo>
                    <a:cubicBezTo>
                      <a:pt x="4579" y="12584"/>
                      <a:pt x="3398" y="12723"/>
                      <a:pt x="2275" y="13051"/>
                    </a:cubicBezTo>
                    <a:cubicBezTo>
                      <a:pt x="1513" y="13267"/>
                      <a:pt x="876" y="13578"/>
                      <a:pt x="70" y="13578"/>
                    </a:cubicBezTo>
                    <a:cubicBezTo>
                      <a:pt x="57" y="13578"/>
                      <a:pt x="43" y="13578"/>
                      <a:pt x="30" y="13578"/>
                    </a:cubicBezTo>
                    <a:lnTo>
                      <a:pt x="30" y="13578"/>
                    </a:lnTo>
                    <a:cubicBezTo>
                      <a:pt x="1" y="14432"/>
                      <a:pt x="219" y="15177"/>
                      <a:pt x="259" y="16001"/>
                    </a:cubicBezTo>
                    <a:cubicBezTo>
                      <a:pt x="269" y="16051"/>
                      <a:pt x="269" y="16100"/>
                      <a:pt x="299" y="16140"/>
                    </a:cubicBezTo>
                    <a:cubicBezTo>
                      <a:pt x="328" y="16160"/>
                      <a:pt x="368" y="16170"/>
                      <a:pt x="408" y="16180"/>
                    </a:cubicBezTo>
                    <a:cubicBezTo>
                      <a:pt x="1210" y="16381"/>
                      <a:pt x="2079" y="16483"/>
                      <a:pt x="2964" y="16483"/>
                    </a:cubicBezTo>
                    <a:cubicBezTo>
                      <a:pt x="5092" y="16483"/>
                      <a:pt x="7311" y="15894"/>
                      <a:pt x="8910" y="14680"/>
                    </a:cubicBezTo>
                    <a:cubicBezTo>
                      <a:pt x="10271" y="13647"/>
                      <a:pt x="10331" y="12257"/>
                      <a:pt x="10321" y="10697"/>
                    </a:cubicBezTo>
                    <a:cubicBezTo>
                      <a:pt x="10311" y="8979"/>
                      <a:pt x="10172" y="7260"/>
                      <a:pt x="9844" y="5572"/>
                    </a:cubicBezTo>
                    <a:cubicBezTo>
                      <a:pt x="9636" y="4479"/>
                      <a:pt x="9387" y="3357"/>
                      <a:pt x="8762" y="2424"/>
                    </a:cubicBezTo>
                    <a:cubicBezTo>
                      <a:pt x="8096" y="1430"/>
                      <a:pt x="7043" y="735"/>
                      <a:pt x="5961" y="219"/>
                    </a:cubicBezTo>
                    <a:cubicBezTo>
                      <a:pt x="5648" y="69"/>
                      <a:pt x="5382" y="0"/>
                      <a:pt x="5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29;p50">
                <a:extLst>
                  <a:ext uri="{FF2B5EF4-FFF2-40B4-BE49-F238E27FC236}">
                    <a16:creationId xmlns:a16="http://schemas.microsoft.com/office/drawing/2014/main" xmlns="" id="{26173EED-0742-46EA-85ED-E2135B64D196}"/>
                  </a:ext>
                </a:extLst>
              </p:cNvPr>
              <p:cNvSpPr/>
              <p:nvPr/>
            </p:nvSpPr>
            <p:spPr>
              <a:xfrm>
                <a:off x="2904453" y="1604587"/>
                <a:ext cx="212780" cy="116014"/>
              </a:xfrm>
              <a:custGeom>
                <a:avLst/>
                <a:gdLst/>
                <a:ahLst/>
                <a:cxnLst/>
                <a:rect l="l" t="t" r="r" b="b"/>
                <a:pathLst>
                  <a:path w="6467" h="3526" extrusionOk="0">
                    <a:moveTo>
                      <a:pt x="40" y="0"/>
                    </a:moveTo>
                    <a:cubicBezTo>
                      <a:pt x="0" y="1311"/>
                      <a:pt x="586" y="2751"/>
                      <a:pt x="1828" y="3288"/>
                    </a:cubicBezTo>
                    <a:cubicBezTo>
                      <a:pt x="2233" y="3462"/>
                      <a:pt x="2674" y="3525"/>
                      <a:pt x="3121" y="3525"/>
                    </a:cubicBezTo>
                    <a:cubicBezTo>
                      <a:pt x="3462" y="3525"/>
                      <a:pt x="3807" y="3489"/>
                      <a:pt x="4142" y="3437"/>
                    </a:cubicBezTo>
                    <a:cubicBezTo>
                      <a:pt x="4897" y="3321"/>
                      <a:pt x="5641" y="3139"/>
                      <a:pt x="6405" y="3139"/>
                    </a:cubicBezTo>
                    <a:cubicBezTo>
                      <a:pt x="6425" y="3139"/>
                      <a:pt x="6446" y="3139"/>
                      <a:pt x="6467" y="3139"/>
                    </a:cubicBezTo>
                    <a:lnTo>
                      <a:pt x="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30;p50">
                <a:extLst>
                  <a:ext uri="{FF2B5EF4-FFF2-40B4-BE49-F238E27FC236}">
                    <a16:creationId xmlns:a16="http://schemas.microsoft.com/office/drawing/2014/main" xmlns="" id="{20610EDE-7889-4EB7-9542-954328FAB343}"/>
                  </a:ext>
                </a:extLst>
              </p:cNvPr>
              <p:cNvSpPr/>
              <p:nvPr/>
            </p:nvSpPr>
            <p:spPr>
              <a:xfrm>
                <a:off x="2847265" y="1152347"/>
                <a:ext cx="567009" cy="566285"/>
              </a:xfrm>
              <a:custGeom>
                <a:avLst/>
                <a:gdLst/>
                <a:ahLst/>
                <a:cxnLst/>
                <a:rect l="l" t="t" r="r" b="b"/>
                <a:pathLst>
                  <a:path w="17233" h="17211" extrusionOk="0">
                    <a:moveTo>
                      <a:pt x="8639" y="0"/>
                    </a:moveTo>
                    <a:cubicBezTo>
                      <a:pt x="7148" y="0"/>
                      <a:pt x="5659" y="234"/>
                      <a:pt x="4241" y="693"/>
                    </a:cubicBezTo>
                    <a:cubicBezTo>
                      <a:pt x="804" y="1795"/>
                      <a:pt x="1272" y="4953"/>
                      <a:pt x="745" y="7785"/>
                    </a:cubicBezTo>
                    <a:cubicBezTo>
                      <a:pt x="636" y="8370"/>
                      <a:pt x="457" y="8937"/>
                      <a:pt x="378" y="9522"/>
                    </a:cubicBezTo>
                    <a:cubicBezTo>
                      <a:pt x="0" y="12641"/>
                      <a:pt x="2841" y="15204"/>
                      <a:pt x="5771" y="15830"/>
                    </a:cubicBezTo>
                    <a:cubicBezTo>
                      <a:pt x="5900" y="15850"/>
                      <a:pt x="6019" y="15879"/>
                      <a:pt x="6128" y="15939"/>
                    </a:cubicBezTo>
                    <a:cubicBezTo>
                      <a:pt x="6347" y="16088"/>
                      <a:pt x="6387" y="16376"/>
                      <a:pt x="6516" y="16605"/>
                    </a:cubicBezTo>
                    <a:cubicBezTo>
                      <a:pt x="6803" y="17082"/>
                      <a:pt x="7447" y="17211"/>
                      <a:pt x="8017" y="17211"/>
                    </a:cubicBezTo>
                    <a:cubicBezTo>
                      <a:pt x="8040" y="17211"/>
                      <a:pt x="8063" y="17211"/>
                      <a:pt x="8085" y="17210"/>
                    </a:cubicBezTo>
                    <a:cubicBezTo>
                      <a:pt x="8969" y="17201"/>
                      <a:pt x="9843" y="17022"/>
                      <a:pt x="10658" y="16694"/>
                    </a:cubicBezTo>
                    <a:lnTo>
                      <a:pt x="15237" y="16038"/>
                    </a:lnTo>
                    <a:cubicBezTo>
                      <a:pt x="15624" y="15641"/>
                      <a:pt x="15703" y="15005"/>
                      <a:pt x="15436" y="14529"/>
                    </a:cubicBezTo>
                    <a:cubicBezTo>
                      <a:pt x="15217" y="14151"/>
                      <a:pt x="14780" y="13824"/>
                      <a:pt x="14820" y="13387"/>
                    </a:cubicBezTo>
                    <a:cubicBezTo>
                      <a:pt x="14829" y="13208"/>
                      <a:pt x="14929" y="13049"/>
                      <a:pt x="15018" y="12900"/>
                    </a:cubicBezTo>
                    <a:cubicBezTo>
                      <a:pt x="17233" y="9006"/>
                      <a:pt x="17223" y="1517"/>
                      <a:pt x="11611" y="315"/>
                    </a:cubicBezTo>
                    <a:cubicBezTo>
                      <a:pt x="10633" y="104"/>
                      <a:pt x="9635" y="0"/>
                      <a:pt x="8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31;p50">
                <a:extLst>
                  <a:ext uri="{FF2B5EF4-FFF2-40B4-BE49-F238E27FC236}">
                    <a16:creationId xmlns:a16="http://schemas.microsoft.com/office/drawing/2014/main" xmlns="" id="{8E4629BC-1CFD-4981-A23C-E05ADEE086D7}"/>
                  </a:ext>
                </a:extLst>
              </p:cNvPr>
              <p:cNvSpPr/>
              <p:nvPr/>
            </p:nvSpPr>
            <p:spPr>
              <a:xfrm>
                <a:off x="2456030" y="1659439"/>
                <a:ext cx="363145" cy="333566"/>
              </a:xfrm>
              <a:custGeom>
                <a:avLst/>
                <a:gdLst/>
                <a:ahLst/>
                <a:cxnLst/>
                <a:rect l="l" t="t" r="r" b="b"/>
                <a:pathLst>
                  <a:path w="11037" h="10138" extrusionOk="0">
                    <a:moveTo>
                      <a:pt x="6617" y="1"/>
                    </a:moveTo>
                    <a:cubicBezTo>
                      <a:pt x="4330" y="1"/>
                      <a:pt x="1804" y="1365"/>
                      <a:pt x="795" y="3061"/>
                    </a:cubicBezTo>
                    <a:cubicBezTo>
                      <a:pt x="517" y="3518"/>
                      <a:pt x="309" y="4024"/>
                      <a:pt x="239" y="4541"/>
                    </a:cubicBezTo>
                    <a:cubicBezTo>
                      <a:pt x="0" y="6220"/>
                      <a:pt x="1212" y="7789"/>
                      <a:pt x="2662" y="8732"/>
                    </a:cubicBezTo>
                    <a:cubicBezTo>
                      <a:pt x="4091" y="9649"/>
                      <a:pt x="5808" y="10137"/>
                      <a:pt x="7523" y="10137"/>
                    </a:cubicBezTo>
                    <a:cubicBezTo>
                      <a:pt x="8038" y="10137"/>
                      <a:pt x="8552" y="10093"/>
                      <a:pt x="9059" y="10004"/>
                    </a:cubicBezTo>
                    <a:lnTo>
                      <a:pt x="10946" y="5624"/>
                    </a:lnTo>
                    <a:cubicBezTo>
                      <a:pt x="11036" y="4571"/>
                      <a:pt x="10887" y="3498"/>
                      <a:pt x="10500" y="2505"/>
                    </a:cubicBezTo>
                    <a:cubicBezTo>
                      <a:pt x="10361" y="2167"/>
                      <a:pt x="10202" y="1839"/>
                      <a:pt x="9993" y="1551"/>
                    </a:cubicBezTo>
                    <a:cubicBezTo>
                      <a:pt x="9169" y="452"/>
                      <a:pt x="7933"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32;p50">
                <a:extLst>
                  <a:ext uri="{FF2B5EF4-FFF2-40B4-BE49-F238E27FC236}">
                    <a16:creationId xmlns:a16="http://schemas.microsoft.com/office/drawing/2014/main" xmlns="" id="{7E979EC2-6637-4106-98F7-C4DC7791FB6F}"/>
                  </a:ext>
                </a:extLst>
              </p:cNvPr>
              <p:cNvSpPr/>
              <p:nvPr/>
            </p:nvSpPr>
            <p:spPr>
              <a:xfrm>
                <a:off x="2600185" y="1817019"/>
                <a:ext cx="41852" cy="31027"/>
              </a:xfrm>
              <a:custGeom>
                <a:avLst/>
                <a:gdLst/>
                <a:ahLst/>
                <a:cxnLst/>
                <a:rect l="l" t="t" r="r" b="b"/>
                <a:pathLst>
                  <a:path w="1272" h="943" extrusionOk="0">
                    <a:moveTo>
                      <a:pt x="1272" y="0"/>
                    </a:moveTo>
                    <a:lnTo>
                      <a:pt x="0" y="149"/>
                    </a:lnTo>
                    <a:cubicBezTo>
                      <a:pt x="49" y="348"/>
                      <a:pt x="109" y="546"/>
                      <a:pt x="239" y="705"/>
                    </a:cubicBezTo>
                    <a:cubicBezTo>
                      <a:pt x="358" y="842"/>
                      <a:pt x="529" y="942"/>
                      <a:pt x="708" y="942"/>
                    </a:cubicBezTo>
                    <a:cubicBezTo>
                      <a:pt x="737" y="942"/>
                      <a:pt x="766" y="940"/>
                      <a:pt x="795" y="934"/>
                    </a:cubicBezTo>
                    <a:cubicBezTo>
                      <a:pt x="983" y="894"/>
                      <a:pt x="1122" y="735"/>
                      <a:pt x="1192" y="557"/>
                    </a:cubicBezTo>
                    <a:cubicBezTo>
                      <a:pt x="1261" y="378"/>
                      <a:pt x="1261" y="189"/>
                      <a:pt x="1272" y="0"/>
                    </a:cubicBez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33;p50">
                <a:extLst>
                  <a:ext uri="{FF2B5EF4-FFF2-40B4-BE49-F238E27FC236}">
                    <a16:creationId xmlns:a16="http://schemas.microsoft.com/office/drawing/2014/main" xmlns="" id="{1FB3BB79-0692-4860-B211-B02E50E05E65}"/>
                  </a:ext>
                </a:extLst>
              </p:cNvPr>
              <p:cNvSpPr/>
              <p:nvPr/>
            </p:nvSpPr>
            <p:spPr>
              <a:xfrm>
                <a:off x="2654740" y="1802311"/>
                <a:ext cx="41556" cy="33297"/>
              </a:xfrm>
              <a:custGeom>
                <a:avLst/>
                <a:gdLst/>
                <a:ahLst/>
                <a:cxnLst/>
                <a:rect l="l" t="t" r="r" b="b"/>
                <a:pathLst>
                  <a:path w="1263" h="1012" extrusionOk="0">
                    <a:moveTo>
                      <a:pt x="1183" y="0"/>
                    </a:moveTo>
                    <a:lnTo>
                      <a:pt x="1" y="348"/>
                    </a:lnTo>
                    <a:cubicBezTo>
                      <a:pt x="51" y="646"/>
                      <a:pt x="279" y="904"/>
                      <a:pt x="577" y="984"/>
                    </a:cubicBezTo>
                    <a:cubicBezTo>
                      <a:pt x="629" y="1001"/>
                      <a:pt x="681" y="1012"/>
                      <a:pt x="733" y="1012"/>
                    </a:cubicBezTo>
                    <a:cubicBezTo>
                      <a:pt x="770" y="1012"/>
                      <a:pt x="808" y="1006"/>
                      <a:pt x="845" y="993"/>
                    </a:cubicBezTo>
                    <a:cubicBezTo>
                      <a:pt x="1044" y="954"/>
                      <a:pt x="1183" y="765"/>
                      <a:pt x="1223" y="576"/>
                    </a:cubicBezTo>
                    <a:cubicBezTo>
                      <a:pt x="1262" y="388"/>
                      <a:pt x="1223" y="189"/>
                      <a:pt x="1183" y="0"/>
                    </a:cubicBez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34;p50">
                <a:extLst>
                  <a:ext uri="{FF2B5EF4-FFF2-40B4-BE49-F238E27FC236}">
                    <a16:creationId xmlns:a16="http://schemas.microsoft.com/office/drawing/2014/main" xmlns="" id="{C410ECF0-ABC4-4D23-B856-BAD946977D0D}"/>
                  </a:ext>
                </a:extLst>
              </p:cNvPr>
              <p:cNvSpPr/>
              <p:nvPr/>
            </p:nvSpPr>
            <p:spPr>
              <a:xfrm>
                <a:off x="2710941" y="1766675"/>
                <a:ext cx="38299" cy="40306"/>
              </a:xfrm>
              <a:custGeom>
                <a:avLst/>
                <a:gdLst/>
                <a:ahLst/>
                <a:cxnLst/>
                <a:rect l="l" t="t" r="r" b="b"/>
                <a:pathLst>
                  <a:path w="1164" h="1225" extrusionOk="0">
                    <a:moveTo>
                      <a:pt x="855" y="1"/>
                    </a:moveTo>
                    <a:lnTo>
                      <a:pt x="1" y="726"/>
                    </a:lnTo>
                    <a:cubicBezTo>
                      <a:pt x="41" y="1004"/>
                      <a:pt x="329" y="1182"/>
                      <a:pt x="607" y="1213"/>
                    </a:cubicBezTo>
                    <a:cubicBezTo>
                      <a:pt x="647" y="1220"/>
                      <a:pt x="690" y="1224"/>
                      <a:pt x="733" y="1224"/>
                    </a:cubicBezTo>
                    <a:cubicBezTo>
                      <a:pt x="807" y="1224"/>
                      <a:pt x="882" y="1211"/>
                      <a:pt x="945" y="1173"/>
                    </a:cubicBezTo>
                    <a:cubicBezTo>
                      <a:pt x="1104" y="1083"/>
                      <a:pt x="1163" y="884"/>
                      <a:pt x="1153" y="696"/>
                    </a:cubicBezTo>
                    <a:cubicBezTo>
                      <a:pt x="1153" y="438"/>
                      <a:pt x="1044" y="189"/>
                      <a:pt x="855" y="1"/>
                    </a:cubicBez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35;p50">
                <a:extLst>
                  <a:ext uri="{FF2B5EF4-FFF2-40B4-BE49-F238E27FC236}">
                    <a16:creationId xmlns:a16="http://schemas.microsoft.com/office/drawing/2014/main" xmlns="" id="{5F35834A-431E-4D68-80DC-163C8716E13F}"/>
                  </a:ext>
                </a:extLst>
              </p:cNvPr>
              <p:cNvSpPr/>
              <p:nvPr/>
            </p:nvSpPr>
            <p:spPr>
              <a:xfrm>
                <a:off x="2747893" y="1721596"/>
                <a:ext cx="35337" cy="39648"/>
              </a:xfrm>
              <a:custGeom>
                <a:avLst/>
                <a:gdLst/>
                <a:ahLst/>
                <a:cxnLst/>
                <a:rect l="l" t="t" r="r" b="b"/>
                <a:pathLst>
                  <a:path w="1074" h="1205" extrusionOk="0">
                    <a:moveTo>
                      <a:pt x="427" y="0"/>
                    </a:moveTo>
                    <a:lnTo>
                      <a:pt x="1" y="974"/>
                    </a:lnTo>
                    <a:cubicBezTo>
                      <a:pt x="101" y="1120"/>
                      <a:pt x="282" y="1204"/>
                      <a:pt x="462" y="1204"/>
                    </a:cubicBezTo>
                    <a:cubicBezTo>
                      <a:pt x="550" y="1204"/>
                      <a:pt x="638" y="1184"/>
                      <a:pt x="716" y="1142"/>
                    </a:cubicBezTo>
                    <a:cubicBezTo>
                      <a:pt x="954" y="1023"/>
                      <a:pt x="1073" y="725"/>
                      <a:pt x="1004" y="477"/>
                    </a:cubicBezTo>
                    <a:cubicBezTo>
                      <a:pt x="934" y="228"/>
                      <a:pt x="696" y="30"/>
                      <a:pt x="427" y="0"/>
                    </a:cubicBez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36;p50">
                <a:extLst>
                  <a:ext uri="{FF2B5EF4-FFF2-40B4-BE49-F238E27FC236}">
                    <a16:creationId xmlns:a16="http://schemas.microsoft.com/office/drawing/2014/main" xmlns="" id="{841CA7CB-C5DC-4413-9771-AD59186C56BD}"/>
                  </a:ext>
                </a:extLst>
              </p:cNvPr>
              <p:cNvSpPr/>
              <p:nvPr/>
            </p:nvSpPr>
            <p:spPr>
              <a:xfrm>
                <a:off x="2759311" y="1664078"/>
                <a:ext cx="34021" cy="37279"/>
              </a:xfrm>
              <a:custGeom>
                <a:avLst/>
                <a:gdLst/>
                <a:ahLst/>
                <a:cxnLst/>
                <a:rect l="l" t="t" r="r" b="b"/>
                <a:pathLst>
                  <a:path w="1034" h="1133" extrusionOk="0">
                    <a:moveTo>
                      <a:pt x="223" y="0"/>
                    </a:moveTo>
                    <a:cubicBezTo>
                      <a:pt x="150" y="0"/>
                      <a:pt x="75" y="7"/>
                      <a:pt x="1" y="20"/>
                    </a:cubicBezTo>
                    <a:lnTo>
                      <a:pt x="111" y="1132"/>
                    </a:lnTo>
                    <a:cubicBezTo>
                      <a:pt x="418" y="1132"/>
                      <a:pt x="716" y="993"/>
                      <a:pt x="895" y="764"/>
                    </a:cubicBezTo>
                    <a:cubicBezTo>
                      <a:pt x="955" y="695"/>
                      <a:pt x="1005" y="616"/>
                      <a:pt x="1014" y="526"/>
                    </a:cubicBezTo>
                    <a:cubicBezTo>
                      <a:pt x="1034" y="327"/>
                      <a:pt x="855" y="168"/>
                      <a:pt x="667" y="89"/>
                    </a:cubicBezTo>
                    <a:cubicBezTo>
                      <a:pt x="526" y="29"/>
                      <a:pt x="376" y="0"/>
                      <a:pt x="223" y="0"/>
                    </a:cubicBez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37;p50">
                <a:extLst>
                  <a:ext uri="{FF2B5EF4-FFF2-40B4-BE49-F238E27FC236}">
                    <a16:creationId xmlns:a16="http://schemas.microsoft.com/office/drawing/2014/main" xmlns="" id="{7EC9AF24-4CA7-45F3-ADEE-5035B9DF3F72}"/>
                  </a:ext>
                </a:extLst>
              </p:cNvPr>
              <p:cNvSpPr/>
              <p:nvPr/>
            </p:nvSpPr>
            <p:spPr>
              <a:xfrm>
                <a:off x="2438064" y="1624856"/>
                <a:ext cx="329453" cy="201429"/>
              </a:xfrm>
              <a:custGeom>
                <a:avLst/>
                <a:gdLst/>
                <a:ahLst/>
                <a:cxnLst/>
                <a:rect l="l" t="t" r="r" b="b"/>
                <a:pathLst>
                  <a:path w="10013" h="6122" extrusionOk="0">
                    <a:moveTo>
                      <a:pt x="9387" y="0"/>
                    </a:moveTo>
                    <a:lnTo>
                      <a:pt x="8423" y="288"/>
                    </a:lnTo>
                    <a:cubicBezTo>
                      <a:pt x="7669" y="1649"/>
                      <a:pt x="6040" y="2453"/>
                      <a:pt x="4559" y="2841"/>
                    </a:cubicBezTo>
                    <a:cubicBezTo>
                      <a:pt x="3700" y="3068"/>
                      <a:pt x="2755" y="3226"/>
                      <a:pt x="1821" y="3226"/>
                    </a:cubicBezTo>
                    <a:cubicBezTo>
                      <a:pt x="1200" y="3226"/>
                      <a:pt x="583" y="3156"/>
                      <a:pt x="1" y="2989"/>
                    </a:cubicBezTo>
                    <a:lnTo>
                      <a:pt x="1" y="2989"/>
                    </a:lnTo>
                    <a:cubicBezTo>
                      <a:pt x="251" y="5270"/>
                      <a:pt x="2364" y="6121"/>
                      <a:pt x="4493" y="6121"/>
                    </a:cubicBezTo>
                    <a:cubicBezTo>
                      <a:pt x="5488" y="6121"/>
                      <a:pt x="6487" y="5935"/>
                      <a:pt x="7301" y="5622"/>
                    </a:cubicBezTo>
                    <a:cubicBezTo>
                      <a:pt x="8691" y="5075"/>
                      <a:pt x="9903" y="3844"/>
                      <a:pt x="9973" y="2384"/>
                    </a:cubicBezTo>
                    <a:cubicBezTo>
                      <a:pt x="10013" y="1559"/>
                      <a:pt x="9695" y="764"/>
                      <a:pt x="9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38;p50">
                <a:extLst>
                  <a:ext uri="{FF2B5EF4-FFF2-40B4-BE49-F238E27FC236}">
                    <a16:creationId xmlns:a16="http://schemas.microsoft.com/office/drawing/2014/main" xmlns="" id="{FE6BF880-986B-4506-B114-08859CBC6743}"/>
                  </a:ext>
                </a:extLst>
              </p:cNvPr>
              <p:cNvSpPr/>
              <p:nvPr/>
            </p:nvSpPr>
            <p:spPr>
              <a:xfrm>
                <a:off x="2449482" y="1635287"/>
                <a:ext cx="304315" cy="150693"/>
              </a:xfrm>
              <a:custGeom>
                <a:avLst/>
                <a:gdLst/>
                <a:ahLst/>
                <a:cxnLst/>
                <a:rect l="l" t="t" r="r" b="b"/>
                <a:pathLst>
                  <a:path w="9249" h="4580" extrusionOk="0">
                    <a:moveTo>
                      <a:pt x="9169" y="1"/>
                    </a:moveTo>
                    <a:cubicBezTo>
                      <a:pt x="9159" y="30"/>
                      <a:pt x="9149" y="60"/>
                      <a:pt x="9139" y="80"/>
                    </a:cubicBezTo>
                    <a:cubicBezTo>
                      <a:pt x="9099" y="348"/>
                      <a:pt x="9079" y="637"/>
                      <a:pt x="9050" y="935"/>
                    </a:cubicBezTo>
                    <a:cubicBezTo>
                      <a:pt x="9000" y="1312"/>
                      <a:pt x="8891" y="1699"/>
                      <a:pt x="8712" y="2087"/>
                    </a:cubicBezTo>
                    <a:cubicBezTo>
                      <a:pt x="8533" y="2474"/>
                      <a:pt x="8285" y="2851"/>
                      <a:pt x="7957" y="3179"/>
                    </a:cubicBezTo>
                    <a:cubicBezTo>
                      <a:pt x="7639" y="3507"/>
                      <a:pt x="7242" y="3785"/>
                      <a:pt x="6795" y="3983"/>
                    </a:cubicBezTo>
                    <a:cubicBezTo>
                      <a:pt x="6348" y="4182"/>
                      <a:pt x="5881" y="4301"/>
                      <a:pt x="5415" y="4361"/>
                    </a:cubicBezTo>
                    <a:cubicBezTo>
                      <a:pt x="5037" y="4411"/>
                      <a:pt x="4669" y="4421"/>
                      <a:pt x="4322" y="4421"/>
                    </a:cubicBezTo>
                    <a:lnTo>
                      <a:pt x="4073" y="4421"/>
                    </a:lnTo>
                    <a:cubicBezTo>
                      <a:pt x="3209" y="4401"/>
                      <a:pt x="2435" y="4332"/>
                      <a:pt x="1789" y="4222"/>
                    </a:cubicBezTo>
                    <a:cubicBezTo>
                      <a:pt x="1143" y="4123"/>
                      <a:pt x="637" y="3983"/>
                      <a:pt x="279" y="3894"/>
                    </a:cubicBezTo>
                    <a:cubicBezTo>
                      <a:pt x="239" y="3884"/>
                      <a:pt x="199" y="3864"/>
                      <a:pt x="160" y="3855"/>
                    </a:cubicBezTo>
                    <a:cubicBezTo>
                      <a:pt x="111" y="3855"/>
                      <a:pt x="51" y="3855"/>
                      <a:pt x="1" y="3844"/>
                    </a:cubicBezTo>
                    <a:lnTo>
                      <a:pt x="1" y="3844"/>
                    </a:lnTo>
                    <a:cubicBezTo>
                      <a:pt x="11" y="3855"/>
                      <a:pt x="11" y="3864"/>
                      <a:pt x="11" y="3864"/>
                    </a:cubicBezTo>
                    <a:cubicBezTo>
                      <a:pt x="91" y="3894"/>
                      <a:pt x="170" y="3924"/>
                      <a:pt x="259" y="3954"/>
                    </a:cubicBezTo>
                    <a:cubicBezTo>
                      <a:pt x="617" y="4073"/>
                      <a:pt x="1124" y="4222"/>
                      <a:pt x="1769" y="4341"/>
                    </a:cubicBezTo>
                    <a:cubicBezTo>
                      <a:pt x="2415" y="4460"/>
                      <a:pt x="3199" y="4540"/>
                      <a:pt x="4073" y="4579"/>
                    </a:cubicBezTo>
                    <a:lnTo>
                      <a:pt x="4411" y="4579"/>
                    </a:lnTo>
                    <a:cubicBezTo>
                      <a:pt x="4749" y="4579"/>
                      <a:pt x="5086" y="4560"/>
                      <a:pt x="5434" y="4520"/>
                    </a:cubicBezTo>
                    <a:cubicBezTo>
                      <a:pt x="5911" y="4460"/>
                      <a:pt x="6397" y="4351"/>
                      <a:pt x="6865" y="4142"/>
                    </a:cubicBezTo>
                    <a:cubicBezTo>
                      <a:pt x="7331" y="3934"/>
                      <a:pt x="7748" y="3636"/>
                      <a:pt x="8076" y="3299"/>
                    </a:cubicBezTo>
                    <a:cubicBezTo>
                      <a:pt x="8414" y="2950"/>
                      <a:pt x="8672" y="2553"/>
                      <a:pt x="8851" y="2156"/>
                    </a:cubicBezTo>
                    <a:cubicBezTo>
                      <a:pt x="9040" y="1749"/>
                      <a:pt x="9139" y="1341"/>
                      <a:pt x="9189" y="944"/>
                    </a:cubicBezTo>
                    <a:cubicBezTo>
                      <a:pt x="9209" y="686"/>
                      <a:pt x="9229" y="438"/>
                      <a:pt x="9249" y="200"/>
                    </a:cubicBezTo>
                    <a:cubicBezTo>
                      <a:pt x="9218" y="140"/>
                      <a:pt x="9198" y="70"/>
                      <a:pt x="9169" y="1"/>
                    </a:cubicBezTo>
                    <a:close/>
                  </a:path>
                </a:pathLst>
              </a:custGeom>
              <a:solidFill>
                <a:srgbClr val="DC9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39;p50">
                <a:extLst>
                  <a:ext uri="{FF2B5EF4-FFF2-40B4-BE49-F238E27FC236}">
                    <a16:creationId xmlns:a16="http://schemas.microsoft.com/office/drawing/2014/main" xmlns="" id="{089554CD-07C9-41CA-8140-F52A8F455EA1}"/>
                  </a:ext>
                </a:extLst>
              </p:cNvPr>
              <p:cNvSpPr/>
              <p:nvPr/>
            </p:nvSpPr>
            <p:spPr>
              <a:xfrm>
                <a:off x="2132809" y="1093678"/>
                <a:ext cx="638605" cy="666868"/>
              </a:xfrm>
              <a:custGeom>
                <a:avLst/>
                <a:gdLst/>
                <a:ahLst/>
                <a:cxnLst/>
                <a:rect l="l" t="t" r="r" b="b"/>
                <a:pathLst>
                  <a:path w="19409" h="20268" extrusionOk="0">
                    <a:moveTo>
                      <a:pt x="9106" y="0"/>
                    </a:moveTo>
                    <a:cubicBezTo>
                      <a:pt x="7372" y="0"/>
                      <a:pt x="5801" y="261"/>
                      <a:pt x="4232" y="1273"/>
                    </a:cubicBezTo>
                    <a:cubicBezTo>
                      <a:pt x="2771" y="2217"/>
                      <a:pt x="1758" y="3618"/>
                      <a:pt x="1232" y="5227"/>
                    </a:cubicBezTo>
                    <a:cubicBezTo>
                      <a:pt x="676" y="6945"/>
                      <a:pt x="606" y="8753"/>
                      <a:pt x="765" y="10531"/>
                    </a:cubicBezTo>
                    <a:cubicBezTo>
                      <a:pt x="894" y="12021"/>
                      <a:pt x="1381" y="13888"/>
                      <a:pt x="894" y="15358"/>
                    </a:cubicBezTo>
                    <a:cubicBezTo>
                      <a:pt x="745" y="15805"/>
                      <a:pt x="427" y="16192"/>
                      <a:pt x="239" y="16640"/>
                    </a:cubicBezTo>
                    <a:cubicBezTo>
                      <a:pt x="80" y="16987"/>
                      <a:pt x="1" y="17375"/>
                      <a:pt x="10" y="17752"/>
                    </a:cubicBezTo>
                    <a:cubicBezTo>
                      <a:pt x="10" y="17951"/>
                      <a:pt x="60" y="18189"/>
                      <a:pt x="248" y="18278"/>
                    </a:cubicBezTo>
                    <a:cubicBezTo>
                      <a:pt x="318" y="18308"/>
                      <a:pt x="407" y="18308"/>
                      <a:pt x="487" y="18308"/>
                    </a:cubicBezTo>
                    <a:cubicBezTo>
                      <a:pt x="540" y="18310"/>
                      <a:pt x="593" y="18311"/>
                      <a:pt x="646" y="18311"/>
                    </a:cubicBezTo>
                    <a:cubicBezTo>
                      <a:pt x="891" y="18311"/>
                      <a:pt x="1136" y="18295"/>
                      <a:pt x="1381" y="18278"/>
                    </a:cubicBezTo>
                    <a:cubicBezTo>
                      <a:pt x="1654" y="18258"/>
                      <a:pt x="1925" y="18238"/>
                      <a:pt x="2191" y="18238"/>
                    </a:cubicBezTo>
                    <a:cubicBezTo>
                      <a:pt x="2456" y="18238"/>
                      <a:pt x="2717" y="18258"/>
                      <a:pt x="2970" y="18318"/>
                    </a:cubicBezTo>
                    <a:cubicBezTo>
                      <a:pt x="3983" y="18556"/>
                      <a:pt x="4917" y="19143"/>
                      <a:pt x="5910" y="19441"/>
                    </a:cubicBezTo>
                    <a:cubicBezTo>
                      <a:pt x="7450" y="19898"/>
                      <a:pt x="9049" y="20176"/>
                      <a:pt x="10658" y="20255"/>
                    </a:cubicBezTo>
                    <a:cubicBezTo>
                      <a:pt x="10836" y="20263"/>
                      <a:pt x="11016" y="20267"/>
                      <a:pt x="11197" y="20267"/>
                    </a:cubicBezTo>
                    <a:cubicBezTo>
                      <a:pt x="13500" y="20267"/>
                      <a:pt x="16005" y="19614"/>
                      <a:pt x="17681" y="18030"/>
                    </a:cubicBezTo>
                    <a:cubicBezTo>
                      <a:pt x="18723" y="17057"/>
                      <a:pt x="19290" y="15567"/>
                      <a:pt x="19379" y="14157"/>
                    </a:cubicBezTo>
                    <a:cubicBezTo>
                      <a:pt x="19389" y="14047"/>
                      <a:pt x="19389" y="13938"/>
                      <a:pt x="19389" y="13828"/>
                    </a:cubicBezTo>
                    <a:cubicBezTo>
                      <a:pt x="19409" y="12676"/>
                      <a:pt x="18564" y="11614"/>
                      <a:pt x="18674" y="10412"/>
                    </a:cubicBezTo>
                    <a:cubicBezTo>
                      <a:pt x="18783" y="9031"/>
                      <a:pt x="19031" y="7471"/>
                      <a:pt x="18793" y="6111"/>
                    </a:cubicBezTo>
                    <a:cubicBezTo>
                      <a:pt x="18714" y="5614"/>
                      <a:pt x="18594" y="5127"/>
                      <a:pt x="18396" y="4681"/>
                    </a:cubicBezTo>
                    <a:cubicBezTo>
                      <a:pt x="17105" y="1820"/>
                      <a:pt x="13668" y="231"/>
                      <a:pt x="10628" y="52"/>
                    </a:cubicBezTo>
                    <a:cubicBezTo>
                      <a:pt x="10105" y="21"/>
                      <a:pt x="9599" y="0"/>
                      <a:pt x="9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40;p50">
                <a:extLst>
                  <a:ext uri="{FF2B5EF4-FFF2-40B4-BE49-F238E27FC236}">
                    <a16:creationId xmlns:a16="http://schemas.microsoft.com/office/drawing/2014/main" xmlns="" id="{07A6161F-1563-44C6-851A-6784D436EF64}"/>
                  </a:ext>
                </a:extLst>
              </p:cNvPr>
              <p:cNvSpPr/>
              <p:nvPr/>
            </p:nvSpPr>
            <p:spPr>
              <a:xfrm>
                <a:off x="2887145" y="1199729"/>
                <a:ext cx="394797" cy="435892"/>
              </a:xfrm>
              <a:custGeom>
                <a:avLst/>
                <a:gdLst/>
                <a:ahLst/>
                <a:cxnLst/>
                <a:rect l="l" t="t" r="r" b="b"/>
                <a:pathLst>
                  <a:path w="11999" h="13248" extrusionOk="0">
                    <a:moveTo>
                      <a:pt x="5733" y="1"/>
                    </a:moveTo>
                    <a:cubicBezTo>
                      <a:pt x="5251" y="1"/>
                      <a:pt x="4770" y="44"/>
                      <a:pt x="4300" y="136"/>
                    </a:cubicBezTo>
                    <a:cubicBezTo>
                      <a:pt x="2691" y="454"/>
                      <a:pt x="1530" y="1447"/>
                      <a:pt x="884" y="2957"/>
                    </a:cubicBezTo>
                    <a:cubicBezTo>
                      <a:pt x="735" y="3315"/>
                      <a:pt x="636" y="3692"/>
                      <a:pt x="576" y="4070"/>
                    </a:cubicBezTo>
                    <a:cubicBezTo>
                      <a:pt x="457" y="4775"/>
                      <a:pt x="447" y="5490"/>
                      <a:pt x="367" y="6195"/>
                    </a:cubicBezTo>
                    <a:cubicBezTo>
                      <a:pt x="288" y="6901"/>
                      <a:pt x="89" y="7586"/>
                      <a:pt x="40" y="8301"/>
                    </a:cubicBezTo>
                    <a:cubicBezTo>
                      <a:pt x="0" y="9026"/>
                      <a:pt x="199" y="9662"/>
                      <a:pt x="497" y="10318"/>
                    </a:cubicBezTo>
                    <a:cubicBezTo>
                      <a:pt x="1053" y="11549"/>
                      <a:pt x="2265" y="12384"/>
                      <a:pt x="3506" y="12830"/>
                    </a:cubicBezTo>
                    <a:cubicBezTo>
                      <a:pt x="4236" y="13098"/>
                      <a:pt x="5170" y="13248"/>
                      <a:pt x="6120" y="13248"/>
                    </a:cubicBezTo>
                    <a:cubicBezTo>
                      <a:pt x="7353" y="13248"/>
                      <a:pt x="8615" y="12996"/>
                      <a:pt x="9496" y="12423"/>
                    </a:cubicBezTo>
                    <a:cubicBezTo>
                      <a:pt x="11621" y="11023"/>
                      <a:pt x="11999" y="8281"/>
                      <a:pt x="11988" y="5877"/>
                    </a:cubicBezTo>
                    <a:cubicBezTo>
                      <a:pt x="11988" y="5718"/>
                      <a:pt x="11988" y="5550"/>
                      <a:pt x="11979" y="5391"/>
                    </a:cubicBezTo>
                    <a:cubicBezTo>
                      <a:pt x="11849" y="3246"/>
                      <a:pt x="10906" y="1279"/>
                      <a:pt x="8730" y="524"/>
                    </a:cubicBezTo>
                    <a:cubicBezTo>
                      <a:pt x="7780" y="194"/>
                      <a:pt x="6752" y="1"/>
                      <a:pt x="5733" y="1"/>
                    </a:cubicBezTo>
                    <a:close/>
                  </a:path>
                </a:pathLst>
              </a:custGeom>
              <a:solidFill>
                <a:srgbClr val="D07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41;p50">
                <a:extLst>
                  <a:ext uri="{FF2B5EF4-FFF2-40B4-BE49-F238E27FC236}">
                    <a16:creationId xmlns:a16="http://schemas.microsoft.com/office/drawing/2014/main" xmlns="" id="{6E546352-9BD9-4B19-A96C-315539C9837C}"/>
                  </a:ext>
                </a:extLst>
              </p:cNvPr>
              <p:cNvSpPr/>
              <p:nvPr/>
            </p:nvSpPr>
            <p:spPr>
              <a:xfrm>
                <a:off x="2265809" y="1176104"/>
                <a:ext cx="470999" cy="536080"/>
              </a:xfrm>
              <a:custGeom>
                <a:avLst/>
                <a:gdLst/>
                <a:ahLst/>
                <a:cxnLst/>
                <a:rect l="l" t="t" r="r" b="b"/>
                <a:pathLst>
                  <a:path w="14315" h="16293" extrusionOk="0">
                    <a:moveTo>
                      <a:pt x="7349" y="0"/>
                    </a:moveTo>
                    <a:cubicBezTo>
                      <a:pt x="5712" y="0"/>
                      <a:pt x="4236" y="528"/>
                      <a:pt x="3070" y="1828"/>
                    </a:cubicBezTo>
                    <a:cubicBezTo>
                      <a:pt x="1948" y="3050"/>
                      <a:pt x="1163" y="4599"/>
                      <a:pt x="746" y="6178"/>
                    </a:cubicBezTo>
                    <a:cubicBezTo>
                      <a:pt x="1" y="8970"/>
                      <a:pt x="597" y="12793"/>
                      <a:pt x="2951" y="14770"/>
                    </a:cubicBezTo>
                    <a:cubicBezTo>
                      <a:pt x="4199" y="15815"/>
                      <a:pt x="5801" y="16292"/>
                      <a:pt x="7406" y="16292"/>
                    </a:cubicBezTo>
                    <a:cubicBezTo>
                      <a:pt x="7999" y="16292"/>
                      <a:pt x="8593" y="16227"/>
                      <a:pt x="9169" y="16101"/>
                    </a:cubicBezTo>
                    <a:cubicBezTo>
                      <a:pt x="9913" y="15932"/>
                      <a:pt x="10688" y="15674"/>
                      <a:pt x="11364" y="15287"/>
                    </a:cubicBezTo>
                    <a:cubicBezTo>
                      <a:pt x="12933" y="14402"/>
                      <a:pt x="13946" y="12744"/>
                      <a:pt x="14184" y="11025"/>
                    </a:cubicBezTo>
                    <a:cubicBezTo>
                      <a:pt x="14254" y="10579"/>
                      <a:pt x="14314" y="10082"/>
                      <a:pt x="14244" y="9635"/>
                    </a:cubicBezTo>
                    <a:cubicBezTo>
                      <a:pt x="14165" y="9138"/>
                      <a:pt x="14006" y="8632"/>
                      <a:pt x="13897" y="8145"/>
                    </a:cubicBezTo>
                    <a:cubicBezTo>
                      <a:pt x="13877" y="8085"/>
                      <a:pt x="13867" y="8026"/>
                      <a:pt x="13857" y="7976"/>
                    </a:cubicBezTo>
                    <a:cubicBezTo>
                      <a:pt x="13767" y="7599"/>
                      <a:pt x="13688" y="7222"/>
                      <a:pt x="13639" y="6844"/>
                    </a:cubicBezTo>
                    <a:cubicBezTo>
                      <a:pt x="13599" y="6487"/>
                      <a:pt x="13668" y="6169"/>
                      <a:pt x="13668" y="5821"/>
                    </a:cubicBezTo>
                    <a:cubicBezTo>
                      <a:pt x="13668" y="5195"/>
                      <a:pt x="13658" y="4569"/>
                      <a:pt x="13440" y="3973"/>
                    </a:cubicBezTo>
                    <a:cubicBezTo>
                      <a:pt x="13152" y="3189"/>
                      <a:pt x="12774" y="2543"/>
                      <a:pt x="12169" y="1947"/>
                    </a:cubicBezTo>
                    <a:cubicBezTo>
                      <a:pt x="11225" y="1013"/>
                      <a:pt x="10033" y="318"/>
                      <a:pt x="8702" y="110"/>
                    </a:cubicBezTo>
                    <a:cubicBezTo>
                      <a:pt x="8241" y="38"/>
                      <a:pt x="7789" y="0"/>
                      <a:pt x="7349" y="0"/>
                    </a:cubicBezTo>
                    <a:close/>
                  </a:path>
                </a:pathLst>
              </a:custGeom>
              <a:solidFill>
                <a:srgbClr val="D07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42;p50">
                <a:extLst>
                  <a:ext uri="{FF2B5EF4-FFF2-40B4-BE49-F238E27FC236}">
                    <a16:creationId xmlns:a16="http://schemas.microsoft.com/office/drawing/2014/main" xmlns="" id="{530EB29D-9498-4305-987E-4FD5A25983CD}"/>
                  </a:ext>
                </a:extLst>
              </p:cNvPr>
              <p:cNvSpPr/>
              <p:nvPr/>
            </p:nvSpPr>
            <p:spPr>
              <a:xfrm>
                <a:off x="1820677" y="1679938"/>
                <a:ext cx="532724" cy="702008"/>
              </a:xfrm>
              <a:custGeom>
                <a:avLst/>
                <a:gdLst/>
                <a:ahLst/>
                <a:cxnLst/>
                <a:rect l="l" t="t" r="r" b="b"/>
                <a:pathLst>
                  <a:path w="16191" h="21336" extrusionOk="0">
                    <a:moveTo>
                      <a:pt x="11674" y="0"/>
                    </a:moveTo>
                    <a:cubicBezTo>
                      <a:pt x="10270" y="0"/>
                      <a:pt x="8889" y="239"/>
                      <a:pt x="7887" y="719"/>
                    </a:cubicBezTo>
                    <a:cubicBezTo>
                      <a:pt x="6248" y="1514"/>
                      <a:pt x="4878" y="2805"/>
                      <a:pt x="4143" y="4445"/>
                    </a:cubicBezTo>
                    <a:cubicBezTo>
                      <a:pt x="2960" y="7116"/>
                      <a:pt x="2066" y="9927"/>
                      <a:pt x="1242" y="12718"/>
                    </a:cubicBezTo>
                    <a:cubicBezTo>
                      <a:pt x="825" y="14128"/>
                      <a:pt x="497" y="15569"/>
                      <a:pt x="349" y="17029"/>
                    </a:cubicBezTo>
                    <a:cubicBezTo>
                      <a:pt x="249" y="18082"/>
                      <a:pt x="0" y="19572"/>
                      <a:pt x="735" y="20465"/>
                    </a:cubicBezTo>
                    <a:cubicBezTo>
                      <a:pt x="1269" y="21104"/>
                      <a:pt x="1964" y="21336"/>
                      <a:pt x="2727" y="21336"/>
                    </a:cubicBezTo>
                    <a:cubicBezTo>
                      <a:pt x="4126" y="21336"/>
                      <a:pt x="5754" y="20557"/>
                      <a:pt x="7033" y="20068"/>
                    </a:cubicBezTo>
                    <a:cubicBezTo>
                      <a:pt x="7390" y="19820"/>
                      <a:pt x="7738" y="19572"/>
                      <a:pt x="8076" y="19304"/>
                    </a:cubicBezTo>
                    <a:lnTo>
                      <a:pt x="16191" y="1008"/>
                    </a:lnTo>
                    <a:cubicBezTo>
                      <a:pt x="15052" y="338"/>
                      <a:pt x="13346" y="0"/>
                      <a:pt x="1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43;p50">
                <a:extLst>
                  <a:ext uri="{FF2B5EF4-FFF2-40B4-BE49-F238E27FC236}">
                    <a16:creationId xmlns:a16="http://schemas.microsoft.com/office/drawing/2014/main" xmlns="" id="{F06BE6B7-1AEE-4024-94AE-335EFF16D06F}"/>
                  </a:ext>
                </a:extLst>
              </p:cNvPr>
              <p:cNvSpPr/>
              <p:nvPr/>
            </p:nvSpPr>
            <p:spPr>
              <a:xfrm>
                <a:off x="1927880" y="1886612"/>
                <a:ext cx="36620" cy="41556"/>
              </a:xfrm>
              <a:custGeom>
                <a:avLst/>
                <a:gdLst/>
                <a:ahLst/>
                <a:cxnLst/>
                <a:rect l="l" t="t" r="r" b="b"/>
                <a:pathLst>
                  <a:path w="1113" h="1263" extrusionOk="0">
                    <a:moveTo>
                      <a:pt x="925" y="1"/>
                    </a:moveTo>
                    <a:lnTo>
                      <a:pt x="0" y="775"/>
                    </a:lnTo>
                    <a:cubicBezTo>
                      <a:pt x="100" y="1014"/>
                      <a:pt x="298" y="1252"/>
                      <a:pt x="557" y="1263"/>
                    </a:cubicBezTo>
                    <a:cubicBezTo>
                      <a:pt x="825" y="1263"/>
                      <a:pt x="1033" y="1014"/>
                      <a:pt x="1073" y="756"/>
                    </a:cubicBezTo>
                    <a:cubicBezTo>
                      <a:pt x="1113" y="497"/>
                      <a:pt x="1013" y="249"/>
                      <a:pt x="925" y="1"/>
                    </a:cubicBez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44;p50">
                <a:extLst>
                  <a:ext uri="{FF2B5EF4-FFF2-40B4-BE49-F238E27FC236}">
                    <a16:creationId xmlns:a16="http://schemas.microsoft.com/office/drawing/2014/main" xmlns="" id="{B8E8A018-AC2D-4698-97DC-DBF96A001B4B}"/>
                  </a:ext>
                </a:extLst>
              </p:cNvPr>
              <p:cNvSpPr/>
              <p:nvPr/>
            </p:nvSpPr>
            <p:spPr>
              <a:xfrm>
                <a:off x="1970360" y="1856899"/>
                <a:ext cx="42214" cy="34910"/>
              </a:xfrm>
              <a:custGeom>
                <a:avLst/>
                <a:gdLst/>
                <a:ahLst/>
                <a:cxnLst/>
                <a:rect l="l" t="t" r="r" b="b"/>
                <a:pathLst>
                  <a:path w="1283" h="1061" extrusionOk="0">
                    <a:moveTo>
                      <a:pt x="1123" y="0"/>
                    </a:moveTo>
                    <a:lnTo>
                      <a:pt x="1" y="417"/>
                    </a:lnTo>
                    <a:cubicBezTo>
                      <a:pt x="80" y="626"/>
                      <a:pt x="219" y="804"/>
                      <a:pt x="398" y="934"/>
                    </a:cubicBezTo>
                    <a:cubicBezTo>
                      <a:pt x="505" y="1007"/>
                      <a:pt x="631" y="1061"/>
                      <a:pt x="756" y="1061"/>
                    </a:cubicBezTo>
                    <a:cubicBezTo>
                      <a:pt x="782" y="1061"/>
                      <a:pt x="809" y="1058"/>
                      <a:pt x="835" y="1053"/>
                    </a:cubicBezTo>
                    <a:cubicBezTo>
                      <a:pt x="1053" y="1023"/>
                      <a:pt x="1212" y="824"/>
                      <a:pt x="1243" y="616"/>
                    </a:cubicBezTo>
                    <a:cubicBezTo>
                      <a:pt x="1282" y="407"/>
                      <a:pt x="1223" y="189"/>
                      <a:pt x="1123" y="0"/>
                    </a:cubicBez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45;p50">
                <a:extLst>
                  <a:ext uri="{FF2B5EF4-FFF2-40B4-BE49-F238E27FC236}">
                    <a16:creationId xmlns:a16="http://schemas.microsoft.com/office/drawing/2014/main" xmlns="" id="{04B5EC4B-4A4A-437F-9FD9-304DF1347E74}"/>
                  </a:ext>
                </a:extLst>
              </p:cNvPr>
              <p:cNvSpPr/>
              <p:nvPr/>
            </p:nvSpPr>
            <p:spPr>
              <a:xfrm>
                <a:off x="2023303" y="1837584"/>
                <a:ext cx="42214" cy="32968"/>
              </a:xfrm>
              <a:custGeom>
                <a:avLst/>
                <a:gdLst/>
                <a:ahLst/>
                <a:cxnLst/>
                <a:rect l="l" t="t" r="r" b="b"/>
                <a:pathLst>
                  <a:path w="1283" h="1002" extrusionOk="0">
                    <a:moveTo>
                      <a:pt x="1232" y="1"/>
                    </a:moveTo>
                    <a:lnTo>
                      <a:pt x="1" y="349"/>
                    </a:lnTo>
                    <a:cubicBezTo>
                      <a:pt x="100" y="528"/>
                      <a:pt x="199" y="706"/>
                      <a:pt x="349" y="845"/>
                    </a:cubicBezTo>
                    <a:cubicBezTo>
                      <a:pt x="457" y="939"/>
                      <a:pt x="608" y="1002"/>
                      <a:pt x="755" y="1002"/>
                    </a:cubicBezTo>
                    <a:cubicBezTo>
                      <a:pt x="809" y="1002"/>
                      <a:pt x="863" y="993"/>
                      <a:pt x="915" y="974"/>
                    </a:cubicBezTo>
                    <a:cubicBezTo>
                      <a:pt x="1093" y="905"/>
                      <a:pt x="1212" y="736"/>
                      <a:pt x="1243" y="547"/>
                    </a:cubicBezTo>
                    <a:cubicBezTo>
                      <a:pt x="1282" y="369"/>
                      <a:pt x="1263" y="180"/>
                      <a:pt x="1232" y="1"/>
                    </a:cubicBez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46;p50">
                <a:extLst>
                  <a:ext uri="{FF2B5EF4-FFF2-40B4-BE49-F238E27FC236}">
                    <a16:creationId xmlns:a16="http://schemas.microsoft.com/office/drawing/2014/main" xmlns="" id="{C8062B19-3016-4FFB-9380-05F438001B31}"/>
                  </a:ext>
                </a:extLst>
              </p:cNvPr>
              <p:cNvSpPr/>
              <p:nvPr/>
            </p:nvSpPr>
            <p:spPr>
              <a:xfrm>
                <a:off x="2076905" y="1832352"/>
                <a:ext cx="43168" cy="32903"/>
              </a:xfrm>
              <a:custGeom>
                <a:avLst/>
                <a:gdLst/>
                <a:ahLst/>
                <a:cxnLst/>
                <a:rect l="l" t="t" r="r" b="b"/>
                <a:pathLst>
                  <a:path w="1312" h="1000" extrusionOk="0">
                    <a:moveTo>
                      <a:pt x="1312" y="1"/>
                    </a:moveTo>
                    <a:lnTo>
                      <a:pt x="1" y="150"/>
                    </a:lnTo>
                    <a:cubicBezTo>
                      <a:pt x="51" y="339"/>
                      <a:pt x="130" y="517"/>
                      <a:pt x="229" y="676"/>
                    </a:cubicBezTo>
                    <a:cubicBezTo>
                      <a:pt x="309" y="806"/>
                      <a:pt x="408" y="925"/>
                      <a:pt x="547" y="974"/>
                    </a:cubicBezTo>
                    <a:cubicBezTo>
                      <a:pt x="592" y="992"/>
                      <a:pt x="638" y="1000"/>
                      <a:pt x="685" y="1000"/>
                    </a:cubicBezTo>
                    <a:cubicBezTo>
                      <a:pt x="875" y="1000"/>
                      <a:pt x="1067" y="864"/>
                      <a:pt x="1163" y="696"/>
                    </a:cubicBezTo>
                    <a:cubicBezTo>
                      <a:pt x="1292" y="488"/>
                      <a:pt x="1302" y="239"/>
                      <a:pt x="1312" y="1"/>
                    </a:cubicBez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47;p50">
                <a:extLst>
                  <a:ext uri="{FF2B5EF4-FFF2-40B4-BE49-F238E27FC236}">
                    <a16:creationId xmlns:a16="http://schemas.microsoft.com/office/drawing/2014/main" xmlns="" id="{F3CEC631-8BA3-42DA-ADB1-A3E4544B79EC}"/>
                  </a:ext>
                </a:extLst>
              </p:cNvPr>
              <p:cNvSpPr/>
              <p:nvPr/>
            </p:nvSpPr>
            <p:spPr>
              <a:xfrm>
                <a:off x="2132809" y="1834985"/>
                <a:ext cx="45438" cy="30731"/>
              </a:xfrm>
              <a:custGeom>
                <a:avLst/>
                <a:gdLst/>
                <a:ahLst/>
                <a:cxnLst/>
                <a:rect l="l" t="t" r="r" b="b"/>
                <a:pathLst>
                  <a:path w="1381" h="934" extrusionOk="0">
                    <a:moveTo>
                      <a:pt x="1" y="0"/>
                    </a:moveTo>
                    <a:cubicBezTo>
                      <a:pt x="40" y="309"/>
                      <a:pt x="199" y="596"/>
                      <a:pt x="447" y="785"/>
                    </a:cubicBezTo>
                    <a:cubicBezTo>
                      <a:pt x="546" y="865"/>
                      <a:pt x="676" y="934"/>
                      <a:pt x="805" y="934"/>
                    </a:cubicBezTo>
                    <a:cubicBezTo>
                      <a:pt x="994" y="934"/>
                      <a:pt x="1162" y="795"/>
                      <a:pt x="1252" y="636"/>
                    </a:cubicBezTo>
                    <a:cubicBezTo>
                      <a:pt x="1341" y="477"/>
                      <a:pt x="1361" y="289"/>
                      <a:pt x="1381" y="100"/>
                    </a:cubicBezTo>
                    <a:lnTo>
                      <a:pt x="1" y="0"/>
                    </a:lnTo>
                    <a:close/>
                  </a:path>
                </a:pathLst>
              </a:custGeom>
              <a:solidFill>
                <a:srgbClr val="E0A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48;p50">
                <a:extLst>
                  <a:ext uri="{FF2B5EF4-FFF2-40B4-BE49-F238E27FC236}">
                    <a16:creationId xmlns:a16="http://schemas.microsoft.com/office/drawing/2014/main" xmlns="" id="{BD8F62FD-40D2-4D32-82ED-49E17B169903}"/>
                  </a:ext>
                </a:extLst>
              </p:cNvPr>
              <p:cNvSpPr/>
              <p:nvPr/>
            </p:nvSpPr>
            <p:spPr>
              <a:xfrm>
                <a:off x="1914159" y="1668159"/>
                <a:ext cx="411150" cy="271117"/>
              </a:xfrm>
              <a:custGeom>
                <a:avLst/>
                <a:gdLst/>
                <a:ahLst/>
                <a:cxnLst/>
                <a:rect l="l" t="t" r="r" b="b"/>
                <a:pathLst>
                  <a:path w="12496" h="8240" extrusionOk="0">
                    <a:moveTo>
                      <a:pt x="8026" y="1"/>
                    </a:moveTo>
                    <a:cubicBezTo>
                      <a:pt x="7741" y="1"/>
                      <a:pt x="7457" y="15"/>
                      <a:pt x="7172" y="44"/>
                    </a:cubicBezTo>
                    <a:cubicBezTo>
                      <a:pt x="6407" y="124"/>
                      <a:pt x="5652" y="323"/>
                      <a:pt x="4927" y="581"/>
                    </a:cubicBezTo>
                    <a:cubicBezTo>
                      <a:pt x="3675" y="1028"/>
                      <a:pt x="2315" y="1902"/>
                      <a:pt x="1580" y="2995"/>
                    </a:cubicBezTo>
                    <a:cubicBezTo>
                      <a:pt x="517" y="4554"/>
                      <a:pt x="30" y="6372"/>
                      <a:pt x="0" y="8239"/>
                    </a:cubicBezTo>
                    <a:cubicBezTo>
                      <a:pt x="934" y="6809"/>
                      <a:pt x="2424" y="5677"/>
                      <a:pt x="4152" y="5359"/>
                    </a:cubicBezTo>
                    <a:cubicBezTo>
                      <a:pt x="4591" y="5278"/>
                      <a:pt x="5035" y="5252"/>
                      <a:pt x="5481" y="5252"/>
                    </a:cubicBezTo>
                    <a:cubicBezTo>
                      <a:pt x="6137" y="5252"/>
                      <a:pt x="6798" y="5309"/>
                      <a:pt x="7460" y="5339"/>
                    </a:cubicBezTo>
                    <a:cubicBezTo>
                      <a:pt x="7699" y="5352"/>
                      <a:pt x="7941" y="5360"/>
                      <a:pt x="8183" y="5360"/>
                    </a:cubicBezTo>
                    <a:cubicBezTo>
                      <a:pt x="9055" y="5360"/>
                      <a:pt x="9928" y="5253"/>
                      <a:pt x="10698" y="4872"/>
                    </a:cubicBezTo>
                    <a:lnTo>
                      <a:pt x="12495" y="770"/>
                    </a:lnTo>
                    <a:cubicBezTo>
                      <a:pt x="11033" y="385"/>
                      <a:pt x="9535" y="1"/>
                      <a:pt x="8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49;p50">
                <a:extLst>
                  <a:ext uri="{FF2B5EF4-FFF2-40B4-BE49-F238E27FC236}">
                    <a16:creationId xmlns:a16="http://schemas.microsoft.com/office/drawing/2014/main" xmlns="" id="{7D86E8FF-C515-4486-B18C-6D4682838DDD}"/>
                  </a:ext>
                </a:extLst>
              </p:cNvPr>
              <p:cNvSpPr/>
              <p:nvPr/>
            </p:nvSpPr>
            <p:spPr>
              <a:xfrm>
                <a:off x="1958284" y="1709816"/>
                <a:ext cx="339916" cy="69326"/>
              </a:xfrm>
              <a:custGeom>
                <a:avLst/>
                <a:gdLst/>
                <a:ahLst/>
                <a:cxnLst/>
                <a:rect l="l" t="t" r="r" b="b"/>
                <a:pathLst>
                  <a:path w="10331" h="2107" extrusionOk="0">
                    <a:moveTo>
                      <a:pt x="5711" y="1"/>
                    </a:moveTo>
                    <a:cubicBezTo>
                      <a:pt x="5334" y="1"/>
                      <a:pt x="4967" y="20"/>
                      <a:pt x="4609" y="70"/>
                    </a:cubicBezTo>
                    <a:cubicBezTo>
                      <a:pt x="3923" y="159"/>
                      <a:pt x="3278" y="328"/>
                      <a:pt x="2682" y="537"/>
                    </a:cubicBezTo>
                    <a:cubicBezTo>
                      <a:pt x="1709" y="864"/>
                      <a:pt x="855" y="1312"/>
                      <a:pt x="189" y="1808"/>
                    </a:cubicBezTo>
                    <a:cubicBezTo>
                      <a:pt x="120" y="1908"/>
                      <a:pt x="60" y="2007"/>
                      <a:pt x="1" y="2106"/>
                    </a:cubicBezTo>
                    <a:cubicBezTo>
                      <a:pt x="705" y="1550"/>
                      <a:pt x="1639" y="1043"/>
                      <a:pt x="2732" y="676"/>
                    </a:cubicBezTo>
                    <a:cubicBezTo>
                      <a:pt x="3328" y="477"/>
                      <a:pt x="3963" y="318"/>
                      <a:pt x="4629" y="239"/>
                    </a:cubicBezTo>
                    <a:cubicBezTo>
                      <a:pt x="4976" y="189"/>
                      <a:pt x="5334" y="159"/>
                      <a:pt x="5692" y="159"/>
                    </a:cubicBezTo>
                    <a:cubicBezTo>
                      <a:pt x="6029" y="159"/>
                      <a:pt x="6377" y="189"/>
                      <a:pt x="6715" y="239"/>
                    </a:cubicBezTo>
                    <a:cubicBezTo>
                      <a:pt x="7430" y="348"/>
                      <a:pt x="8095" y="557"/>
                      <a:pt x="8721" y="815"/>
                    </a:cubicBezTo>
                    <a:cubicBezTo>
                      <a:pt x="9267" y="1043"/>
                      <a:pt x="9774" y="1292"/>
                      <a:pt x="10271" y="1530"/>
                    </a:cubicBezTo>
                    <a:lnTo>
                      <a:pt x="10330" y="1391"/>
                    </a:lnTo>
                    <a:cubicBezTo>
                      <a:pt x="9843" y="1142"/>
                      <a:pt x="9327" y="894"/>
                      <a:pt x="8790" y="666"/>
                    </a:cubicBezTo>
                    <a:cubicBezTo>
                      <a:pt x="8155" y="407"/>
                      <a:pt x="7470" y="179"/>
                      <a:pt x="6744" y="70"/>
                    </a:cubicBezTo>
                    <a:cubicBezTo>
                      <a:pt x="6397" y="20"/>
                      <a:pt x="6049" y="1"/>
                      <a:pt x="5711" y="1"/>
                    </a:cubicBezTo>
                    <a:close/>
                  </a:path>
                </a:pathLst>
              </a:custGeom>
              <a:solidFill>
                <a:srgbClr val="DC9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50;p50">
                <a:extLst>
                  <a:ext uri="{FF2B5EF4-FFF2-40B4-BE49-F238E27FC236}">
                    <a16:creationId xmlns:a16="http://schemas.microsoft.com/office/drawing/2014/main" xmlns="" id="{BAF7E2A5-B075-4658-AEFA-3393780E88C5}"/>
                  </a:ext>
                </a:extLst>
              </p:cNvPr>
              <p:cNvSpPr/>
              <p:nvPr/>
            </p:nvSpPr>
            <p:spPr>
              <a:xfrm>
                <a:off x="1934757" y="1794446"/>
                <a:ext cx="214426" cy="32705"/>
              </a:xfrm>
              <a:custGeom>
                <a:avLst/>
                <a:gdLst/>
                <a:ahLst/>
                <a:cxnLst/>
                <a:rect l="l" t="t" r="r" b="b"/>
                <a:pathLst>
                  <a:path w="6517" h="994" extrusionOk="0">
                    <a:moveTo>
                      <a:pt x="3705" y="1"/>
                    </a:moveTo>
                    <a:cubicBezTo>
                      <a:pt x="3188" y="1"/>
                      <a:pt x="2702" y="51"/>
                      <a:pt x="2245" y="130"/>
                    </a:cubicBezTo>
                    <a:cubicBezTo>
                      <a:pt x="1391" y="279"/>
                      <a:pt x="656" y="547"/>
                      <a:pt x="69" y="835"/>
                    </a:cubicBezTo>
                    <a:cubicBezTo>
                      <a:pt x="40" y="885"/>
                      <a:pt x="20" y="945"/>
                      <a:pt x="0" y="994"/>
                    </a:cubicBezTo>
                    <a:lnTo>
                      <a:pt x="60" y="965"/>
                    </a:lnTo>
                    <a:cubicBezTo>
                      <a:pt x="656" y="696"/>
                      <a:pt x="1400" y="418"/>
                      <a:pt x="2265" y="279"/>
                    </a:cubicBezTo>
                    <a:cubicBezTo>
                      <a:pt x="2712" y="210"/>
                      <a:pt x="3179" y="170"/>
                      <a:pt x="3665" y="170"/>
                    </a:cubicBezTo>
                    <a:cubicBezTo>
                      <a:pt x="4132" y="170"/>
                      <a:pt x="4609" y="210"/>
                      <a:pt x="5086" y="289"/>
                    </a:cubicBezTo>
                    <a:cubicBezTo>
                      <a:pt x="5582" y="378"/>
                      <a:pt x="6059" y="517"/>
                      <a:pt x="6516" y="667"/>
                    </a:cubicBezTo>
                    <a:lnTo>
                      <a:pt x="6506" y="488"/>
                    </a:lnTo>
                    <a:cubicBezTo>
                      <a:pt x="6069" y="338"/>
                      <a:pt x="5602" y="210"/>
                      <a:pt x="5115" y="130"/>
                    </a:cubicBezTo>
                    <a:cubicBezTo>
                      <a:pt x="4638" y="40"/>
                      <a:pt x="4162" y="1"/>
                      <a:pt x="3705" y="1"/>
                    </a:cubicBezTo>
                    <a:close/>
                  </a:path>
                </a:pathLst>
              </a:custGeom>
              <a:solidFill>
                <a:srgbClr val="DC9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51;p50">
                <a:extLst>
                  <a:ext uri="{FF2B5EF4-FFF2-40B4-BE49-F238E27FC236}">
                    <a16:creationId xmlns:a16="http://schemas.microsoft.com/office/drawing/2014/main" xmlns="" id="{000061DC-31B0-47F7-848E-5D2EF97208CF}"/>
                  </a:ext>
                </a:extLst>
              </p:cNvPr>
              <p:cNvSpPr/>
              <p:nvPr/>
            </p:nvSpPr>
            <p:spPr>
              <a:xfrm>
                <a:off x="3230306" y="1607976"/>
                <a:ext cx="251967" cy="295103"/>
              </a:xfrm>
              <a:custGeom>
                <a:avLst/>
                <a:gdLst/>
                <a:ahLst/>
                <a:cxnLst/>
                <a:rect l="l" t="t" r="r" b="b"/>
                <a:pathLst>
                  <a:path w="7658" h="8969" extrusionOk="0">
                    <a:moveTo>
                      <a:pt x="2742" y="1"/>
                    </a:moveTo>
                    <a:cubicBezTo>
                      <a:pt x="2128" y="1"/>
                      <a:pt x="1663" y="262"/>
                      <a:pt x="1590" y="990"/>
                    </a:cubicBezTo>
                    <a:cubicBezTo>
                      <a:pt x="1520" y="1645"/>
                      <a:pt x="1639" y="2301"/>
                      <a:pt x="1758" y="2946"/>
                    </a:cubicBezTo>
                    <a:lnTo>
                      <a:pt x="2563" y="7416"/>
                    </a:lnTo>
                    <a:lnTo>
                      <a:pt x="0" y="8945"/>
                    </a:lnTo>
                    <a:cubicBezTo>
                      <a:pt x="111" y="8961"/>
                      <a:pt x="222" y="8969"/>
                      <a:pt x="333" y="8969"/>
                    </a:cubicBezTo>
                    <a:cubicBezTo>
                      <a:pt x="1072" y="8969"/>
                      <a:pt x="1808" y="8632"/>
                      <a:pt x="2274" y="8062"/>
                    </a:cubicBezTo>
                    <a:cubicBezTo>
                      <a:pt x="2493" y="7793"/>
                      <a:pt x="2652" y="7486"/>
                      <a:pt x="2821" y="7188"/>
                    </a:cubicBezTo>
                    <a:cubicBezTo>
                      <a:pt x="3060" y="6751"/>
                      <a:pt x="3338" y="6323"/>
                      <a:pt x="3755" y="6036"/>
                    </a:cubicBezTo>
                    <a:cubicBezTo>
                      <a:pt x="4044" y="5835"/>
                      <a:pt x="4329" y="5789"/>
                      <a:pt x="4619" y="5789"/>
                    </a:cubicBezTo>
                    <a:cubicBezTo>
                      <a:pt x="4747" y="5789"/>
                      <a:pt x="4876" y="5798"/>
                      <a:pt x="5006" y="5807"/>
                    </a:cubicBezTo>
                    <a:cubicBezTo>
                      <a:pt x="5144" y="5818"/>
                      <a:pt x="5282" y="5830"/>
                      <a:pt x="5421" y="5830"/>
                    </a:cubicBezTo>
                    <a:cubicBezTo>
                      <a:pt x="5523" y="5830"/>
                      <a:pt x="5626" y="5824"/>
                      <a:pt x="5731" y="5807"/>
                    </a:cubicBezTo>
                    <a:cubicBezTo>
                      <a:pt x="6208" y="5747"/>
                      <a:pt x="6704" y="5638"/>
                      <a:pt x="7052" y="5320"/>
                    </a:cubicBezTo>
                    <a:cubicBezTo>
                      <a:pt x="7390" y="5032"/>
                      <a:pt x="7549" y="4595"/>
                      <a:pt x="7578" y="4158"/>
                    </a:cubicBezTo>
                    <a:cubicBezTo>
                      <a:pt x="7658" y="3135"/>
                      <a:pt x="7072" y="2142"/>
                      <a:pt x="6278" y="1467"/>
                    </a:cubicBezTo>
                    <a:cubicBezTo>
                      <a:pt x="5731" y="1006"/>
                      <a:pt x="3948" y="1"/>
                      <a:pt x="27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52;p50">
                <a:extLst>
                  <a:ext uri="{FF2B5EF4-FFF2-40B4-BE49-F238E27FC236}">
                    <a16:creationId xmlns:a16="http://schemas.microsoft.com/office/drawing/2014/main" xmlns="" id="{CF114D00-D210-45FC-BAF7-6D6D2115410B}"/>
                  </a:ext>
                </a:extLst>
              </p:cNvPr>
              <p:cNvSpPr/>
              <p:nvPr/>
            </p:nvSpPr>
            <p:spPr>
              <a:xfrm>
                <a:off x="2581528" y="1438847"/>
                <a:ext cx="116376" cy="52019"/>
              </a:xfrm>
              <a:custGeom>
                <a:avLst/>
                <a:gdLst/>
                <a:ahLst/>
                <a:cxnLst/>
                <a:rect l="l" t="t" r="r" b="b"/>
                <a:pathLst>
                  <a:path w="3537" h="1581" extrusionOk="0">
                    <a:moveTo>
                      <a:pt x="3437" y="1"/>
                    </a:moveTo>
                    <a:lnTo>
                      <a:pt x="3468" y="120"/>
                    </a:lnTo>
                    <a:cubicBezTo>
                      <a:pt x="3487" y="140"/>
                      <a:pt x="3517" y="150"/>
                      <a:pt x="3537" y="170"/>
                    </a:cubicBezTo>
                    <a:cubicBezTo>
                      <a:pt x="3507" y="111"/>
                      <a:pt x="3477" y="61"/>
                      <a:pt x="3437" y="1"/>
                    </a:cubicBezTo>
                    <a:close/>
                    <a:moveTo>
                      <a:pt x="11" y="1491"/>
                    </a:moveTo>
                    <a:cubicBezTo>
                      <a:pt x="11" y="1550"/>
                      <a:pt x="1" y="1581"/>
                      <a:pt x="1" y="1581"/>
                    </a:cubicBezTo>
                    <a:lnTo>
                      <a:pt x="11" y="1581"/>
                    </a:lnTo>
                    <a:cubicBezTo>
                      <a:pt x="20" y="1550"/>
                      <a:pt x="40" y="1521"/>
                      <a:pt x="51" y="1491"/>
                    </a:cubicBezTo>
                    <a:close/>
                  </a:path>
                </a:pathLst>
              </a:custGeom>
              <a:solidFill>
                <a:srgbClr val="CA7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53;p50">
                <a:extLst>
                  <a:ext uri="{FF2B5EF4-FFF2-40B4-BE49-F238E27FC236}">
                    <a16:creationId xmlns:a16="http://schemas.microsoft.com/office/drawing/2014/main" xmlns="" id="{40F95D07-DC86-4282-891E-7745C22C5D0F}"/>
                  </a:ext>
                </a:extLst>
              </p:cNvPr>
              <p:cNvSpPr/>
              <p:nvPr/>
            </p:nvSpPr>
            <p:spPr>
              <a:xfrm>
                <a:off x="2307664" y="1176104"/>
                <a:ext cx="379761" cy="152964"/>
              </a:xfrm>
              <a:custGeom>
                <a:avLst/>
                <a:gdLst/>
                <a:ahLst/>
                <a:cxnLst/>
                <a:rect l="l" t="t" r="r" b="b"/>
                <a:pathLst>
                  <a:path w="11542" h="4649" extrusionOk="0">
                    <a:moveTo>
                      <a:pt x="6077" y="0"/>
                    </a:moveTo>
                    <a:cubicBezTo>
                      <a:pt x="4440" y="0"/>
                      <a:pt x="2964" y="528"/>
                      <a:pt x="1798" y="1828"/>
                    </a:cubicBezTo>
                    <a:cubicBezTo>
                      <a:pt x="1043" y="2653"/>
                      <a:pt x="447" y="3616"/>
                      <a:pt x="0" y="4649"/>
                    </a:cubicBezTo>
                    <a:cubicBezTo>
                      <a:pt x="2029" y="2916"/>
                      <a:pt x="4805" y="2032"/>
                      <a:pt x="7534" y="2032"/>
                    </a:cubicBezTo>
                    <a:cubicBezTo>
                      <a:pt x="7652" y="2032"/>
                      <a:pt x="7769" y="2033"/>
                      <a:pt x="7887" y="2037"/>
                    </a:cubicBezTo>
                    <a:cubicBezTo>
                      <a:pt x="9129" y="2066"/>
                      <a:pt x="10390" y="2285"/>
                      <a:pt x="11542" y="2722"/>
                    </a:cubicBezTo>
                    <a:cubicBezTo>
                      <a:pt x="11353" y="2454"/>
                      <a:pt x="11144" y="2196"/>
                      <a:pt x="10897" y="1947"/>
                    </a:cubicBezTo>
                    <a:cubicBezTo>
                      <a:pt x="9953" y="1013"/>
                      <a:pt x="8761" y="318"/>
                      <a:pt x="7430" y="110"/>
                    </a:cubicBezTo>
                    <a:cubicBezTo>
                      <a:pt x="6969" y="38"/>
                      <a:pt x="6517" y="0"/>
                      <a:pt x="607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54;p50">
                <a:extLst>
                  <a:ext uri="{FF2B5EF4-FFF2-40B4-BE49-F238E27FC236}">
                    <a16:creationId xmlns:a16="http://schemas.microsoft.com/office/drawing/2014/main" xmlns="" id="{1ABA8A68-FED1-4EAD-AF55-ABD94624CB36}"/>
                  </a:ext>
                </a:extLst>
              </p:cNvPr>
              <p:cNvSpPr/>
              <p:nvPr/>
            </p:nvSpPr>
            <p:spPr>
              <a:xfrm>
                <a:off x="2210596" y="1192128"/>
                <a:ext cx="208207" cy="484029"/>
              </a:xfrm>
              <a:custGeom>
                <a:avLst/>
                <a:gdLst/>
                <a:ahLst/>
                <a:cxnLst/>
                <a:rect l="l" t="t" r="r" b="b"/>
                <a:pathLst>
                  <a:path w="6328" h="14711" extrusionOk="0">
                    <a:moveTo>
                      <a:pt x="6327" y="0"/>
                    </a:moveTo>
                    <a:cubicBezTo>
                      <a:pt x="6318" y="0"/>
                      <a:pt x="6307" y="0"/>
                      <a:pt x="6278" y="10"/>
                    </a:cubicBezTo>
                    <a:cubicBezTo>
                      <a:pt x="6238" y="40"/>
                      <a:pt x="6188" y="60"/>
                      <a:pt x="6148" y="80"/>
                    </a:cubicBezTo>
                    <a:cubicBezTo>
                      <a:pt x="6029" y="139"/>
                      <a:pt x="5861" y="219"/>
                      <a:pt x="5642" y="338"/>
                    </a:cubicBezTo>
                    <a:cubicBezTo>
                      <a:pt x="5215" y="576"/>
                      <a:pt x="4599" y="943"/>
                      <a:pt x="3914" y="1480"/>
                    </a:cubicBezTo>
                    <a:cubicBezTo>
                      <a:pt x="3566" y="1748"/>
                      <a:pt x="3219" y="2076"/>
                      <a:pt x="2851" y="2433"/>
                    </a:cubicBezTo>
                    <a:cubicBezTo>
                      <a:pt x="2493" y="2801"/>
                      <a:pt x="2136" y="3208"/>
                      <a:pt x="1788" y="3675"/>
                    </a:cubicBezTo>
                    <a:cubicBezTo>
                      <a:pt x="1113" y="4599"/>
                      <a:pt x="537" y="5741"/>
                      <a:pt x="268" y="7033"/>
                    </a:cubicBezTo>
                    <a:cubicBezTo>
                      <a:pt x="0" y="8324"/>
                      <a:pt x="80" y="9595"/>
                      <a:pt x="279" y="10708"/>
                    </a:cubicBezTo>
                    <a:cubicBezTo>
                      <a:pt x="497" y="11830"/>
                      <a:pt x="825" y="12803"/>
                      <a:pt x="1142" y="13608"/>
                    </a:cubicBezTo>
                    <a:cubicBezTo>
                      <a:pt x="1222" y="13807"/>
                      <a:pt x="1301" y="13995"/>
                      <a:pt x="1371" y="14174"/>
                    </a:cubicBezTo>
                    <a:cubicBezTo>
                      <a:pt x="1451" y="14353"/>
                      <a:pt x="1520" y="14522"/>
                      <a:pt x="1599" y="14670"/>
                    </a:cubicBezTo>
                    <a:cubicBezTo>
                      <a:pt x="1599" y="14681"/>
                      <a:pt x="1599" y="14681"/>
                      <a:pt x="1610" y="14690"/>
                    </a:cubicBezTo>
                    <a:cubicBezTo>
                      <a:pt x="1629" y="14690"/>
                      <a:pt x="1649" y="14701"/>
                      <a:pt x="1669" y="14710"/>
                    </a:cubicBezTo>
                    <a:lnTo>
                      <a:pt x="1639" y="14650"/>
                    </a:lnTo>
                    <a:cubicBezTo>
                      <a:pt x="1570" y="14502"/>
                      <a:pt x="1490" y="14333"/>
                      <a:pt x="1420" y="14154"/>
                    </a:cubicBezTo>
                    <a:cubicBezTo>
                      <a:pt x="1351" y="13975"/>
                      <a:pt x="1272" y="13787"/>
                      <a:pt x="1192" y="13588"/>
                    </a:cubicBezTo>
                    <a:cubicBezTo>
                      <a:pt x="884" y="12783"/>
                      <a:pt x="566" y="11810"/>
                      <a:pt x="358" y="10697"/>
                    </a:cubicBezTo>
                    <a:cubicBezTo>
                      <a:pt x="159" y="9585"/>
                      <a:pt x="80" y="8333"/>
                      <a:pt x="348" y="7052"/>
                    </a:cubicBezTo>
                    <a:cubicBezTo>
                      <a:pt x="616" y="5771"/>
                      <a:pt x="1182" y="4638"/>
                      <a:pt x="1857" y="3715"/>
                    </a:cubicBezTo>
                    <a:cubicBezTo>
                      <a:pt x="2195" y="3258"/>
                      <a:pt x="2543" y="2841"/>
                      <a:pt x="2901" y="2483"/>
                    </a:cubicBezTo>
                    <a:cubicBezTo>
                      <a:pt x="3268" y="2126"/>
                      <a:pt x="3616" y="1798"/>
                      <a:pt x="3954" y="1530"/>
                    </a:cubicBezTo>
                    <a:cubicBezTo>
                      <a:pt x="4629" y="983"/>
                      <a:pt x="5235" y="606"/>
                      <a:pt x="5662" y="367"/>
                    </a:cubicBezTo>
                    <a:cubicBezTo>
                      <a:pt x="5870" y="239"/>
                      <a:pt x="6040" y="149"/>
                      <a:pt x="6148" y="89"/>
                    </a:cubicBezTo>
                    <a:cubicBezTo>
                      <a:pt x="6198" y="69"/>
                      <a:pt x="6238" y="50"/>
                      <a:pt x="6278" y="20"/>
                    </a:cubicBezTo>
                    <a:cubicBezTo>
                      <a:pt x="6307" y="10"/>
                      <a:pt x="6327" y="0"/>
                      <a:pt x="6327" y="0"/>
                    </a:cubicBezTo>
                    <a:close/>
                  </a:path>
                </a:pathLst>
              </a:custGeom>
              <a:solidFill>
                <a:srgbClr val="DC9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55;p50">
                <a:extLst>
                  <a:ext uri="{FF2B5EF4-FFF2-40B4-BE49-F238E27FC236}">
                    <a16:creationId xmlns:a16="http://schemas.microsoft.com/office/drawing/2014/main" xmlns="" id="{BC956046-23BB-451E-8B70-327602E3B095}"/>
                  </a:ext>
                </a:extLst>
              </p:cNvPr>
              <p:cNvSpPr/>
              <p:nvPr/>
            </p:nvSpPr>
            <p:spPr>
              <a:xfrm>
                <a:off x="2166142" y="1097001"/>
                <a:ext cx="266050" cy="432076"/>
              </a:xfrm>
              <a:custGeom>
                <a:avLst/>
                <a:gdLst/>
                <a:ahLst/>
                <a:cxnLst/>
                <a:rect l="l" t="t" r="r" b="b"/>
                <a:pathLst>
                  <a:path w="8086" h="13132" extrusionOk="0">
                    <a:moveTo>
                      <a:pt x="8046" y="0"/>
                    </a:moveTo>
                    <a:cubicBezTo>
                      <a:pt x="7996" y="11"/>
                      <a:pt x="7956" y="20"/>
                      <a:pt x="7917" y="31"/>
                    </a:cubicBezTo>
                    <a:cubicBezTo>
                      <a:pt x="7808" y="60"/>
                      <a:pt x="7638" y="90"/>
                      <a:pt x="7430" y="159"/>
                    </a:cubicBezTo>
                    <a:cubicBezTo>
                      <a:pt x="7033" y="269"/>
                      <a:pt x="6477" y="468"/>
                      <a:pt x="5831" y="786"/>
                    </a:cubicBezTo>
                    <a:lnTo>
                      <a:pt x="5851" y="786"/>
                    </a:lnTo>
                    <a:cubicBezTo>
                      <a:pt x="5890" y="775"/>
                      <a:pt x="5930" y="775"/>
                      <a:pt x="5990" y="766"/>
                    </a:cubicBezTo>
                    <a:cubicBezTo>
                      <a:pt x="6566" y="477"/>
                      <a:pt x="7073" y="298"/>
                      <a:pt x="7440" y="190"/>
                    </a:cubicBezTo>
                    <a:cubicBezTo>
                      <a:pt x="7638" y="120"/>
                      <a:pt x="7808" y="80"/>
                      <a:pt x="7917" y="51"/>
                    </a:cubicBezTo>
                    <a:cubicBezTo>
                      <a:pt x="7956" y="40"/>
                      <a:pt x="8006" y="20"/>
                      <a:pt x="8046" y="11"/>
                    </a:cubicBezTo>
                    <a:cubicBezTo>
                      <a:pt x="8075" y="0"/>
                      <a:pt x="8086" y="0"/>
                      <a:pt x="8086" y="0"/>
                    </a:cubicBezTo>
                    <a:close/>
                    <a:moveTo>
                      <a:pt x="5801" y="795"/>
                    </a:moveTo>
                    <a:cubicBezTo>
                      <a:pt x="5771" y="815"/>
                      <a:pt x="5742" y="825"/>
                      <a:pt x="5712" y="845"/>
                    </a:cubicBezTo>
                    <a:cubicBezTo>
                      <a:pt x="5543" y="925"/>
                      <a:pt x="5364" y="1033"/>
                      <a:pt x="5185" y="1143"/>
                    </a:cubicBezTo>
                    <a:cubicBezTo>
                      <a:pt x="4996" y="1242"/>
                      <a:pt x="4818" y="1371"/>
                      <a:pt x="4629" y="1490"/>
                    </a:cubicBezTo>
                    <a:cubicBezTo>
                      <a:pt x="4252" y="1759"/>
                      <a:pt x="3864" y="2057"/>
                      <a:pt x="3487" y="2404"/>
                    </a:cubicBezTo>
                    <a:cubicBezTo>
                      <a:pt x="2742" y="3090"/>
                      <a:pt x="2017" y="3964"/>
                      <a:pt x="1440" y="4977"/>
                    </a:cubicBezTo>
                    <a:cubicBezTo>
                      <a:pt x="875" y="6000"/>
                      <a:pt x="497" y="7063"/>
                      <a:pt x="288" y="8046"/>
                    </a:cubicBezTo>
                    <a:cubicBezTo>
                      <a:pt x="179" y="8533"/>
                      <a:pt x="110" y="9010"/>
                      <a:pt x="60" y="9447"/>
                    </a:cubicBezTo>
                    <a:cubicBezTo>
                      <a:pt x="21" y="9893"/>
                      <a:pt x="1" y="10311"/>
                      <a:pt x="10" y="10688"/>
                    </a:cubicBezTo>
                    <a:cubicBezTo>
                      <a:pt x="10" y="11453"/>
                      <a:pt x="70" y="12059"/>
                      <a:pt x="140" y="12486"/>
                    </a:cubicBezTo>
                    <a:cubicBezTo>
                      <a:pt x="169" y="12694"/>
                      <a:pt x="209" y="12853"/>
                      <a:pt x="229" y="12963"/>
                    </a:cubicBezTo>
                    <a:cubicBezTo>
                      <a:pt x="229" y="13003"/>
                      <a:pt x="239" y="13052"/>
                      <a:pt x="249" y="13092"/>
                    </a:cubicBezTo>
                    <a:cubicBezTo>
                      <a:pt x="259" y="13112"/>
                      <a:pt x="259" y="13131"/>
                      <a:pt x="259" y="13131"/>
                    </a:cubicBezTo>
                    <a:lnTo>
                      <a:pt x="259" y="13082"/>
                    </a:lnTo>
                    <a:cubicBezTo>
                      <a:pt x="249" y="13042"/>
                      <a:pt x="249" y="13003"/>
                      <a:pt x="239" y="12963"/>
                    </a:cubicBezTo>
                    <a:cubicBezTo>
                      <a:pt x="229" y="12853"/>
                      <a:pt x="199" y="12685"/>
                      <a:pt x="169" y="12476"/>
                    </a:cubicBezTo>
                    <a:cubicBezTo>
                      <a:pt x="120" y="12059"/>
                      <a:pt x="60" y="11443"/>
                      <a:pt x="70" y="10688"/>
                    </a:cubicBezTo>
                    <a:cubicBezTo>
                      <a:pt x="70" y="10311"/>
                      <a:pt x="90" y="9904"/>
                      <a:pt x="129" y="9456"/>
                    </a:cubicBezTo>
                    <a:cubicBezTo>
                      <a:pt x="179" y="9019"/>
                      <a:pt x="249" y="8543"/>
                      <a:pt x="358" y="8056"/>
                    </a:cubicBezTo>
                    <a:cubicBezTo>
                      <a:pt x="577" y="7083"/>
                      <a:pt x="954" y="6030"/>
                      <a:pt x="1510" y="5017"/>
                    </a:cubicBezTo>
                    <a:cubicBezTo>
                      <a:pt x="2087" y="4013"/>
                      <a:pt x="2802" y="3139"/>
                      <a:pt x="3546" y="2454"/>
                    </a:cubicBezTo>
                    <a:cubicBezTo>
                      <a:pt x="3914" y="2106"/>
                      <a:pt x="4301" y="1808"/>
                      <a:pt x="4669" y="1550"/>
                    </a:cubicBezTo>
                    <a:cubicBezTo>
                      <a:pt x="4857" y="1421"/>
                      <a:pt x="5036" y="1302"/>
                      <a:pt x="5215" y="1192"/>
                    </a:cubicBezTo>
                    <a:cubicBezTo>
                      <a:pt x="5404" y="1083"/>
                      <a:pt x="5572" y="974"/>
                      <a:pt x="5742" y="894"/>
                    </a:cubicBezTo>
                    <a:cubicBezTo>
                      <a:pt x="5811" y="855"/>
                      <a:pt x="5870" y="825"/>
                      <a:pt x="5940" y="795"/>
                    </a:cubicBezTo>
                    <a:close/>
                  </a:path>
                </a:pathLst>
              </a:custGeom>
              <a:solidFill>
                <a:srgbClr val="DC9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56;p50">
                <a:extLst>
                  <a:ext uri="{FF2B5EF4-FFF2-40B4-BE49-F238E27FC236}">
                    <a16:creationId xmlns:a16="http://schemas.microsoft.com/office/drawing/2014/main" xmlns="" id="{7332F9EE-F16A-4B3E-B6AC-2FAA8EF91814}"/>
                  </a:ext>
                </a:extLst>
              </p:cNvPr>
              <p:cNvSpPr/>
              <p:nvPr/>
            </p:nvSpPr>
            <p:spPr>
              <a:xfrm>
                <a:off x="2412234" y="1753612"/>
                <a:ext cx="37279" cy="8193"/>
              </a:xfrm>
              <a:custGeom>
                <a:avLst/>
                <a:gdLst/>
                <a:ahLst/>
                <a:cxnLst/>
                <a:rect l="l" t="t" r="r" b="b"/>
                <a:pathLst>
                  <a:path w="1133" h="249" extrusionOk="0">
                    <a:moveTo>
                      <a:pt x="1" y="1"/>
                    </a:moveTo>
                    <a:cubicBezTo>
                      <a:pt x="1" y="1"/>
                      <a:pt x="20" y="10"/>
                      <a:pt x="51" y="20"/>
                    </a:cubicBezTo>
                    <a:cubicBezTo>
                      <a:pt x="100" y="30"/>
                      <a:pt x="140" y="50"/>
                      <a:pt x="190" y="70"/>
                    </a:cubicBezTo>
                    <a:cubicBezTo>
                      <a:pt x="249" y="90"/>
                      <a:pt x="329" y="109"/>
                      <a:pt x="418" y="129"/>
                    </a:cubicBezTo>
                    <a:cubicBezTo>
                      <a:pt x="517" y="149"/>
                      <a:pt x="616" y="179"/>
                      <a:pt x="746" y="199"/>
                    </a:cubicBezTo>
                    <a:cubicBezTo>
                      <a:pt x="855" y="219"/>
                      <a:pt x="994" y="239"/>
                      <a:pt x="1133" y="248"/>
                    </a:cubicBezTo>
                    <a:cubicBezTo>
                      <a:pt x="1123" y="239"/>
                      <a:pt x="1123" y="229"/>
                      <a:pt x="1113" y="209"/>
                    </a:cubicBezTo>
                    <a:cubicBezTo>
                      <a:pt x="984" y="199"/>
                      <a:pt x="855" y="189"/>
                      <a:pt x="746" y="169"/>
                    </a:cubicBezTo>
                    <a:cubicBezTo>
                      <a:pt x="627" y="149"/>
                      <a:pt x="517" y="129"/>
                      <a:pt x="428" y="109"/>
                    </a:cubicBezTo>
                    <a:cubicBezTo>
                      <a:pt x="338" y="90"/>
                      <a:pt x="259" y="70"/>
                      <a:pt x="199" y="50"/>
                    </a:cubicBezTo>
                    <a:cubicBezTo>
                      <a:pt x="150" y="40"/>
                      <a:pt x="100" y="20"/>
                      <a:pt x="51" y="10"/>
                    </a:cubicBezTo>
                    <a:cubicBezTo>
                      <a:pt x="20" y="1"/>
                      <a:pt x="11" y="1"/>
                      <a:pt x="1" y="1"/>
                    </a:cubicBezTo>
                    <a:close/>
                  </a:path>
                </a:pathLst>
              </a:custGeom>
              <a:solidFill>
                <a:srgbClr val="463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57;p50">
                <a:extLst>
                  <a:ext uri="{FF2B5EF4-FFF2-40B4-BE49-F238E27FC236}">
                    <a16:creationId xmlns:a16="http://schemas.microsoft.com/office/drawing/2014/main" xmlns="" id="{47C2F347-4C36-481C-938E-1F7A3CC017E1}"/>
                  </a:ext>
                </a:extLst>
              </p:cNvPr>
              <p:cNvSpPr/>
              <p:nvPr/>
            </p:nvSpPr>
            <p:spPr>
              <a:xfrm>
                <a:off x="2448824" y="1760160"/>
                <a:ext cx="49058" cy="2303"/>
              </a:xfrm>
              <a:custGeom>
                <a:avLst/>
                <a:gdLst/>
                <a:ahLst/>
                <a:cxnLst/>
                <a:rect l="l" t="t" r="r" b="b"/>
                <a:pathLst>
                  <a:path w="1491" h="70" extrusionOk="0">
                    <a:moveTo>
                      <a:pt x="1" y="10"/>
                    </a:moveTo>
                    <a:cubicBezTo>
                      <a:pt x="11" y="30"/>
                      <a:pt x="11" y="40"/>
                      <a:pt x="21" y="49"/>
                    </a:cubicBezTo>
                    <a:cubicBezTo>
                      <a:pt x="21" y="40"/>
                      <a:pt x="11" y="30"/>
                      <a:pt x="1" y="10"/>
                    </a:cubicBezTo>
                    <a:close/>
                    <a:moveTo>
                      <a:pt x="1113" y="0"/>
                    </a:moveTo>
                    <a:cubicBezTo>
                      <a:pt x="885" y="20"/>
                      <a:pt x="667" y="30"/>
                      <a:pt x="458" y="30"/>
                    </a:cubicBezTo>
                    <a:cubicBezTo>
                      <a:pt x="299" y="30"/>
                      <a:pt x="140" y="20"/>
                      <a:pt x="1" y="10"/>
                    </a:cubicBezTo>
                    <a:lnTo>
                      <a:pt x="1" y="10"/>
                    </a:lnTo>
                    <a:cubicBezTo>
                      <a:pt x="51" y="30"/>
                      <a:pt x="111" y="49"/>
                      <a:pt x="180" y="60"/>
                    </a:cubicBezTo>
                    <a:cubicBezTo>
                      <a:pt x="289" y="69"/>
                      <a:pt x="418" y="69"/>
                      <a:pt x="537" y="69"/>
                    </a:cubicBezTo>
                    <a:cubicBezTo>
                      <a:pt x="826" y="69"/>
                      <a:pt x="1153" y="60"/>
                      <a:pt x="1491" y="10"/>
                    </a:cubicBezTo>
                    <a:cubicBezTo>
                      <a:pt x="1372" y="10"/>
                      <a:pt x="1243" y="0"/>
                      <a:pt x="1113" y="0"/>
                    </a:cubicBezTo>
                    <a:close/>
                  </a:path>
                </a:pathLst>
              </a:custGeom>
              <a:solidFill>
                <a:srgbClr val="D0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58;p50">
                <a:extLst>
                  <a:ext uri="{FF2B5EF4-FFF2-40B4-BE49-F238E27FC236}">
                    <a16:creationId xmlns:a16="http://schemas.microsoft.com/office/drawing/2014/main" xmlns="" id="{7795816B-16FE-4EAC-A9A0-318BE7B30F93}"/>
                  </a:ext>
                </a:extLst>
              </p:cNvPr>
              <p:cNvSpPr/>
              <p:nvPr/>
            </p:nvSpPr>
            <p:spPr>
              <a:xfrm>
                <a:off x="2448824" y="1760456"/>
                <a:ext cx="5922" cy="1678"/>
              </a:xfrm>
              <a:custGeom>
                <a:avLst/>
                <a:gdLst/>
                <a:ahLst/>
                <a:cxnLst/>
                <a:rect l="l" t="t" r="r" b="b"/>
                <a:pathLst>
                  <a:path w="180" h="51" extrusionOk="0">
                    <a:moveTo>
                      <a:pt x="1" y="1"/>
                    </a:moveTo>
                    <a:cubicBezTo>
                      <a:pt x="11" y="21"/>
                      <a:pt x="21" y="31"/>
                      <a:pt x="21" y="40"/>
                    </a:cubicBezTo>
                    <a:cubicBezTo>
                      <a:pt x="71" y="51"/>
                      <a:pt x="131" y="51"/>
                      <a:pt x="180" y="51"/>
                    </a:cubicBezTo>
                    <a:cubicBezTo>
                      <a:pt x="111" y="40"/>
                      <a:pt x="51" y="21"/>
                      <a:pt x="1" y="1"/>
                    </a:cubicBezTo>
                    <a:close/>
                  </a:path>
                </a:pathLst>
              </a:custGeom>
              <a:solidFill>
                <a:srgbClr val="CE6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59;p50">
                <a:extLst>
                  <a:ext uri="{FF2B5EF4-FFF2-40B4-BE49-F238E27FC236}">
                    <a16:creationId xmlns:a16="http://schemas.microsoft.com/office/drawing/2014/main" xmlns="" id="{49D07DC9-D3D7-466B-B4ED-86A3F097FA2E}"/>
                  </a:ext>
                </a:extLst>
              </p:cNvPr>
              <p:cNvSpPr/>
              <p:nvPr/>
            </p:nvSpPr>
            <p:spPr>
              <a:xfrm>
                <a:off x="2485447" y="1373827"/>
                <a:ext cx="265753" cy="386637"/>
              </a:xfrm>
              <a:custGeom>
                <a:avLst/>
                <a:gdLst/>
                <a:ahLst/>
                <a:cxnLst/>
                <a:rect l="l" t="t" r="r" b="b"/>
                <a:pathLst>
                  <a:path w="8077" h="11751" extrusionOk="0">
                    <a:moveTo>
                      <a:pt x="8076" y="1"/>
                    </a:moveTo>
                    <a:cubicBezTo>
                      <a:pt x="8006" y="100"/>
                      <a:pt x="7917" y="229"/>
                      <a:pt x="7838" y="408"/>
                    </a:cubicBezTo>
                    <a:cubicBezTo>
                      <a:pt x="7728" y="626"/>
                      <a:pt x="7629" y="904"/>
                      <a:pt x="7569" y="1242"/>
                    </a:cubicBezTo>
                    <a:cubicBezTo>
                      <a:pt x="7509" y="1580"/>
                      <a:pt x="7480" y="1977"/>
                      <a:pt x="7509" y="2404"/>
                    </a:cubicBezTo>
                    <a:cubicBezTo>
                      <a:pt x="7529" y="2831"/>
                      <a:pt x="7599" y="3298"/>
                      <a:pt x="7679" y="3795"/>
                    </a:cubicBezTo>
                    <a:cubicBezTo>
                      <a:pt x="7758" y="4292"/>
                      <a:pt x="7838" y="4828"/>
                      <a:pt x="7838" y="5394"/>
                    </a:cubicBezTo>
                    <a:cubicBezTo>
                      <a:pt x="7838" y="6517"/>
                      <a:pt x="7440" y="7758"/>
                      <a:pt x="6635" y="8801"/>
                    </a:cubicBezTo>
                    <a:cubicBezTo>
                      <a:pt x="6238" y="9318"/>
                      <a:pt x="5741" y="9755"/>
                      <a:pt x="5225" y="10102"/>
                    </a:cubicBezTo>
                    <a:cubicBezTo>
                      <a:pt x="4699" y="10440"/>
                      <a:pt x="4132" y="10668"/>
                      <a:pt x="3587" y="10857"/>
                    </a:cubicBezTo>
                    <a:cubicBezTo>
                      <a:pt x="2474" y="11214"/>
                      <a:pt x="1470" y="11512"/>
                      <a:pt x="596" y="11662"/>
                    </a:cubicBezTo>
                    <a:cubicBezTo>
                      <a:pt x="388" y="11691"/>
                      <a:pt x="190" y="11721"/>
                      <a:pt x="0" y="11741"/>
                    </a:cubicBezTo>
                    <a:cubicBezTo>
                      <a:pt x="130" y="11741"/>
                      <a:pt x="259" y="11751"/>
                      <a:pt x="378" y="11751"/>
                    </a:cubicBezTo>
                    <a:cubicBezTo>
                      <a:pt x="457" y="11741"/>
                      <a:pt x="537" y="11731"/>
                      <a:pt x="607" y="11711"/>
                    </a:cubicBezTo>
                    <a:cubicBezTo>
                      <a:pt x="1481" y="11572"/>
                      <a:pt x="2494" y="11284"/>
                      <a:pt x="3606" y="10927"/>
                    </a:cubicBezTo>
                    <a:cubicBezTo>
                      <a:pt x="4163" y="10738"/>
                      <a:pt x="4739" y="10510"/>
                      <a:pt x="5265" y="10161"/>
                    </a:cubicBezTo>
                    <a:cubicBezTo>
                      <a:pt x="5801" y="9814"/>
                      <a:pt x="6298" y="9377"/>
                      <a:pt x="6695" y="8850"/>
                    </a:cubicBezTo>
                    <a:cubicBezTo>
                      <a:pt x="7520" y="7798"/>
                      <a:pt x="7917" y="6536"/>
                      <a:pt x="7917" y="5394"/>
                    </a:cubicBezTo>
                    <a:cubicBezTo>
                      <a:pt x="7907" y="4818"/>
                      <a:pt x="7827" y="4281"/>
                      <a:pt x="7748" y="3785"/>
                    </a:cubicBezTo>
                    <a:cubicBezTo>
                      <a:pt x="7668" y="3288"/>
                      <a:pt x="7589" y="2831"/>
                      <a:pt x="7569" y="2404"/>
                    </a:cubicBezTo>
                    <a:cubicBezTo>
                      <a:pt x="7540" y="1977"/>
                      <a:pt x="7560" y="1590"/>
                      <a:pt x="7609" y="1252"/>
                    </a:cubicBezTo>
                    <a:cubicBezTo>
                      <a:pt x="7668" y="915"/>
                      <a:pt x="7758" y="636"/>
                      <a:pt x="7867" y="418"/>
                    </a:cubicBezTo>
                    <a:cubicBezTo>
                      <a:pt x="7937" y="259"/>
                      <a:pt x="8016" y="130"/>
                      <a:pt x="8076" y="41"/>
                    </a:cubicBezTo>
                    <a:lnTo>
                      <a:pt x="8076" y="1"/>
                    </a:lnTo>
                    <a:close/>
                  </a:path>
                </a:pathLst>
              </a:custGeom>
              <a:solidFill>
                <a:srgbClr val="DC9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60;p50">
                <a:extLst>
                  <a:ext uri="{FF2B5EF4-FFF2-40B4-BE49-F238E27FC236}">
                    <a16:creationId xmlns:a16="http://schemas.microsoft.com/office/drawing/2014/main" xmlns="" id="{1891CA1D-F37F-4D79-965A-F892F2F5E5BA}"/>
                  </a:ext>
                </a:extLst>
              </p:cNvPr>
              <p:cNvSpPr/>
              <p:nvPr/>
            </p:nvSpPr>
            <p:spPr>
              <a:xfrm>
                <a:off x="2353105" y="1119574"/>
                <a:ext cx="368969" cy="282698"/>
              </a:xfrm>
              <a:custGeom>
                <a:avLst/>
                <a:gdLst/>
                <a:ahLst/>
                <a:cxnLst/>
                <a:rect l="l" t="t" r="r" b="b"/>
                <a:pathLst>
                  <a:path w="11214" h="8592" extrusionOk="0">
                    <a:moveTo>
                      <a:pt x="2205" y="0"/>
                    </a:moveTo>
                    <a:cubicBezTo>
                      <a:pt x="1569" y="0"/>
                      <a:pt x="1043" y="30"/>
                      <a:pt x="665" y="60"/>
                    </a:cubicBezTo>
                    <a:cubicBezTo>
                      <a:pt x="517" y="69"/>
                      <a:pt x="397" y="80"/>
                      <a:pt x="308" y="80"/>
                    </a:cubicBezTo>
                    <a:cubicBezTo>
                      <a:pt x="248" y="89"/>
                      <a:pt x="208" y="89"/>
                      <a:pt x="169" y="100"/>
                    </a:cubicBezTo>
                    <a:lnTo>
                      <a:pt x="149" y="100"/>
                    </a:lnTo>
                    <a:cubicBezTo>
                      <a:pt x="109" y="100"/>
                      <a:pt x="80" y="109"/>
                      <a:pt x="40" y="109"/>
                    </a:cubicBezTo>
                    <a:cubicBezTo>
                      <a:pt x="10" y="109"/>
                      <a:pt x="0" y="109"/>
                      <a:pt x="0" y="119"/>
                    </a:cubicBezTo>
                    <a:lnTo>
                      <a:pt x="40" y="119"/>
                    </a:lnTo>
                    <a:cubicBezTo>
                      <a:pt x="69" y="119"/>
                      <a:pt x="89" y="119"/>
                      <a:pt x="119" y="109"/>
                    </a:cubicBezTo>
                    <a:lnTo>
                      <a:pt x="258" y="109"/>
                    </a:lnTo>
                    <a:cubicBezTo>
                      <a:pt x="387" y="100"/>
                      <a:pt x="517" y="100"/>
                      <a:pt x="665" y="89"/>
                    </a:cubicBezTo>
                    <a:cubicBezTo>
                      <a:pt x="993" y="69"/>
                      <a:pt x="1430" y="60"/>
                      <a:pt x="1956" y="60"/>
                    </a:cubicBezTo>
                    <a:lnTo>
                      <a:pt x="2483" y="60"/>
                    </a:lnTo>
                    <a:cubicBezTo>
                      <a:pt x="3248" y="80"/>
                      <a:pt x="4161" y="139"/>
                      <a:pt x="5165" y="328"/>
                    </a:cubicBezTo>
                    <a:cubicBezTo>
                      <a:pt x="6148" y="517"/>
                      <a:pt x="7231" y="844"/>
                      <a:pt x="8224" y="1440"/>
                    </a:cubicBezTo>
                    <a:cubicBezTo>
                      <a:pt x="9218" y="2036"/>
                      <a:pt x="9992" y="2861"/>
                      <a:pt x="10499" y="3695"/>
                    </a:cubicBezTo>
                    <a:cubicBezTo>
                      <a:pt x="10767" y="4112"/>
                      <a:pt x="10946" y="4549"/>
                      <a:pt x="11035" y="4976"/>
                    </a:cubicBezTo>
                    <a:cubicBezTo>
                      <a:pt x="11134" y="5404"/>
                      <a:pt x="11154" y="5810"/>
                      <a:pt x="11154" y="6188"/>
                    </a:cubicBezTo>
                    <a:cubicBezTo>
                      <a:pt x="11145" y="6933"/>
                      <a:pt x="11065" y="7529"/>
                      <a:pt x="11045" y="7946"/>
                    </a:cubicBezTo>
                    <a:cubicBezTo>
                      <a:pt x="11025" y="8154"/>
                      <a:pt x="11025" y="8313"/>
                      <a:pt x="11015" y="8423"/>
                    </a:cubicBezTo>
                    <a:lnTo>
                      <a:pt x="11015" y="8552"/>
                    </a:lnTo>
                    <a:lnTo>
                      <a:pt x="11015" y="8592"/>
                    </a:lnTo>
                    <a:cubicBezTo>
                      <a:pt x="11025" y="8592"/>
                      <a:pt x="11025" y="8582"/>
                      <a:pt x="11025" y="8552"/>
                    </a:cubicBezTo>
                    <a:cubicBezTo>
                      <a:pt x="11025" y="8512"/>
                      <a:pt x="11035" y="8472"/>
                      <a:pt x="11035" y="8423"/>
                    </a:cubicBezTo>
                    <a:cubicBezTo>
                      <a:pt x="11045" y="8274"/>
                      <a:pt x="11065" y="8115"/>
                      <a:pt x="11075" y="7946"/>
                    </a:cubicBezTo>
                    <a:cubicBezTo>
                      <a:pt x="11105" y="7529"/>
                      <a:pt x="11194" y="6933"/>
                      <a:pt x="11214" y="6188"/>
                    </a:cubicBezTo>
                    <a:cubicBezTo>
                      <a:pt x="11214" y="5810"/>
                      <a:pt x="11194" y="5393"/>
                      <a:pt x="11105" y="4967"/>
                    </a:cubicBezTo>
                    <a:cubicBezTo>
                      <a:pt x="11015" y="4529"/>
                      <a:pt x="10836" y="4082"/>
                      <a:pt x="10568" y="3665"/>
                    </a:cubicBezTo>
                    <a:cubicBezTo>
                      <a:pt x="10052" y="2811"/>
                      <a:pt x="9277" y="1976"/>
                      <a:pt x="8264" y="1371"/>
                    </a:cubicBezTo>
                    <a:cubicBezTo>
                      <a:pt x="7260" y="765"/>
                      <a:pt x="6178" y="437"/>
                      <a:pt x="5175" y="248"/>
                    </a:cubicBezTo>
                    <a:cubicBezTo>
                      <a:pt x="4172" y="69"/>
                      <a:pt x="3248" y="20"/>
                      <a:pt x="2483" y="10"/>
                    </a:cubicBezTo>
                    <a:cubicBezTo>
                      <a:pt x="2393" y="0"/>
                      <a:pt x="2294" y="0"/>
                      <a:pt x="2205" y="0"/>
                    </a:cubicBezTo>
                    <a:close/>
                  </a:path>
                </a:pathLst>
              </a:custGeom>
              <a:solidFill>
                <a:srgbClr val="DC9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61;p50">
                <a:extLst>
                  <a:ext uri="{FF2B5EF4-FFF2-40B4-BE49-F238E27FC236}">
                    <a16:creationId xmlns:a16="http://schemas.microsoft.com/office/drawing/2014/main" xmlns="" id="{B4346A79-5BB3-4C23-9ED4-FAE65922A380}"/>
                  </a:ext>
                </a:extLst>
              </p:cNvPr>
              <p:cNvSpPr/>
              <p:nvPr/>
            </p:nvSpPr>
            <p:spPr>
              <a:xfrm>
                <a:off x="3092699" y="1312362"/>
                <a:ext cx="83046" cy="56428"/>
              </a:xfrm>
              <a:custGeom>
                <a:avLst/>
                <a:gdLst/>
                <a:ahLst/>
                <a:cxnLst/>
                <a:rect l="l" t="t" r="r" b="b"/>
                <a:pathLst>
                  <a:path w="2524" h="1715" extrusionOk="0">
                    <a:moveTo>
                      <a:pt x="434" y="1"/>
                    </a:moveTo>
                    <a:cubicBezTo>
                      <a:pt x="158" y="1"/>
                      <a:pt x="1" y="74"/>
                      <a:pt x="11" y="130"/>
                    </a:cubicBezTo>
                    <a:cubicBezTo>
                      <a:pt x="11" y="190"/>
                      <a:pt x="189" y="210"/>
                      <a:pt x="437" y="289"/>
                    </a:cubicBezTo>
                    <a:cubicBezTo>
                      <a:pt x="696" y="359"/>
                      <a:pt x="1033" y="498"/>
                      <a:pt x="1351" y="726"/>
                    </a:cubicBezTo>
                    <a:cubicBezTo>
                      <a:pt x="1669" y="945"/>
                      <a:pt x="1927" y="1213"/>
                      <a:pt x="2106" y="1412"/>
                    </a:cubicBezTo>
                    <a:cubicBezTo>
                      <a:pt x="2277" y="1592"/>
                      <a:pt x="2391" y="1714"/>
                      <a:pt x="2455" y="1714"/>
                    </a:cubicBezTo>
                    <a:cubicBezTo>
                      <a:pt x="2462" y="1714"/>
                      <a:pt x="2468" y="1713"/>
                      <a:pt x="2474" y="1710"/>
                    </a:cubicBezTo>
                    <a:cubicBezTo>
                      <a:pt x="2523" y="1690"/>
                      <a:pt x="2483" y="1511"/>
                      <a:pt x="2355" y="1253"/>
                    </a:cubicBezTo>
                    <a:cubicBezTo>
                      <a:pt x="2216" y="995"/>
                      <a:pt x="1977" y="657"/>
                      <a:pt x="1600" y="399"/>
                    </a:cubicBezTo>
                    <a:cubicBezTo>
                      <a:pt x="1212" y="130"/>
                      <a:pt x="795" y="11"/>
                      <a:pt x="487" y="1"/>
                    </a:cubicBezTo>
                    <a:cubicBezTo>
                      <a:pt x="469" y="1"/>
                      <a:pt x="451" y="1"/>
                      <a:pt x="434" y="1"/>
                    </a:cubicBezTo>
                    <a:close/>
                  </a:path>
                </a:pathLst>
              </a:custGeom>
              <a:solidFill>
                <a:srgbClr val="7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62;p50">
                <a:extLst>
                  <a:ext uri="{FF2B5EF4-FFF2-40B4-BE49-F238E27FC236}">
                    <a16:creationId xmlns:a16="http://schemas.microsoft.com/office/drawing/2014/main" xmlns="" id="{ADB388DE-3B7D-46A7-92C6-26A03401D64E}"/>
                  </a:ext>
                </a:extLst>
              </p:cNvPr>
              <p:cNvSpPr/>
              <p:nvPr/>
            </p:nvSpPr>
            <p:spPr>
              <a:xfrm>
                <a:off x="2958679" y="1184264"/>
                <a:ext cx="393218" cy="375878"/>
              </a:xfrm>
              <a:custGeom>
                <a:avLst/>
                <a:gdLst/>
                <a:ahLst/>
                <a:cxnLst/>
                <a:rect l="l" t="t" r="r" b="b"/>
                <a:pathLst>
                  <a:path w="11951" h="11424" extrusionOk="0">
                    <a:moveTo>
                      <a:pt x="150" y="1"/>
                    </a:moveTo>
                    <a:lnTo>
                      <a:pt x="150" y="1"/>
                    </a:lnTo>
                    <a:cubicBezTo>
                      <a:pt x="111" y="10"/>
                      <a:pt x="80" y="10"/>
                      <a:pt x="51" y="21"/>
                    </a:cubicBezTo>
                    <a:cubicBezTo>
                      <a:pt x="11" y="30"/>
                      <a:pt x="1" y="41"/>
                      <a:pt x="1" y="41"/>
                    </a:cubicBezTo>
                    <a:cubicBezTo>
                      <a:pt x="1" y="41"/>
                      <a:pt x="21" y="30"/>
                      <a:pt x="51" y="30"/>
                    </a:cubicBezTo>
                    <a:cubicBezTo>
                      <a:pt x="71" y="30"/>
                      <a:pt x="80" y="21"/>
                      <a:pt x="100" y="21"/>
                    </a:cubicBezTo>
                    <a:cubicBezTo>
                      <a:pt x="120" y="10"/>
                      <a:pt x="130" y="10"/>
                      <a:pt x="150" y="1"/>
                    </a:cubicBezTo>
                    <a:close/>
                    <a:moveTo>
                      <a:pt x="11930" y="11353"/>
                    </a:moveTo>
                    <a:cubicBezTo>
                      <a:pt x="11930" y="11353"/>
                      <a:pt x="11930" y="11364"/>
                      <a:pt x="11920" y="11364"/>
                    </a:cubicBezTo>
                    <a:cubicBezTo>
                      <a:pt x="11930" y="11364"/>
                      <a:pt x="11930" y="11364"/>
                      <a:pt x="11930" y="11373"/>
                    </a:cubicBezTo>
                    <a:cubicBezTo>
                      <a:pt x="11940" y="11404"/>
                      <a:pt x="11950" y="11423"/>
                      <a:pt x="11950" y="11423"/>
                    </a:cubicBezTo>
                    <a:cubicBezTo>
                      <a:pt x="11950" y="11413"/>
                      <a:pt x="11950" y="11404"/>
                      <a:pt x="11940" y="11364"/>
                    </a:cubicBezTo>
                    <a:cubicBezTo>
                      <a:pt x="11930" y="11364"/>
                      <a:pt x="11930" y="11353"/>
                      <a:pt x="11930" y="11353"/>
                    </a:cubicBezTo>
                    <a:close/>
                  </a:path>
                </a:pathLst>
              </a:custGeom>
              <a:solidFill>
                <a:srgbClr val="2F38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63;p50">
                <a:extLst>
                  <a:ext uri="{FF2B5EF4-FFF2-40B4-BE49-F238E27FC236}">
                    <a16:creationId xmlns:a16="http://schemas.microsoft.com/office/drawing/2014/main" xmlns="" id="{65941CB8-5D9C-42A7-A0A8-A5C1D70281AA}"/>
                  </a:ext>
                </a:extLst>
              </p:cNvPr>
              <p:cNvSpPr/>
              <p:nvPr/>
            </p:nvSpPr>
            <p:spPr>
              <a:xfrm>
                <a:off x="2961970" y="1165969"/>
                <a:ext cx="389269" cy="392198"/>
              </a:xfrm>
              <a:custGeom>
                <a:avLst/>
                <a:gdLst/>
                <a:ahLst/>
                <a:cxnLst/>
                <a:rect l="l" t="t" r="r" b="b"/>
                <a:pathLst>
                  <a:path w="11831" h="11920" extrusionOk="0">
                    <a:moveTo>
                      <a:pt x="4430" y="1"/>
                    </a:moveTo>
                    <a:cubicBezTo>
                      <a:pt x="3894" y="1"/>
                      <a:pt x="3388" y="20"/>
                      <a:pt x="2940" y="70"/>
                    </a:cubicBezTo>
                    <a:cubicBezTo>
                      <a:pt x="1987" y="160"/>
                      <a:pt x="1222" y="308"/>
                      <a:pt x="706" y="407"/>
                    </a:cubicBezTo>
                    <a:cubicBezTo>
                      <a:pt x="437" y="458"/>
                      <a:pt x="239" y="507"/>
                      <a:pt x="100" y="537"/>
                    </a:cubicBezTo>
                    <a:cubicBezTo>
                      <a:pt x="90" y="547"/>
                      <a:pt x="70" y="547"/>
                      <a:pt x="50" y="557"/>
                    </a:cubicBezTo>
                    <a:cubicBezTo>
                      <a:pt x="30" y="566"/>
                      <a:pt x="20" y="566"/>
                      <a:pt x="0" y="577"/>
                    </a:cubicBezTo>
                    <a:cubicBezTo>
                      <a:pt x="40" y="566"/>
                      <a:pt x="70" y="566"/>
                      <a:pt x="110" y="557"/>
                    </a:cubicBezTo>
                    <a:cubicBezTo>
                      <a:pt x="249" y="527"/>
                      <a:pt x="448" y="487"/>
                      <a:pt x="706" y="438"/>
                    </a:cubicBezTo>
                    <a:cubicBezTo>
                      <a:pt x="1232" y="348"/>
                      <a:pt x="1997" y="209"/>
                      <a:pt x="2940" y="129"/>
                    </a:cubicBezTo>
                    <a:cubicBezTo>
                      <a:pt x="3357" y="90"/>
                      <a:pt x="3814" y="70"/>
                      <a:pt x="4301" y="70"/>
                    </a:cubicBezTo>
                    <a:lnTo>
                      <a:pt x="4500" y="70"/>
                    </a:lnTo>
                    <a:cubicBezTo>
                      <a:pt x="5056" y="90"/>
                      <a:pt x="5652" y="140"/>
                      <a:pt x="6268" y="259"/>
                    </a:cubicBezTo>
                    <a:cubicBezTo>
                      <a:pt x="6884" y="388"/>
                      <a:pt x="7509" y="597"/>
                      <a:pt x="8105" y="924"/>
                    </a:cubicBezTo>
                    <a:cubicBezTo>
                      <a:pt x="8175" y="964"/>
                      <a:pt x="8255" y="1003"/>
                      <a:pt x="8324" y="1043"/>
                    </a:cubicBezTo>
                    <a:cubicBezTo>
                      <a:pt x="8394" y="1093"/>
                      <a:pt x="8463" y="1142"/>
                      <a:pt x="8542" y="1193"/>
                    </a:cubicBezTo>
                    <a:cubicBezTo>
                      <a:pt x="8612" y="1232"/>
                      <a:pt x="8681" y="1282"/>
                      <a:pt x="8751" y="1332"/>
                    </a:cubicBezTo>
                    <a:cubicBezTo>
                      <a:pt x="8820" y="1381"/>
                      <a:pt x="8890" y="1440"/>
                      <a:pt x="8950" y="1500"/>
                    </a:cubicBezTo>
                    <a:cubicBezTo>
                      <a:pt x="9218" y="1719"/>
                      <a:pt x="9456" y="1987"/>
                      <a:pt x="9665" y="2265"/>
                    </a:cubicBezTo>
                    <a:cubicBezTo>
                      <a:pt x="10102" y="2831"/>
                      <a:pt x="10429" y="3437"/>
                      <a:pt x="10738" y="4033"/>
                    </a:cubicBezTo>
                    <a:cubicBezTo>
                      <a:pt x="10886" y="4331"/>
                      <a:pt x="11036" y="4629"/>
                      <a:pt x="11164" y="4917"/>
                    </a:cubicBezTo>
                    <a:cubicBezTo>
                      <a:pt x="11284" y="5215"/>
                      <a:pt x="11393" y="5513"/>
                      <a:pt x="11473" y="5801"/>
                    </a:cubicBezTo>
                    <a:cubicBezTo>
                      <a:pt x="11641" y="6387"/>
                      <a:pt x="11721" y="6973"/>
                      <a:pt x="11731" y="7510"/>
                    </a:cubicBezTo>
                    <a:cubicBezTo>
                      <a:pt x="11751" y="8056"/>
                      <a:pt x="11701" y="8552"/>
                      <a:pt x="11652" y="9019"/>
                    </a:cubicBezTo>
                    <a:cubicBezTo>
                      <a:pt x="11592" y="9476"/>
                      <a:pt x="11552" y="9894"/>
                      <a:pt x="11552" y="10261"/>
                    </a:cubicBezTo>
                    <a:cubicBezTo>
                      <a:pt x="11542" y="10629"/>
                      <a:pt x="11572" y="10946"/>
                      <a:pt x="11612" y="11205"/>
                    </a:cubicBezTo>
                    <a:cubicBezTo>
                      <a:pt x="11661" y="11463"/>
                      <a:pt x="11721" y="11651"/>
                      <a:pt x="11771" y="11781"/>
                    </a:cubicBezTo>
                    <a:cubicBezTo>
                      <a:pt x="11791" y="11830"/>
                      <a:pt x="11810" y="11870"/>
                      <a:pt x="11820" y="11920"/>
                    </a:cubicBezTo>
                    <a:cubicBezTo>
                      <a:pt x="11830" y="11920"/>
                      <a:pt x="11830" y="11909"/>
                      <a:pt x="11830" y="11909"/>
                    </a:cubicBezTo>
                    <a:cubicBezTo>
                      <a:pt x="11810" y="11870"/>
                      <a:pt x="11800" y="11820"/>
                      <a:pt x="11780" y="11781"/>
                    </a:cubicBezTo>
                    <a:cubicBezTo>
                      <a:pt x="11741" y="11651"/>
                      <a:pt x="11681" y="11453"/>
                      <a:pt x="11652" y="11194"/>
                    </a:cubicBezTo>
                    <a:cubicBezTo>
                      <a:pt x="11612" y="10946"/>
                      <a:pt x="11582" y="10629"/>
                      <a:pt x="11592" y="10261"/>
                    </a:cubicBezTo>
                    <a:cubicBezTo>
                      <a:pt x="11602" y="9894"/>
                      <a:pt x="11652" y="9476"/>
                      <a:pt x="11701" y="9019"/>
                    </a:cubicBezTo>
                    <a:cubicBezTo>
                      <a:pt x="11760" y="8563"/>
                      <a:pt x="11820" y="8056"/>
                      <a:pt x="11800" y="7510"/>
                    </a:cubicBezTo>
                    <a:cubicBezTo>
                      <a:pt x="11791" y="6963"/>
                      <a:pt x="11711" y="6377"/>
                      <a:pt x="11552" y="5781"/>
                    </a:cubicBezTo>
                    <a:cubicBezTo>
                      <a:pt x="11462" y="5483"/>
                      <a:pt x="11363" y="5185"/>
                      <a:pt x="11234" y="4887"/>
                    </a:cubicBezTo>
                    <a:cubicBezTo>
                      <a:pt x="11115" y="4590"/>
                      <a:pt x="10956" y="4301"/>
                      <a:pt x="10807" y="4003"/>
                    </a:cubicBezTo>
                    <a:cubicBezTo>
                      <a:pt x="10499" y="3407"/>
                      <a:pt x="10171" y="2791"/>
                      <a:pt x="9734" y="2215"/>
                    </a:cubicBezTo>
                    <a:cubicBezTo>
                      <a:pt x="9516" y="1937"/>
                      <a:pt x="9277" y="1669"/>
                      <a:pt x="9009" y="1431"/>
                    </a:cubicBezTo>
                    <a:cubicBezTo>
                      <a:pt x="8940" y="1381"/>
                      <a:pt x="8870" y="1321"/>
                      <a:pt x="8801" y="1272"/>
                    </a:cubicBezTo>
                    <a:cubicBezTo>
                      <a:pt x="8731" y="1222"/>
                      <a:pt x="8661" y="1173"/>
                      <a:pt x="8582" y="1123"/>
                    </a:cubicBezTo>
                    <a:lnTo>
                      <a:pt x="8374" y="974"/>
                    </a:lnTo>
                    <a:cubicBezTo>
                      <a:pt x="8294" y="934"/>
                      <a:pt x="8215" y="895"/>
                      <a:pt x="8145" y="855"/>
                    </a:cubicBezTo>
                    <a:cubicBezTo>
                      <a:pt x="7539" y="527"/>
                      <a:pt x="6904" y="308"/>
                      <a:pt x="6288" y="189"/>
                    </a:cubicBezTo>
                    <a:cubicBezTo>
                      <a:pt x="5662" y="70"/>
                      <a:pt x="5056" y="20"/>
                      <a:pt x="4500" y="1"/>
                    </a:cubicBezTo>
                    <a:close/>
                  </a:path>
                </a:pathLst>
              </a:custGeom>
              <a:solidFill>
                <a:srgbClr val="598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64;p50">
                <a:extLst>
                  <a:ext uri="{FF2B5EF4-FFF2-40B4-BE49-F238E27FC236}">
                    <a16:creationId xmlns:a16="http://schemas.microsoft.com/office/drawing/2014/main" xmlns="" id="{528E7AC9-27F2-4C47-8A84-7EDC4389D278}"/>
                  </a:ext>
                </a:extLst>
              </p:cNvPr>
              <p:cNvSpPr/>
              <p:nvPr/>
            </p:nvSpPr>
            <p:spPr>
              <a:xfrm>
                <a:off x="3265250" y="1258135"/>
                <a:ext cx="47083" cy="390915"/>
              </a:xfrm>
              <a:custGeom>
                <a:avLst/>
                <a:gdLst/>
                <a:ahLst/>
                <a:cxnLst/>
                <a:rect l="l" t="t" r="r" b="b"/>
                <a:pathLst>
                  <a:path w="1431" h="11881" extrusionOk="0">
                    <a:moveTo>
                      <a:pt x="815" y="1"/>
                    </a:moveTo>
                    <a:lnTo>
                      <a:pt x="875" y="120"/>
                    </a:lnTo>
                    <a:cubicBezTo>
                      <a:pt x="914" y="209"/>
                      <a:pt x="965" y="328"/>
                      <a:pt x="1024" y="487"/>
                    </a:cubicBezTo>
                    <a:cubicBezTo>
                      <a:pt x="1143" y="805"/>
                      <a:pt x="1243" y="1282"/>
                      <a:pt x="1292" y="1888"/>
                    </a:cubicBezTo>
                    <a:cubicBezTo>
                      <a:pt x="1332" y="2493"/>
                      <a:pt x="1352" y="3208"/>
                      <a:pt x="1352" y="4013"/>
                    </a:cubicBezTo>
                    <a:cubicBezTo>
                      <a:pt x="1342" y="4808"/>
                      <a:pt x="1292" y="5692"/>
                      <a:pt x="1123" y="6596"/>
                    </a:cubicBezTo>
                    <a:cubicBezTo>
                      <a:pt x="1034" y="7053"/>
                      <a:pt x="925" y="7490"/>
                      <a:pt x="795" y="7907"/>
                    </a:cubicBezTo>
                    <a:cubicBezTo>
                      <a:pt x="656" y="8314"/>
                      <a:pt x="488" y="8702"/>
                      <a:pt x="349" y="9079"/>
                    </a:cubicBezTo>
                    <a:cubicBezTo>
                      <a:pt x="210" y="9457"/>
                      <a:pt x="90" y="9834"/>
                      <a:pt x="51" y="10192"/>
                    </a:cubicBezTo>
                    <a:cubicBezTo>
                      <a:pt x="1" y="10549"/>
                      <a:pt x="21" y="10887"/>
                      <a:pt x="110" y="11185"/>
                    </a:cubicBezTo>
                    <a:cubicBezTo>
                      <a:pt x="190" y="11472"/>
                      <a:pt x="338" y="11711"/>
                      <a:pt x="508" y="11880"/>
                    </a:cubicBezTo>
                    <a:lnTo>
                      <a:pt x="508" y="11820"/>
                    </a:lnTo>
                    <a:cubicBezTo>
                      <a:pt x="369" y="11651"/>
                      <a:pt x="239" y="11433"/>
                      <a:pt x="170" y="11165"/>
                    </a:cubicBezTo>
                    <a:cubicBezTo>
                      <a:pt x="90" y="10876"/>
                      <a:pt x="71" y="10549"/>
                      <a:pt x="120" y="10192"/>
                    </a:cubicBezTo>
                    <a:cubicBezTo>
                      <a:pt x="160" y="9843"/>
                      <a:pt x="279" y="9486"/>
                      <a:pt x="418" y="9108"/>
                    </a:cubicBezTo>
                    <a:cubicBezTo>
                      <a:pt x="557" y="8731"/>
                      <a:pt x="736" y="8344"/>
                      <a:pt x="865" y="7927"/>
                    </a:cubicBezTo>
                    <a:cubicBezTo>
                      <a:pt x="1004" y="7510"/>
                      <a:pt x="1123" y="7073"/>
                      <a:pt x="1203" y="6616"/>
                    </a:cubicBezTo>
                    <a:cubicBezTo>
                      <a:pt x="1371" y="5702"/>
                      <a:pt x="1421" y="4818"/>
                      <a:pt x="1431" y="4013"/>
                    </a:cubicBezTo>
                    <a:cubicBezTo>
                      <a:pt x="1431" y="3208"/>
                      <a:pt x="1402" y="2484"/>
                      <a:pt x="1352" y="1878"/>
                    </a:cubicBezTo>
                    <a:cubicBezTo>
                      <a:pt x="1292" y="1272"/>
                      <a:pt x="1183" y="795"/>
                      <a:pt x="1054" y="477"/>
                    </a:cubicBezTo>
                    <a:cubicBezTo>
                      <a:pt x="994" y="318"/>
                      <a:pt x="934" y="199"/>
                      <a:pt x="895" y="120"/>
                    </a:cubicBezTo>
                    <a:cubicBezTo>
                      <a:pt x="845" y="40"/>
                      <a:pt x="825" y="1"/>
                      <a:pt x="815" y="1"/>
                    </a:cubicBezTo>
                    <a:close/>
                  </a:path>
                </a:pathLst>
              </a:custGeom>
              <a:solidFill>
                <a:srgbClr val="598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65;p50">
                <a:extLst>
                  <a:ext uri="{FF2B5EF4-FFF2-40B4-BE49-F238E27FC236}">
                    <a16:creationId xmlns:a16="http://schemas.microsoft.com/office/drawing/2014/main" xmlns="" id="{EA0DD04C-C1B5-4983-BED0-5BB681061A43}"/>
                  </a:ext>
                </a:extLst>
              </p:cNvPr>
              <p:cNvSpPr/>
              <p:nvPr/>
            </p:nvSpPr>
            <p:spPr>
              <a:xfrm>
                <a:off x="3281933" y="1647067"/>
                <a:ext cx="35337" cy="17669"/>
              </a:xfrm>
              <a:custGeom>
                <a:avLst/>
                <a:gdLst/>
                <a:ahLst/>
                <a:cxnLst/>
                <a:rect l="l" t="t" r="r" b="b"/>
                <a:pathLst>
                  <a:path w="1074" h="537" extrusionOk="0">
                    <a:moveTo>
                      <a:pt x="1" y="0"/>
                    </a:moveTo>
                    <a:lnTo>
                      <a:pt x="1" y="60"/>
                    </a:lnTo>
                    <a:cubicBezTo>
                      <a:pt x="1" y="70"/>
                      <a:pt x="10" y="80"/>
                      <a:pt x="10" y="80"/>
                    </a:cubicBezTo>
                    <a:cubicBezTo>
                      <a:pt x="189" y="259"/>
                      <a:pt x="378" y="368"/>
                      <a:pt x="537" y="438"/>
                    </a:cubicBezTo>
                    <a:cubicBezTo>
                      <a:pt x="705" y="497"/>
                      <a:pt x="845" y="517"/>
                      <a:pt x="934" y="527"/>
                    </a:cubicBezTo>
                    <a:lnTo>
                      <a:pt x="1043" y="527"/>
                    </a:lnTo>
                    <a:cubicBezTo>
                      <a:pt x="1063" y="517"/>
                      <a:pt x="1073" y="517"/>
                      <a:pt x="1073" y="517"/>
                    </a:cubicBezTo>
                    <a:cubicBezTo>
                      <a:pt x="1073" y="507"/>
                      <a:pt x="875" y="537"/>
                      <a:pt x="557" y="407"/>
                    </a:cubicBezTo>
                    <a:cubicBezTo>
                      <a:pt x="398" y="338"/>
                      <a:pt x="219" y="229"/>
                      <a:pt x="50" y="50"/>
                    </a:cubicBezTo>
                    <a:lnTo>
                      <a:pt x="1" y="0"/>
                    </a:lnTo>
                    <a:close/>
                  </a:path>
                </a:pathLst>
              </a:custGeom>
              <a:solidFill>
                <a:srgbClr val="598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66;p50">
                <a:extLst>
                  <a:ext uri="{FF2B5EF4-FFF2-40B4-BE49-F238E27FC236}">
                    <a16:creationId xmlns:a16="http://schemas.microsoft.com/office/drawing/2014/main" xmlns="" id="{3D25628C-48DC-4F2F-8006-7EBBAD8F8015}"/>
                  </a:ext>
                </a:extLst>
              </p:cNvPr>
              <p:cNvSpPr/>
              <p:nvPr/>
            </p:nvSpPr>
            <p:spPr>
              <a:xfrm>
                <a:off x="2913271" y="1602942"/>
                <a:ext cx="329782" cy="81730"/>
              </a:xfrm>
              <a:custGeom>
                <a:avLst/>
                <a:gdLst/>
                <a:ahLst/>
                <a:cxnLst/>
                <a:rect l="l" t="t" r="r" b="b"/>
                <a:pathLst>
                  <a:path w="10023" h="2484" extrusionOk="0">
                    <a:moveTo>
                      <a:pt x="1" y="0"/>
                    </a:moveTo>
                    <a:lnTo>
                      <a:pt x="80" y="80"/>
                    </a:lnTo>
                    <a:cubicBezTo>
                      <a:pt x="110" y="119"/>
                      <a:pt x="140" y="150"/>
                      <a:pt x="169" y="189"/>
                    </a:cubicBezTo>
                    <a:cubicBezTo>
                      <a:pt x="199" y="229"/>
                      <a:pt x="249" y="269"/>
                      <a:pt x="299" y="318"/>
                    </a:cubicBezTo>
                    <a:cubicBezTo>
                      <a:pt x="507" y="507"/>
                      <a:pt x="835" y="765"/>
                      <a:pt x="1301" y="984"/>
                    </a:cubicBezTo>
                    <a:cubicBezTo>
                      <a:pt x="1769" y="1192"/>
                      <a:pt x="2354" y="1371"/>
                      <a:pt x="3030" y="1470"/>
                    </a:cubicBezTo>
                    <a:cubicBezTo>
                      <a:pt x="3705" y="1570"/>
                      <a:pt x="4450" y="1580"/>
                      <a:pt x="5235" y="1580"/>
                    </a:cubicBezTo>
                    <a:lnTo>
                      <a:pt x="5325" y="1580"/>
                    </a:lnTo>
                    <a:cubicBezTo>
                      <a:pt x="6069" y="1580"/>
                      <a:pt x="6784" y="1589"/>
                      <a:pt x="7420" y="1669"/>
                    </a:cubicBezTo>
                    <a:cubicBezTo>
                      <a:pt x="8095" y="1739"/>
                      <a:pt x="8682" y="1898"/>
                      <a:pt x="9148" y="2086"/>
                    </a:cubicBezTo>
                    <a:cubicBezTo>
                      <a:pt x="9486" y="2216"/>
                      <a:pt x="9754" y="2355"/>
                      <a:pt x="9973" y="2483"/>
                    </a:cubicBezTo>
                    <a:cubicBezTo>
                      <a:pt x="9993" y="2474"/>
                      <a:pt x="10002" y="2463"/>
                      <a:pt x="10022" y="2463"/>
                    </a:cubicBezTo>
                    <a:cubicBezTo>
                      <a:pt x="9804" y="2324"/>
                      <a:pt x="9516" y="2176"/>
                      <a:pt x="9178" y="2037"/>
                    </a:cubicBezTo>
                    <a:cubicBezTo>
                      <a:pt x="8702" y="1838"/>
                      <a:pt x="8106" y="1669"/>
                      <a:pt x="7430" y="1589"/>
                    </a:cubicBezTo>
                    <a:cubicBezTo>
                      <a:pt x="6775" y="1510"/>
                      <a:pt x="6049" y="1500"/>
                      <a:pt x="5285" y="1500"/>
                    </a:cubicBezTo>
                    <a:lnTo>
                      <a:pt x="5225" y="1500"/>
                    </a:lnTo>
                    <a:cubicBezTo>
                      <a:pt x="4450" y="1500"/>
                      <a:pt x="3705" y="1490"/>
                      <a:pt x="3040" y="1401"/>
                    </a:cubicBezTo>
                    <a:cubicBezTo>
                      <a:pt x="2374" y="1311"/>
                      <a:pt x="1789" y="1132"/>
                      <a:pt x="1332" y="934"/>
                    </a:cubicBezTo>
                    <a:cubicBezTo>
                      <a:pt x="864" y="726"/>
                      <a:pt x="537" y="477"/>
                      <a:pt x="318" y="298"/>
                    </a:cubicBezTo>
                    <a:cubicBezTo>
                      <a:pt x="268" y="249"/>
                      <a:pt x="219" y="209"/>
                      <a:pt x="179" y="169"/>
                    </a:cubicBezTo>
                    <a:cubicBezTo>
                      <a:pt x="149" y="139"/>
                      <a:pt x="120" y="110"/>
                      <a:pt x="90" y="70"/>
                    </a:cubicBezTo>
                    <a:cubicBezTo>
                      <a:pt x="40" y="20"/>
                      <a:pt x="10" y="0"/>
                      <a:pt x="1" y="0"/>
                    </a:cubicBezTo>
                    <a:close/>
                  </a:path>
                </a:pathLst>
              </a:custGeom>
              <a:solidFill>
                <a:srgbClr val="598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67;p50">
                <a:extLst>
                  <a:ext uri="{FF2B5EF4-FFF2-40B4-BE49-F238E27FC236}">
                    <a16:creationId xmlns:a16="http://schemas.microsoft.com/office/drawing/2014/main" xmlns="" id="{03A232B5-5BE1-42B5-BF1F-848E31F6F450}"/>
                  </a:ext>
                </a:extLst>
              </p:cNvPr>
              <p:cNvSpPr/>
              <p:nvPr/>
            </p:nvSpPr>
            <p:spPr>
              <a:xfrm>
                <a:off x="2892015" y="1213681"/>
                <a:ext cx="31422" cy="61495"/>
              </a:xfrm>
              <a:custGeom>
                <a:avLst/>
                <a:gdLst/>
                <a:ahLst/>
                <a:cxnLst/>
                <a:rect l="l" t="t" r="r" b="b"/>
                <a:pathLst>
                  <a:path w="955" h="1869" extrusionOk="0">
                    <a:moveTo>
                      <a:pt x="954" y="1"/>
                    </a:moveTo>
                    <a:cubicBezTo>
                      <a:pt x="914" y="41"/>
                      <a:pt x="855" y="80"/>
                      <a:pt x="795" y="130"/>
                    </a:cubicBezTo>
                    <a:cubicBezTo>
                      <a:pt x="577" y="328"/>
                      <a:pt x="309" y="676"/>
                      <a:pt x="150" y="1182"/>
                    </a:cubicBezTo>
                    <a:cubicBezTo>
                      <a:pt x="80" y="1391"/>
                      <a:pt x="31" y="1619"/>
                      <a:pt x="1" y="1868"/>
                    </a:cubicBezTo>
                    <a:cubicBezTo>
                      <a:pt x="40" y="1709"/>
                      <a:pt x="90" y="1550"/>
                      <a:pt x="150" y="1401"/>
                    </a:cubicBezTo>
                    <a:cubicBezTo>
                      <a:pt x="160" y="1332"/>
                      <a:pt x="179" y="1262"/>
                      <a:pt x="199" y="1193"/>
                    </a:cubicBezTo>
                    <a:cubicBezTo>
                      <a:pt x="349" y="706"/>
                      <a:pt x="616" y="358"/>
                      <a:pt x="825" y="160"/>
                    </a:cubicBezTo>
                    <a:cubicBezTo>
                      <a:pt x="825" y="149"/>
                      <a:pt x="825" y="149"/>
                      <a:pt x="835" y="149"/>
                    </a:cubicBezTo>
                    <a:lnTo>
                      <a:pt x="954" y="1"/>
                    </a:lnTo>
                    <a:close/>
                  </a:path>
                </a:pathLst>
              </a:custGeom>
              <a:solidFill>
                <a:srgbClr val="2F38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68;p50">
                <a:extLst>
                  <a:ext uri="{FF2B5EF4-FFF2-40B4-BE49-F238E27FC236}">
                    <a16:creationId xmlns:a16="http://schemas.microsoft.com/office/drawing/2014/main" xmlns="" id="{AA3C81D6-DEFE-45E6-9F26-4EF5BB81F607}"/>
                  </a:ext>
                </a:extLst>
              </p:cNvPr>
              <p:cNvSpPr/>
              <p:nvPr/>
            </p:nvSpPr>
            <p:spPr>
              <a:xfrm>
                <a:off x="2866218" y="1209107"/>
                <a:ext cx="64390" cy="356926"/>
              </a:xfrm>
              <a:custGeom>
                <a:avLst/>
                <a:gdLst/>
                <a:ahLst/>
                <a:cxnLst/>
                <a:rect l="l" t="t" r="r" b="b"/>
                <a:pathLst>
                  <a:path w="1957" h="10848" extrusionOk="0">
                    <a:moveTo>
                      <a:pt x="1957" y="1"/>
                    </a:moveTo>
                    <a:cubicBezTo>
                      <a:pt x="1947" y="1"/>
                      <a:pt x="1917" y="21"/>
                      <a:pt x="1848" y="60"/>
                    </a:cubicBezTo>
                    <a:cubicBezTo>
                      <a:pt x="1818" y="80"/>
                      <a:pt x="1788" y="110"/>
                      <a:pt x="1738" y="140"/>
                    </a:cubicBezTo>
                    <a:lnTo>
                      <a:pt x="1619" y="288"/>
                    </a:lnTo>
                    <a:cubicBezTo>
                      <a:pt x="1818" y="90"/>
                      <a:pt x="1957" y="10"/>
                      <a:pt x="1957" y="1"/>
                    </a:cubicBezTo>
                    <a:close/>
                    <a:moveTo>
                      <a:pt x="934" y="1540"/>
                    </a:moveTo>
                    <a:lnTo>
                      <a:pt x="934" y="1540"/>
                    </a:lnTo>
                    <a:cubicBezTo>
                      <a:pt x="874" y="1689"/>
                      <a:pt x="824" y="1848"/>
                      <a:pt x="785" y="2007"/>
                    </a:cubicBezTo>
                    <a:cubicBezTo>
                      <a:pt x="745" y="2354"/>
                      <a:pt x="735" y="2732"/>
                      <a:pt x="755" y="3129"/>
                    </a:cubicBezTo>
                    <a:cubicBezTo>
                      <a:pt x="775" y="3477"/>
                      <a:pt x="804" y="3835"/>
                      <a:pt x="835" y="4202"/>
                    </a:cubicBezTo>
                    <a:cubicBezTo>
                      <a:pt x="864" y="4570"/>
                      <a:pt x="904" y="4957"/>
                      <a:pt x="894" y="5344"/>
                    </a:cubicBezTo>
                    <a:cubicBezTo>
                      <a:pt x="884" y="5742"/>
                      <a:pt x="795" y="6119"/>
                      <a:pt x="696" y="6477"/>
                    </a:cubicBezTo>
                    <a:cubicBezTo>
                      <a:pt x="596" y="6834"/>
                      <a:pt x="487" y="7172"/>
                      <a:pt x="387" y="7499"/>
                    </a:cubicBezTo>
                    <a:cubicBezTo>
                      <a:pt x="179" y="8155"/>
                      <a:pt x="30" y="8761"/>
                      <a:pt x="20" y="9287"/>
                    </a:cubicBezTo>
                    <a:cubicBezTo>
                      <a:pt x="0" y="9814"/>
                      <a:pt x="139" y="10231"/>
                      <a:pt x="288" y="10479"/>
                    </a:cubicBezTo>
                    <a:cubicBezTo>
                      <a:pt x="437" y="10738"/>
                      <a:pt x="566" y="10847"/>
                      <a:pt x="566" y="10847"/>
                    </a:cubicBezTo>
                    <a:cubicBezTo>
                      <a:pt x="566" y="10837"/>
                      <a:pt x="457" y="10718"/>
                      <a:pt x="318" y="10459"/>
                    </a:cubicBezTo>
                    <a:cubicBezTo>
                      <a:pt x="179" y="10211"/>
                      <a:pt x="60" y="9804"/>
                      <a:pt x="80" y="9287"/>
                    </a:cubicBezTo>
                    <a:cubicBezTo>
                      <a:pt x="89" y="8771"/>
                      <a:pt x="248" y="8175"/>
                      <a:pt x="457" y="7519"/>
                    </a:cubicBezTo>
                    <a:cubicBezTo>
                      <a:pt x="566" y="7192"/>
                      <a:pt x="676" y="6854"/>
                      <a:pt x="775" y="6497"/>
                    </a:cubicBezTo>
                    <a:cubicBezTo>
                      <a:pt x="874" y="6129"/>
                      <a:pt x="974" y="5751"/>
                      <a:pt x="983" y="5354"/>
                    </a:cubicBezTo>
                    <a:cubicBezTo>
                      <a:pt x="983" y="4947"/>
                      <a:pt x="954" y="4570"/>
                      <a:pt x="914" y="4192"/>
                    </a:cubicBezTo>
                    <a:cubicBezTo>
                      <a:pt x="884" y="3824"/>
                      <a:pt x="855" y="3467"/>
                      <a:pt x="835" y="3129"/>
                    </a:cubicBezTo>
                    <a:cubicBezTo>
                      <a:pt x="804" y="2533"/>
                      <a:pt x="824" y="1987"/>
                      <a:pt x="934" y="1540"/>
                    </a:cubicBezTo>
                    <a:close/>
                  </a:path>
                </a:pathLst>
              </a:custGeom>
              <a:solidFill>
                <a:srgbClr val="598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69;p50">
                <a:extLst>
                  <a:ext uri="{FF2B5EF4-FFF2-40B4-BE49-F238E27FC236}">
                    <a16:creationId xmlns:a16="http://schemas.microsoft.com/office/drawing/2014/main" xmlns="" id="{57E7F201-7E3A-4CA7-A92D-6D20A68665F7}"/>
                  </a:ext>
                </a:extLst>
              </p:cNvPr>
              <p:cNvSpPr/>
              <p:nvPr/>
            </p:nvSpPr>
            <p:spPr>
              <a:xfrm>
                <a:off x="2725321" y="1637590"/>
                <a:ext cx="534402" cy="318990"/>
              </a:xfrm>
              <a:custGeom>
                <a:avLst/>
                <a:gdLst/>
                <a:ahLst/>
                <a:cxnLst/>
                <a:rect l="l" t="t" r="r" b="b"/>
                <a:pathLst>
                  <a:path w="16242" h="9695" extrusionOk="0">
                    <a:moveTo>
                      <a:pt x="13311" y="0"/>
                    </a:moveTo>
                    <a:lnTo>
                      <a:pt x="1" y="7639"/>
                    </a:lnTo>
                    <a:lnTo>
                      <a:pt x="1620" y="9694"/>
                    </a:lnTo>
                    <a:lnTo>
                      <a:pt x="16241" y="1103"/>
                    </a:lnTo>
                    <a:lnTo>
                      <a:pt x="13311" y="0"/>
                    </a:lnTo>
                    <a:close/>
                  </a:path>
                </a:pathLst>
              </a:custGeom>
              <a:solidFill>
                <a:srgbClr val="F5E8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70;p50">
                <a:extLst>
                  <a:ext uri="{FF2B5EF4-FFF2-40B4-BE49-F238E27FC236}">
                    <a16:creationId xmlns:a16="http://schemas.microsoft.com/office/drawing/2014/main" xmlns="" id="{C87D280E-1A9D-4909-9B93-B60DBFF86E9D}"/>
                  </a:ext>
                </a:extLst>
              </p:cNvPr>
              <p:cNvSpPr/>
              <p:nvPr/>
            </p:nvSpPr>
            <p:spPr>
              <a:xfrm>
                <a:off x="2217802" y="1688889"/>
                <a:ext cx="591554" cy="306585"/>
              </a:xfrm>
              <a:custGeom>
                <a:avLst/>
                <a:gdLst/>
                <a:ahLst/>
                <a:cxnLst/>
                <a:rect l="l" t="t" r="r" b="b"/>
                <a:pathLst>
                  <a:path w="17979" h="9318" extrusionOk="0">
                    <a:moveTo>
                      <a:pt x="3327" y="1"/>
                    </a:moveTo>
                    <a:lnTo>
                      <a:pt x="0" y="1818"/>
                    </a:lnTo>
                    <a:lnTo>
                      <a:pt x="10012" y="8642"/>
                    </a:lnTo>
                    <a:lnTo>
                      <a:pt x="17978" y="9318"/>
                    </a:lnTo>
                    <a:lnTo>
                      <a:pt x="16389" y="6566"/>
                    </a:lnTo>
                    <a:lnTo>
                      <a:pt x="3327" y="1"/>
                    </a:lnTo>
                    <a:close/>
                  </a:path>
                </a:pathLst>
              </a:custGeom>
              <a:solidFill>
                <a:srgbClr val="F5E8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71;p50">
                <a:extLst>
                  <a:ext uri="{FF2B5EF4-FFF2-40B4-BE49-F238E27FC236}">
                    <a16:creationId xmlns:a16="http://schemas.microsoft.com/office/drawing/2014/main" xmlns="" id="{7706F368-D3A6-4151-94CB-A4D3780AD2A9}"/>
                  </a:ext>
                </a:extLst>
              </p:cNvPr>
              <p:cNvSpPr/>
              <p:nvPr/>
            </p:nvSpPr>
            <p:spPr>
              <a:xfrm>
                <a:off x="2146366" y="1663980"/>
                <a:ext cx="1217557" cy="942558"/>
              </a:xfrm>
              <a:custGeom>
                <a:avLst/>
                <a:gdLst/>
                <a:ahLst/>
                <a:cxnLst/>
                <a:rect l="l" t="t" r="r" b="b"/>
                <a:pathLst>
                  <a:path w="37005" h="28647" extrusionOk="0">
                    <a:moveTo>
                      <a:pt x="34865" y="0"/>
                    </a:moveTo>
                    <a:cubicBezTo>
                      <a:pt x="34692" y="0"/>
                      <a:pt x="34514" y="39"/>
                      <a:pt x="34342" y="122"/>
                    </a:cubicBezTo>
                    <a:cubicBezTo>
                      <a:pt x="31124" y="1661"/>
                      <a:pt x="23973" y="5098"/>
                      <a:pt x="21529" y="6181"/>
                    </a:cubicBezTo>
                    <a:cubicBezTo>
                      <a:pt x="21301" y="6280"/>
                      <a:pt x="21112" y="6439"/>
                      <a:pt x="20983" y="6648"/>
                    </a:cubicBezTo>
                    <a:cubicBezTo>
                      <a:pt x="20366" y="7672"/>
                      <a:pt x="19217" y="8074"/>
                      <a:pt x="18097" y="8074"/>
                    </a:cubicBezTo>
                    <a:cubicBezTo>
                      <a:pt x="17001" y="8074"/>
                      <a:pt x="15931" y="7689"/>
                      <a:pt x="15411" y="7124"/>
                    </a:cubicBezTo>
                    <a:cubicBezTo>
                      <a:pt x="15292" y="7005"/>
                      <a:pt x="15143" y="6906"/>
                      <a:pt x="14984" y="6846"/>
                    </a:cubicBezTo>
                    <a:cubicBezTo>
                      <a:pt x="11696" y="5634"/>
                      <a:pt x="4723" y="3301"/>
                      <a:pt x="1575" y="2248"/>
                    </a:cubicBezTo>
                    <a:cubicBezTo>
                      <a:pt x="1447" y="2205"/>
                      <a:pt x="1319" y="2185"/>
                      <a:pt x="1193" y="2185"/>
                    </a:cubicBezTo>
                    <a:cubicBezTo>
                      <a:pt x="558" y="2185"/>
                      <a:pt x="0" y="2697"/>
                      <a:pt x="26" y="3360"/>
                    </a:cubicBezTo>
                    <a:lnTo>
                      <a:pt x="860" y="22460"/>
                    </a:lnTo>
                    <a:cubicBezTo>
                      <a:pt x="880" y="22937"/>
                      <a:pt x="1207" y="23354"/>
                      <a:pt x="1684" y="23493"/>
                    </a:cubicBezTo>
                    <a:cubicBezTo>
                      <a:pt x="4386" y="24288"/>
                      <a:pt x="13265" y="26861"/>
                      <a:pt x="16136" y="27497"/>
                    </a:cubicBezTo>
                    <a:cubicBezTo>
                      <a:pt x="16325" y="27536"/>
                      <a:pt x="16494" y="27616"/>
                      <a:pt x="16633" y="27735"/>
                    </a:cubicBezTo>
                    <a:cubicBezTo>
                      <a:pt x="17451" y="28406"/>
                      <a:pt x="18260" y="28646"/>
                      <a:pt x="19000" y="28646"/>
                    </a:cubicBezTo>
                    <a:cubicBezTo>
                      <a:pt x="20472" y="28646"/>
                      <a:pt x="21669" y="27698"/>
                      <a:pt x="22105" y="27307"/>
                    </a:cubicBezTo>
                    <a:cubicBezTo>
                      <a:pt x="22235" y="27188"/>
                      <a:pt x="22384" y="27099"/>
                      <a:pt x="22542" y="27049"/>
                    </a:cubicBezTo>
                    <a:lnTo>
                      <a:pt x="36180" y="22738"/>
                    </a:lnTo>
                    <a:cubicBezTo>
                      <a:pt x="36677" y="22579"/>
                      <a:pt x="37004" y="22123"/>
                      <a:pt x="36984" y="21616"/>
                    </a:cubicBezTo>
                    <a:lnTo>
                      <a:pt x="36021" y="1076"/>
                    </a:lnTo>
                    <a:cubicBezTo>
                      <a:pt x="35991" y="446"/>
                      <a:pt x="35455" y="0"/>
                      <a:pt x="34865" y="0"/>
                    </a:cubicBez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72;p50">
                <a:extLst>
                  <a:ext uri="{FF2B5EF4-FFF2-40B4-BE49-F238E27FC236}">
                    <a16:creationId xmlns:a16="http://schemas.microsoft.com/office/drawing/2014/main" xmlns="" id="{F6D9704E-6D79-4674-8D5F-7B736E6F92F3}"/>
                  </a:ext>
                </a:extLst>
              </p:cNvPr>
              <p:cNvSpPr/>
              <p:nvPr/>
            </p:nvSpPr>
            <p:spPr>
              <a:xfrm>
                <a:off x="2311251" y="2030438"/>
                <a:ext cx="181095" cy="253316"/>
              </a:xfrm>
              <a:custGeom>
                <a:avLst/>
                <a:gdLst/>
                <a:ahLst/>
                <a:cxnLst/>
                <a:rect l="l" t="t" r="r" b="b"/>
                <a:pathLst>
                  <a:path w="5504" h="7699" extrusionOk="0">
                    <a:moveTo>
                      <a:pt x="2683" y="894"/>
                    </a:moveTo>
                    <a:cubicBezTo>
                      <a:pt x="2901" y="894"/>
                      <a:pt x="3120" y="954"/>
                      <a:pt x="3338" y="1073"/>
                    </a:cubicBezTo>
                    <a:cubicBezTo>
                      <a:pt x="3467" y="1152"/>
                      <a:pt x="3596" y="1242"/>
                      <a:pt x="3705" y="1351"/>
                    </a:cubicBezTo>
                    <a:cubicBezTo>
                      <a:pt x="4063" y="1689"/>
                      <a:pt x="4321" y="2265"/>
                      <a:pt x="4470" y="2920"/>
                    </a:cubicBezTo>
                    <a:cubicBezTo>
                      <a:pt x="4838" y="4589"/>
                      <a:pt x="4440" y="6794"/>
                      <a:pt x="2791" y="6794"/>
                    </a:cubicBezTo>
                    <a:cubicBezTo>
                      <a:pt x="2672" y="6794"/>
                      <a:pt x="2533" y="6784"/>
                      <a:pt x="2404" y="6754"/>
                    </a:cubicBezTo>
                    <a:cubicBezTo>
                      <a:pt x="1689" y="6626"/>
                      <a:pt x="1193" y="5970"/>
                      <a:pt x="954" y="5284"/>
                    </a:cubicBezTo>
                    <a:cubicBezTo>
                      <a:pt x="617" y="4311"/>
                      <a:pt x="636" y="3030"/>
                      <a:pt x="1054" y="2076"/>
                    </a:cubicBezTo>
                    <a:cubicBezTo>
                      <a:pt x="1321" y="1441"/>
                      <a:pt x="1987" y="894"/>
                      <a:pt x="2683" y="894"/>
                    </a:cubicBezTo>
                    <a:close/>
                    <a:moveTo>
                      <a:pt x="2692" y="0"/>
                    </a:moveTo>
                    <a:cubicBezTo>
                      <a:pt x="1789" y="0"/>
                      <a:pt x="915" y="715"/>
                      <a:pt x="557" y="1540"/>
                    </a:cubicBezTo>
                    <a:cubicBezTo>
                      <a:pt x="21" y="2772"/>
                      <a:pt x="1" y="4450"/>
                      <a:pt x="438" y="5721"/>
                    </a:cubicBezTo>
                    <a:cubicBezTo>
                      <a:pt x="745" y="6615"/>
                      <a:pt x="1401" y="7469"/>
                      <a:pt x="2325" y="7648"/>
                    </a:cubicBezTo>
                    <a:cubicBezTo>
                      <a:pt x="2504" y="7678"/>
                      <a:pt x="2672" y="7698"/>
                      <a:pt x="2831" y="7698"/>
                    </a:cubicBezTo>
                    <a:cubicBezTo>
                      <a:pt x="4977" y="7698"/>
                      <a:pt x="5503" y="4818"/>
                      <a:pt x="5016" y="2633"/>
                    </a:cubicBezTo>
                    <a:cubicBezTo>
                      <a:pt x="4828" y="1778"/>
                      <a:pt x="4490" y="1024"/>
                      <a:pt x="4033" y="596"/>
                    </a:cubicBezTo>
                    <a:cubicBezTo>
                      <a:pt x="3884" y="447"/>
                      <a:pt x="3716" y="328"/>
                      <a:pt x="3546" y="229"/>
                    </a:cubicBezTo>
                    <a:cubicBezTo>
                      <a:pt x="3268" y="70"/>
                      <a:pt x="2981" y="0"/>
                      <a:pt x="2692" y="0"/>
                    </a:cubicBezTo>
                    <a:close/>
                  </a:path>
                </a:pathLst>
              </a:custGeom>
              <a:solidFill>
                <a:srgbClr val="6D36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73;p50">
                <a:extLst>
                  <a:ext uri="{FF2B5EF4-FFF2-40B4-BE49-F238E27FC236}">
                    <a16:creationId xmlns:a16="http://schemas.microsoft.com/office/drawing/2014/main" xmlns="" id="{3769170B-908B-49F7-BE3B-A061E7610368}"/>
                  </a:ext>
                </a:extLst>
              </p:cNvPr>
              <p:cNvSpPr/>
              <p:nvPr/>
            </p:nvSpPr>
            <p:spPr>
              <a:xfrm>
                <a:off x="2331520" y="2059822"/>
                <a:ext cx="138914" cy="194158"/>
              </a:xfrm>
              <a:custGeom>
                <a:avLst/>
                <a:gdLst/>
                <a:ahLst/>
                <a:cxnLst/>
                <a:rect l="l" t="t" r="r" b="b"/>
                <a:pathLst>
                  <a:path w="4222" h="5901" extrusionOk="0">
                    <a:moveTo>
                      <a:pt x="2067" y="1"/>
                    </a:moveTo>
                    <a:cubicBezTo>
                      <a:pt x="1371" y="1"/>
                      <a:pt x="705" y="548"/>
                      <a:pt x="438" y="1183"/>
                    </a:cubicBezTo>
                    <a:cubicBezTo>
                      <a:pt x="20" y="2137"/>
                      <a:pt x="1" y="3418"/>
                      <a:pt x="338" y="4391"/>
                    </a:cubicBezTo>
                    <a:cubicBezTo>
                      <a:pt x="577" y="5077"/>
                      <a:pt x="1073" y="5733"/>
                      <a:pt x="1788" y="5861"/>
                    </a:cubicBezTo>
                    <a:cubicBezTo>
                      <a:pt x="1917" y="5891"/>
                      <a:pt x="2056" y="5901"/>
                      <a:pt x="2175" y="5901"/>
                    </a:cubicBezTo>
                    <a:cubicBezTo>
                      <a:pt x="3824" y="5901"/>
                      <a:pt x="4222" y="3696"/>
                      <a:pt x="3854" y="2027"/>
                    </a:cubicBezTo>
                    <a:cubicBezTo>
                      <a:pt x="3705" y="1372"/>
                      <a:pt x="3447" y="796"/>
                      <a:pt x="3089" y="458"/>
                    </a:cubicBezTo>
                    <a:cubicBezTo>
                      <a:pt x="2980" y="349"/>
                      <a:pt x="2851" y="259"/>
                      <a:pt x="2722" y="180"/>
                    </a:cubicBezTo>
                    <a:cubicBezTo>
                      <a:pt x="2504" y="61"/>
                      <a:pt x="2285" y="1"/>
                      <a:pt x="2067" y="1"/>
                    </a:cubicBezTo>
                    <a:close/>
                  </a:path>
                </a:pathLst>
              </a:custGeom>
              <a:solidFill>
                <a:srgbClr val="883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74;p50">
                <a:extLst>
                  <a:ext uri="{FF2B5EF4-FFF2-40B4-BE49-F238E27FC236}">
                    <a16:creationId xmlns:a16="http://schemas.microsoft.com/office/drawing/2014/main" xmlns="" id="{7860F8D1-E620-4662-8CFE-3B61B51D36F6}"/>
                  </a:ext>
                </a:extLst>
              </p:cNvPr>
              <p:cNvSpPr/>
              <p:nvPr/>
            </p:nvSpPr>
            <p:spPr>
              <a:xfrm>
                <a:off x="2243928" y="2012604"/>
                <a:ext cx="231732" cy="199554"/>
              </a:xfrm>
              <a:custGeom>
                <a:avLst/>
                <a:gdLst/>
                <a:ahLst/>
                <a:cxnLst/>
                <a:rect l="l" t="t" r="r" b="b"/>
                <a:pathLst>
                  <a:path w="7043" h="6065" extrusionOk="0">
                    <a:moveTo>
                      <a:pt x="4557" y="1"/>
                    </a:moveTo>
                    <a:cubicBezTo>
                      <a:pt x="4489" y="1"/>
                      <a:pt x="4415" y="24"/>
                      <a:pt x="4351" y="56"/>
                    </a:cubicBezTo>
                    <a:cubicBezTo>
                      <a:pt x="3119" y="572"/>
                      <a:pt x="2126" y="1486"/>
                      <a:pt x="1023" y="2221"/>
                    </a:cubicBezTo>
                    <a:cubicBezTo>
                      <a:pt x="705" y="2429"/>
                      <a:pt x="378" y="2638"/>
                      <a:pt x="1" y="2747"/>
                    </a:cubicBezTo>
                    <a:lnTo>
                      <a:pt x="279" y="6065"/>
                    </a:lnTo>
                    <a:cubicBezTo>
                      <a:pt x="1366" y="5399"/>
                      <a:pt x="2540" y="4704"/>
                      <a:pt x="3821" y="4704"/>
                    </a:cubicBezTo>
                    <a:cubicBezTo>
                      <a:pt x="3838" y="4704"/>
                      <a:pt x="3856" y="4704"/>
                      <a:pt x="3874" y="4704"/>
                    </a:cubicBezTo>
                    <a:cubicBezTo>
                      <a:pt x="4241" y="4714"/>
                      <a:pt x="4609" y="4773"/>
                      <a:pt x="4976" y="4784"/>
                    </a:cubicBezTo>
                    <a:cubicBezTo>
                      <a:pt x="4991" y="4785"/>
                      <a:pt x="5007" y="4786"/>
                      <a:pt x="5023" y="4786"/>
                    </a:cubicBezTo>
                    <a:cubicBezTo>
                      <a:pt x="5113" y="4786"/>
                      <a:pt x="5211" y="4761"/>
                      <a:pt x="5245" y="4694"/>
                    </a:cubicBezTo>
                    <a:cubicBezTo>
                      <a:pt x="5314" y="4565"/>
                      <a:pt x="5175" y="4446"/>
                      <a:pt x="5046" y="4376"/>
                    </a:cubicBezTo>
                    <a:cubicBezTo>
                      <a:pt x="4431" y="4069"/>
                      <a:pt x="3715" y="3979"/>
                      <a:pt x="3030" y="3899"/>
                    </a:cubicBezTo>
                    <a:cubicBezTo>
                      <a:pt x="3200" y="3875"/>
                      <a:pt x="3371" y="3865"/>
                      <a:pt x="3543" y="3865"/>
                    </a:cubicBezTo>
                    <a:cubicBezTo>
                      <a:pt x="4249" y="3865"/>
                      <a:pt x="4964" y="4029"/>
                      <a:pt x="5668" y="4029"/>
                    </a:cubicBezTo>
                    <a:cubicBezTo>
                      <a:pt x="5923" y="4029"/>
                      <a:pt x="6176" y="4008"/>
                      <a:pt x="6427" y="3949"/>
                    </a:cubicBezTo>
                    <a:cubicBezTo>
                      <a:pt x="6466" y="3949"/>
                      <a:pt x="6506" y="3939"/>
                      <a:pt x="6526" y="3910"/>
                    </a:cubicBezTo>
                    <a:cubicBezTo>
                      <a:pt x="6596" y="3850"/>
                      <a:pt x="6566" y="3740"/>
                      <a:pt x="6506" y="3671"/>
                    </a:cubicBezTo>
                    <a:cubicBezTo>
                      <a:pt x="6327" y="3423"/>
                      <a:pt x="6000" y="3323"/>
                      <a:pt x="5692" y="3254"/>
                    </a:cubicBezTo>
                    <a:cubicBezTo>
                      <a:pt x="5118" y="3138"/>
                      <a:pt x="4539" y="3082"/>
                      <a:pt x="3959" y="3082"/>
                    </a:cubicBezTo>
                    <a:cubicBezTo>
                      <a:pt x="3795" y="3082"/>
                      <a:pt x="3631" y="3086"/>
                      <a:pt x="3467" y="3095"/>
                    </a:cubicBezTo>
                    <a:cubicBezTo>
                      <a:pt x="3792" y="3028"/>
                      <a:pt x="4122" y="3009"/>
                      <a:pt x="4455" y="3009"/>
                    </a:cubicBezTo>
                    <a:cubicBezTo>
                      <a:pt x="4847" y="3009"/>
                      <a:pt x="5243" y="3035"/>
                      <a:pt x="5636" y="3035"/>
                    </a:cubicBezTo>
                    <a:cubicBezTo>
                      <a:pt x="5989" y="3035"/>
                      <a:pt x="6340" y="3014"/>
                      <a:pt x="6685" y="2936"/>
                    </a:cubicBezTo>
                    <a:cubicBezTo>
                      <a:pt x="6814" y="2906"/>
                      <a:pt x="6983" y="2807"/>
                      <a:pt x="6934" y="2688"/>
                    </a:cubicBezTo>
                    <a:cubicBezTo>
                      <a:pt x="6914" y="2618"/>
                      <a:pt x="6844" y="2588"/>
                      <a:pt x="6784" y="2559"/>
                    </a:cubicBezTo>
                    <a:cubicBezTo>
                      <a:pt x="6248" y="2340"/>
                      <a:pt x="5652" y="2281"/>
                      <a:pt x="5076" y="2250"/>
                    </a:cubicBezTo>
                    <a:cubicBezTo>
                      <a:pt x="4597" y="2220"/>
                      <a:pt x="4117" y="2207"/>
                      <a:pt x="3638" y="2207"/>
                    </a:cubicBezTo>
                    <a:cubicBezTo>
                      <a:pt x="3492" y="2207"/>
                      <a:pt x="3345" y="2209"/>
                      <a:pt x="3199" y="2211"/>
                    </a:cubicBezTo>
                    <a:cubicBezTo>
                      <a:pt x="3228" y="2122"/>
                      <a:pt x="3328" y="2092"/>
                      <a:pt x="3407" y="2072"/>
                    </a:cubicBezTo>
                    <a:cubicBezTo>
                      <a:pt x="4133" y="1884"/>
                      <a:pt x="4885" y="1790"/>
                      <a:pt x="5632" y="1790"/>
                    </a:cubicBezTo>
                    <a:cubicBezTo>
                      <a:pt x="5794" y="1790"/>
                      <a:pt x="5957" y="1795"/>
                      <a:pt x="6119" y="1804"/>
                    </a:cubicBezTo>
                    <a:cubicBezTo>
                      <a:pt x="6238" y="1809"/>
                      <a:pt x="6360" y="1817"/>
                      <a:pt x="6482" y="1817"/>
                    </a:cubicBezTo>
                    <a:cubicBezTo>
                      <a:pt x="6584" y="1817"/>
                      <a:pt x="6685" y="1812"/>
                      <a:pt x="6784" y="1794"/>
                    </a:cubicBezTo>
                    <a:cubicBezTo>
                      <a:pt x="6854" y="1774"/>
                      <a:pt x="6934" y="1754"/>
                      <a:pt x="6973" y="1685"/>
                    </a:cubicBezTo>
                    <a:cubicBezTo>
                      <a:pt x="7042" y="1566"/>
                      <a:pt x="6923" y="1426"/>
                      <a:pt x="6795" y="1357"/>
                    </a:cubicBezTo>
                    <a:cubicBezTo>
                      <a:pt x="6506" y="1208"/>
                      <a:pt x="6168" y="1188"/>
                      <a:pt x="5841" y="1188"/>
                    </a:cubicBezTo>
                    <a:cubicBezTo>
                      <a:pt x="4868" y="1188"/>
                      <a:pt x="3904" y="1347"/>
                      <a:pt x="2980" y="1655"/>
                    </a:cubicBezTo>
                    <a:cubicBezTo>
                      <a:pt x="3487" y="1138"/>
                      <a:pt x="4301" y="950"/>
                      <a:pt x="4678" y="354"/>
                    </a:cubicBezTo>
                    <a:cubicBezTo>
                      <a:pt x="4729" y="264"/>
                      <a:pt x="4768" y="145"/>
                      <a:pt x="4709" y="65"/>
                    </a:cubicBezTo>
                    <a:cubicBezTo>
                      <a:pt x="4671" y="19"/>
                      <a:pt x="4617" y="1"/>
                      <a:pt x="4557" y="1"/>
                    </a:cubicBezTo>
                    <a:close/>
                  </a:path>
                </a:pathLst>
              </a:custGeom>
              <a:solidFill>
                <a:srgbClr val="D07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75;p50">
                <a:extLst>
                  <a:ext uri="{FF2B5EF4-FFF2-40B4-BE49-F238E27FC236}">
                    <a16:creationId xmlns:a16="http://schemas.microsoft.com/office/drawing/2014/main" xmlns="" id="{5A0A1FFD-AF7B-432E-A010-AE6233A61827}"/>
                  </a:ext>
                </a:extLst>
              </p:cNvPr>
              <p:cNvSpPr/>
              <p:nvPr/>
            </p:nvSpPr>
            <p:spPr>
              <a:xfrm>
                <a:off x="2907118" y="1718272"/>
                <a:ext cx="350905" cy="172541"/>
              </a:xfrm>
              <a:custGeom>
                <a:avLst/>
                <a:gdLst/>
                <a:ahLst/>
                <a:cxnLst/>
                <a:rect l="l" t="t" r="r" b="b"/>
                <a:pathLst>
                  <a:path w="10665" h="5244" extrusionOk="0">
                    <a:moveTo>
                      <a:pt x="10563" y="0"/>
                    </a:moveTo>
                    <a:cubicBezTo>
                      <a:pt x="10552" y="0"/>
                      <a:pt x="10540" y="4"/>
                      <a:pt x="10527" y="11"/>
                    </a:cubicBezTo>
                    <a:cubicBezTo>
                      <a:pt x="7130" y="1889"/>
                      <a:pt x="3644" y="3597"/>
                      <a:pt x="78" y="5107"/>
                    </a:cubicBezTo>
                    <a:cubicBezTo>
                      <a:pt x="1" y="5142"/>
                      <a:pt x="51" y="5243"/>
                      <a:pt x="117" y="5243"/>
                    </a:cubicBezTo>
                    <a:cubicBezTo>
                      <a:pt x="127" y="5243"/>
                      <a:pt x="137" y="5241"/>
                      <a:pt x="148" y="5236"/>
                    </a:cubicBezTo>
                    <a:cubicBezTo>
                      <a:pt x="3724" y="3717"/>
                      <a:pt x="7210" y="2018"/>
                      <a:pt x="10597" y="131"/>
                    </a:cubicBezTo>
                    <a:cubicBezTo>
                      <a:pt x="10664" y="97"/>
                      <a:pt x="10625" y="0"/>
                      <a:pt x="10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76;p50">
                <a:extLst>
                  <a:ext uri="{FF2B5EF4-FFF2-40B4-BE49-F238E27FC236}">
                    <a16:creationId xmlns:a16="http://schemas.microsoft.com/office/drawing/2014/main" xmlns="" id="{76762D3F-9B6B-4636-82DC-45F4FE2FF3C6}"/>
                  </a:ext>
                </a:extLst>
              </p:cNvPr>
              <p:cNvSpPr/>
              <p:nvPr/>
            </p:nvSpPr>
            <p:spPr>
              <a:xfrm>
                <a:off x="2888264" y="1948802"/>
                <a:ext cx="37937" cy="526605"/>
              </a:xfrm>
              <a:custGeom>
                <a:avLst/>
                <a:gdLst/>
                <a:ahLst/>
                <a:cxnLst/>
                <a:rect l="l" t="t" r="r" b="b"/>
                <a:pathLst>
                  <a:path w="1153" h="16005" extrusionOk="0">
                    <a:moveTo>
                      <a:pt x="71" y="0"/>
                    </a:moveTo>
                    <a:cubicBezTo>
                      <a:pt x="35" y="0"/>
                      <a:pt x="1" y="23"/>
                      <a:pt x="6" y="68"/>
                    </a:cubicBezTo>
                    <a:cubicBezTo>
                      <a:pt x="313" y="5362"/>
                      <a:pt x="691" y="10646"/>
                      <a:pt x="1009" y="15930"/>
                    </a:cubicBezTo>
                    <a:cubicBezTo>
                      <a:pt x="1009" y="15980"/>
                      <a:pt x="1046" y="16004"/>
                      <a:pt x="1082" y="16004"/>
                    </a:cubicBezTo>
                    <a:cubicBezTo>
                      <a:pt x="1118" y="16004"/>
                      <a:pt x="1153" y="15980"/>
                      <a:pt x="1148" y="15930"/>
                    </a:cubicBezTo>
                    <a:cubicBezTo>
                      <a:pt x="840" y="10646"/>
                      <a:pt x="463" y="5362"/>
                      <a:pt x="145" y="68"/>
                    </a:cubicBezTo>
                    <a:cubicBezTo>
                      <a:pt x="145" y="23"/>
                      <a:pt x="107" y="0"/>
                      <a:pt x="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77;p50">
                <a:extLst>
                  <a:ext uri="{FF2B5EF4-FFF2-40B4-BE49-F238E27FC236}">
                    <a16:creationId xmlns:a16="http://schemas.microsoft.com/office/drawing/2014/main" xmlns="" id="{B919FE1D-8325-4F00-BA7A-1F8CA7326542}"/>
                  </a:ext>
                </a:extLst>
              </p:cNvPr>
              <p:cNvSpPr/>
              <p:nvPr/>
            </p:nvSpPr>
            <p:spPr>
              <a:xfrm>
                <a:off x="2973618" y="2377713"/>
                <a:ext cx="327314" cy="104169"/>
              </a:xfrm>
              <a:custGeom>
                <a:avLst/>
                <a:gdLst/>
                <a:ahLst/>
                <a:cxnLst/>
                <a:rect l="l" t="t" r="r" b="b"/>
                <a:pathLst>
                  <a:path w="9948" h="3166" extrusionOk="0">
                    <a:moveTo>
                      <a:pt x="9852" y="1"/>
                    </a:moveTo>
                    <a:cubicBezTo>
                      <a:pt x="9844" y="1"/>
                      <a:pt x="9836" y="2"/>
                      <a:pt x="9828" y="5"/>
                    </a:cubicBezTo>
                    <a:cubicBezTo>
                      <a:pt x="6629" y="1167"/>
                      <a:pt x="3381" y="2170"/>
                      <a:pt x="83" y="3024"/>
                    </a:cubicBezTo>
                    <a:cubicBezTo>
                      <a:pt x="0" y="3043"/>
                      <a:pt x="20" y="3165"/>
                      <a:pt x="104" y="3165"/>
                    </a:cubicBezTo>
                    <a:cubicBezTo>
                      <a:pt x="110" y="3165"/>
                      <a:pt x="116" y="3165"/>
                      <a:pt x="123" y="3163"/>
                    </a:cubicBezTo>
                    <a:cubicBezTo>
                      <a:pt x="3411" y="2309"/>
                      <a:pt x="6669" y="1306"/>
                      <a:pt x="9867" y="144"/>
                    </a:cubicBezTo>
                    <a:cubicBezTo>
                      <a:pt x="9948" y="117"/>
                      <a:pt x="9923" y="1"/>
                      <a:pt x="9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78;p50">
                <a:extLst>
                  <a:ext uri="{FF2B5EF4-FFF2-40B4-BE49-F238E27FC236}">
                    <a16:creationId xmlns:a16="http://schemas.microsoft.com/office/drawing/2014/main" xmlns="" id="{086D2300-3EE2-4157-AA5E-A851BCB659FB}"/>
                  </a:ext>
                </a:extLst>
              </p:cNvPr>
              <p:cNvSpPr/>
              <p:nvPr/>
            </p:nvSpPr>
            <p:spPr>
              <a:xfrm>
                <a:off x="3296312" y="1736699"/>
                <a:ext cx="29119" cy="587145"/>
              </a:xfrm>
              <a:custGeom>
                <a:avLst/>
                <a:gdLst/>
                <a:ahLst/>
                <a:cxnLst/>
                <a:rect l="l" t="t" r="r" b="b"/>
                <a:pathLst>
                  <a:path w="885" h="17845" extrusionOk="0">
                    <a:moveTo>
                      <a:pt x="75" y="0"/>
                    </a:moveTo>
                    <a:cubicBezTo>
                      <a:pt x="38" y="0"/>
                      <a:pt x="1" y="23"/>
                      <a:pt x="1" y="67"/>
                    </a:cubicBezTo>
                    <a:cubicBezTo>
                      <a:pt x="308" y="5967"/>
                      <a:pt x="447" y="11877"/>
                      <a:pt x="736" y="17777"/>
                    </a:cubicBezTo>
                    <a:cubicBezTo>
                      <a:pt x="740" y="17822"/>
                      <a:pt x="778" y="17844"/>
                      <a:pt x="814" y="17844"/>
                    </a:cubicBezTo>
                    <a:cubicBezTo>
                      <a:pt x="850" y="17844"/>
                      <a:pt x="884" y="17822"/>
                      <a:pt x="884" y="17777"/>
                    </a:cubicBezTo>
                    <a:cubicBezTo>
                      <a:pt x="597" y="11877"/>
                      <a:pt x="458" y="5967"/>
                      <a:pt x="149" y="67"/>
                    </a:cubicBezTo>
                    <a:cubicBezTo>
                      <a:pt x="149" y="23"/>
                      <a:pt x="112" y="0"/>
                      <a:pt x="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79;p50">
                <a:extLst>
                  <a:ext uri="{FF2B5EF4-FFF2-40B4-BE49-F238E27FC236}">
                    <a16:creationId xmlns:a16="http://schemas.microsoft.com/office/drawing/2014/main" xmlns="" id="{F8D2553F-8FDB-4585-8D4B-4985087F6B94}"/>
                  </a:ext>
                </a:extLst>
              </p:cNvPr>
              <p:cNvSpPr/>
              <p:nvPr/>
            </p:nvSpPr>
            <p:spPr>
              <a:xfrm>
                <a:off x="3244323" y="1718799"/>
                <a:ext cx="29283" cy="31455"/>
              </a:xfrm>
              <a:custGeom>
                <a:avLst/>
                <a:gdLst/>
                <a:ahLst/>
                <a:cxnLst/>
                <a:rect l="l" t="t" r="r" b="b"/>
                <a:pathLst>
                  <a:path w="890" h="956" extrusionOk="0">
                    <a:moveTo>
                      <a:pt x="291" y="0"/>
                    </a:moveTo>
                    <a:cubicBezTo>
                      <a:pt x="268" y="0"/>
                      <a:pt x="245" y="10"/>
                      <a:pt x="230" y="35"/>
                    </a:cubicBezTo>
                    <a:cubicBezTo>
                      <a:pt x="80" y="273"/>
                      <a:pt x="1" y="631"/>
                      <a:pt x="190" y="869"/>
                    </a:cubicBezTo>
                    <a:cubicBezTo>
                      <a:pt x="238" y="931"/>
                      <a:pt x="293" y="956"/>
                      <a:pt x="351" y="956"/>
                    </a:cubicBezTo>
                    <a:cubicBezTo>
                      <a:pt x="554" y="956"/>
                      <a:pt x="786" y="644"/>
                      <a:pt x="855" y="512"/>
                    </a:cubicBezTo>
                    <a:cubicBezTo>
                      <a:pt x="890" y="457"/>
                      <a:pt x="839" y="408"/>
                      <a:pt x="791" y="408"/>
                    </a:cubicBezTo>
                    <a:cubicBezTo>
                      <a:pt x="770" y="408"/>
                      <a:pt x="748" y="418"/>
                      <a:pt x="736" y="443"/>
                    </a:cubicBezTo>
                    <a:cubicBezTo>
                      <a:pt x="679" y="543"/>
                      <a:pt x="499" y="786"/>
                      <a:pt x="365" y="786"/>
                    </a:cubicBezTo>
                    <a:cubicBezTo>
                      <a:pt x="313" y="786"/>
                      <a:pt x="267" y="749"/>
                      <a:pt x="239" y="651"/>
                    </a:cubicBezTo>
                    <a:cubicBezTo>
                      <a:pt x="190" y="472"/>
                      <a:pt x="259" y="264"/>
                      <a:pt x="359" y="105"/>
                    </a:cubicBezTo>
                    <a:cubicBezTo>
                      <a:pt x="393" y="50"/>
                      <a:pt x="342"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80;p50">
                <a:extLst>
                  <a:ext uri="{FF2B5EF4-FFF2-40B4-BE49-F238E27FC236}">
                    <a16:creationId xmlns:a16="http://schemas.microsoft.com/office/drawing/2014/main" xmlns="" id="{6394EDD0-052D-45F9-B60E-7AE6B5EABF73}"/>
                  </a:ext>
                </a:extLst>
              </p:cNvPr>
              <p:cNvSpPr/>
              <p:nvPr/>
            </p:nvSpPr>
            <p:spPr>
              <a:xfrm>
                <a:off x="3267554" y="1734396"/>
                <a:ext cx="33429" cy="22703"/>
              </a:xfrm>
              <a:custGeom>
                <a:avLst/>
                <a:gdLst/>
                <a:ahLst/>
                <a:cxnLst/>
                <a:rect l="l" t="t" r="r" b="b"/>
                <a:pathLst>
                  <a:path w="1016" h="690" extrusionOk="0">
                    <a:moveTo>
                      <a:pt x="98" y="1"/>
                    </a:moveTo>
                    <a:cubicBezTo>
                      <a:pt x="62" y="1"/>
                      <a:pt x="25" y="23"/>
                      <a:pt x="20" y="68"/>
                    </a:cubicBezTo>
                    <a:cubicBezTo>
                      <a:pt x="1" y="336"/>
                      <a:pt x="160" y="634"/>
                      <a:pt x="438" y="684"/>
                    </a:cubicBezTo>
                    <a:cubicBezTo>
                      <a:pt x="458" y="688"/>
                      <a:pt x="479" y="690"/>
                      <a:pt x="499" y="690"/>
                    </a:cubicBezTo>
                    <a:cubicBezTo>
                      <a:pt x="765" y="690"/>
                      <a:pt x="958" y="339"/>
                      <a:pt x="1003" y="117"/>
                    </a:cubicBezTo>
                    <a:cubicBezTo>
                      <a:pt x="1015" y="63"/>
                      <a:pt x="966" y="27"/>
                      <a:pt x="922" y="27"/>
                    </a:cubicBezTo>
                    <a:cubicBezTo>
                      <a:pt x="894" y="27"/>
                      <a:pt x="868" y="43"/>
                      <a:pt x="864" y="78"/>
                    </a:cubicBezTo>
                    <a:cubicBezTo>
                      <a:pt x="825" y="267"/>
                      <a:pt x="725" y="455"/>
                      <a:pt x="537" y="534"/>
                    </a:cubicBezTo>
                    <a:cubicBezTo>
                      <a:pt x="510" y="545"/>
                      <a:pt x="484" y="550"/>
                      <a:pt x="460" y="550"/>
                    </a:cubicBezTo>
                    <a:cubicBezTo>
                      <a:pt x="262" y="550"/>
                      <a:pt x="161" y="218"/>
                      <a:pt x="169" y="68"/>
                    </a:cubicBezTo>
                    <a:cubicBezTo>
                      <a:pt x="169" y="23"/>
                      <a:pt x="134" y="1"/>
                      <a:pt x="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81;p50">
                <a:extLst>
                  <a:ext uri="{FF2B5EF4-FFF2-40B4-BE49-F238E27FC236}">
                    <a16:creationId xmlns:a16="http://schemas.microsoft.com/office/drawing/2014/main" xmlns="" id="{4F60820A-BAC7-4D46-A3FB-3A92506BE247}"/>
                  </a:ext>
                </a:extLst>
              </p:cNvPr>
              <p:cNvSpPr/>
              <p:nvPr/>
            </p:nvSpPr>
            <p:spPr>
              <a:xfrm>
                <a:off x="2887244" y="1925110"/>
                <a:ext cx="37180" cy="31060"/>
              </a:xfrm>
              <a:custGeom>
                <a:avLst/>
                <a:gdLst/>
                <a:ahLst/>
                <a:cxnLst/>
                <a:rect l="l" t="t" r="r" b="b"/>
                <a:pathLst>
                  <a:path w="1130" h="944" extrusionOk="0">
                    <a:moveTo>
                      <a:pt x="555" y="1"/>
                    </a:moveTo>
                    <a:cubicBezTo>
                      <a:pt x="469" y="1"/>
                      <a:pt x="440" y="133"/>
                      <a:pt x="533" y="142"/>
                    </a:cubicBezTo>
                    <a:cubicBezTo>
                      <a:pt x="742" y="192"/>
                      <a:pt x="920" y="420"/>
                      <a:pt x="812" y="629"/>
                    </a:cubicBezTo>
                    <a:cubicBezTo>
                      <a:pt x="744" y="753"/>
                      <a:pt x="614" y="799"/>
                      <a:pt x="479" y="799"/>
                    </a:cubicBezTo>
                    <a:cubicBezTo>
                      <a:pt x="355" y="799"/>
                      <a:pt x="226" y="760"/>
                      <a:pt x="136" y="708"/>
                    </a:cubicBezTo>
                    <a:cubicBezTo>
                      <a:pt x="123" y="700"/>
                      <a:pt x="110" y="696"/>
                      <a:pt x="98" y="696"/>
                    </a:cubicBezTo>
                    <a:cubicBezTo>
                      <a:pt x="37" y="696"/>
                      <a:pt x="0" y="786"/>
                      <a:pt x="66" y="828"/>
                    </a:cubicBezTo>
                    <a:cubicBezTo>
                      <a:pt x="184" y="903"/>
                      <a:pt x="321" y="943"/>
                      <a:pt x="455" y="943"/>
                    </a:cubicBezTo>
                    <a:cubicBezTo>
                      <a:pt x="639" y="943"/>
                      <a:pt x="816" y="869"/>
                      <a:pt x="931" y="708"/>
                    </a:cubicBezTo>
                    <a:cubicBezTo>
                      <a:pt x="1129" y="430"/>
                      <a:pt x="851" y="62"/>
                      <a:pt x="573" y="3"/>
                    </a:cubicBezTo>
                    <a:cubicBezTo>
                      <a:pt x="567" y="2"/>
                      <a:pt x="561" y="1"/>
                      <a:pt x="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82;p50">
                <a:extLst>
                  <a:ext uri="{FF2B5EF4-FFF2-40B4-BE49-F238E27FC236}">
                    <a16:creationId xmlns:a16="http://schemas.microsoft.com/office/drawing/2014/main" xmlns="" id="{12EF16ED-D514-48EF-9D69-8F4C4ECCC002}"/>
                  </a:ext>
                </a:extLst>
              </p:cNvPr>
              <p:cNvSpPr/>
              <p:nvPr/>
            </p:nvSpPr>
            <p:spPr>
              <a:xfrm>
                <a:off x="2900405" y="1886612"/>
                <a:ext cx="28592" cy="43596"/>
              </a:xfrm>
              <a:custGeom>
                <a:avLst/>
                <a:gdLst/>
                <a:ahLst/>
                <a:cxnLst/>
                <a:rect l="l" t="t" r="r" b="b"/>
                <a:pathLst>
                  <a:path w="869" h="1325" extrusionOk="0">
                    <a:moveTo>
                      <a:pt x="283" y="0"/>
                    </a:moveTo>
                    <a:cubicBezTo>
                      <a:pt x="193" y="0"/>
                      <a:pt x="196" y="140"/>
                      <a:pt x="292" y="150"/>
                    </a:cubicBezTo>
                    <a:cubicBezTo>
                      <a:pt x="590" y="170"/>
                      <a:pt x="729" y="448"/>
                      <a:pt x="670" y="716"/>
                    </a:cubicBezTo>
                    <a:cubicBezTo>
                      <a:pt x="610" y="994"/>
                      <a:pt x="332" y="1133"/>
                      <a:pt x="83" y="1183"/>
                    </a:cubicBezTo>
                    <a:cubicBezTo>
                      <a:pt x="0" y="1202"/>
                      <a:pt x="29" y="1324"/>
                      <a:pt x="106" y="1324"/>
                    </a:cubicBezTo>
                    <a:cubicBezTo>
                      <a:pt x="111" y="1324"/>
                      <a:pt x="117" y="1323"/>
                      <a:pt x="123" y="1322"/>
                    </a:cubicBezTo>
                    <a:cubicBezTo>
                      <a:pt x="451" y="1263"/>
                      <a:pt x="789" y="1034"/>
                      <a:pt x="829" y="676"/>
                    </a:cubicBezTo>
                    <a:cubicBezTo>
                      <a:pt x="868" y="329"/>
                      <a:pt x="640" y="31"/>
                      <a:pt x="292" y="1"/>
                    </a:cubicBezTo>
                    <a:cubicBezTo>
                      <a:pt x="289" y="0"/>
                      <a:pt x="286" y="0"/>
                      <a:pt x="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83;p50">
                <a:extLst>
                  <a:ext uri="{FF2B5EF4-FFF2-40B4-BE49-F238E27FC236}">
                    <a16:creationId xmlns:a16="http://schemas.microsoft.com/office/drawing/2014/main" xmlns="" id="{428DDF4B-FC22-4244-873B-D708337574D6}"/>
                  </a:ext>
                </a:extLst>
              </p:cNvPr>
              <p:cNvSpPr/>
              <p:nvPr/>
            </p:nvSpPr>
            <p:spPr>
              <a:xfrm>
                <a:off x="2921563" y="2449412"/>
                <a:ext cx="30632" cy="29283"/>
              </a:xfrm>
              <a:custGeom>
                <a:avLst/>
                <a:gdLst/>
                <a:ahLst/>
                <a:cxnLst/>
                <a:rect l="l" t="t" r="r" b="b"/>
                <a:pathLst>
                  <a:path w="931" h="890" extrusionOk="0">
                    <a:moveTo>
                      <a:pt x="573" y="0"/>
                    </a:moveTo>
                    <a:cubicBezTo>
                      <a:pt x="445" y="0"/>
                      <a:pt x="292" y="172"/>
                      <a:pt x="215" y="259"/>
                    </a:cubicBezTo>
                    <a:cubicBezTo>
                      <a:pt x="96" y="388"/>
                      <a:pt x="36" y="557"/>
                      <a:pt x="7" y="726"/>
                    </a:cubicBezTo>
                    <a:cubicBezTo>
                      <a:pt x="1" y="780"/>
                      <a:pt x="49" y="816"/>
                      <a:pt x="91" y="816"/>
                    </a:cubicBezTo>
                    <a:cubicBezTo>
                      <a:pt x="118" y="816"/>
                      <a:pt x="142" y="801"/>
                      <a:pt x="146" y="766"/>
                    </a:cubicBezTo>
                    <a:cubicBezTo>
                      <a:pt x="186" y="528"/>
                      <a:pt x="305" y="329"/>
                      <a:pt x="493" y="199"/>
                    </a:cubicBezTo>
                    <a:cubicBezTo>
                      <a:pt x="526" y="177"/>
                      <a:pt x="556" y="167"/>
                      <a:pt x="582" y="167"/>
                    </a:cubicBezTo>
                    <a:cubicBezTo>
                      <a:pt x="771" y="167"/>
                      <a:pt x="771" y="710"/>
                      <a:pt x="771" y="815"/>
                    </a:cubicBezTo>
                    <a:cubicBezTo>
                      <a:pt x="771" y="865"/>
                      <a:pt x="806" y="890"/>
                      <a:pt x="841" y="890"/>
                    </a:cubicBezTo>
                    <a:cubicBezTo>
                      <a:pt x="876" y="890"/>
                      <a:pt x="910" y="865"/>
                      <a:pt x="910" y="815"/>
                    </a:cubicBezTo>
                    <a:cubicBezTo>
                      <a:pt x="921" y="577"/>
                      <a:pt x="930" y="31"/>
                      <a:pt x="583" y="1"/>
                    </a:cubicBezTo>
                    <a:cubicBezTo>
                      <a:pt x="580" y="0"/>
                      <a:pt x="576" y="0"/>
                      <a:pt x="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84;p50">
                <a:extLst>
                  <a:ext uri="{FF2B5EF4-FFF2-40B4-BE49-F238E27FC236}">
                    <a16:creationId xmlns:a16="http://schemas.microsoft.com/office/drawing/2014/main" xmlns="" id="{172CEBAC-A8C6-4A58-978E-350515980A00}"/>
                  </a:ext>
                </a:extLst>
              </p:cNvPr>
              <p:cNvSpPr/>
              <p:nvPr/>
            </p:nvSpPr>
            <p:spPr>
              <a:xfrm>
                <a:off x="2947985" y="2458888"/>
                <a:ext cx="29020" cy="25796"/>
              </a:xfrm>
              <a:custGeom>
                <a:avLst/>
                <a:gdLst/>
                <a:ahLst/>
                <a:cxnLst/>
                <a:rect l="l" t="t" r="r" b="b"/>
                <a:pathLst>
                  <a:path w="882" h="784" extrusionOk="0">
                    <a:moveTo>
                      <a:pt x="584" y="1"/>
                    </a:moveTo>
                    <a:cubicBezTo>
                      <a:pt x="581" y="1"/>
                      <a:pt x="578" y="1"/>
                      <a:pt x="575" y="1"/>
                    </a:cubicBezTo>
                    <a:cubicBezTo>
                      <a:pt x="306" y="11"/>
                      <a:pt x="87" y="319"/>
                      <a:pt x="18" y="547"/>
                    </a:cubicBezTo>
                    <a:cubicBezTo>
                      <a:pt x="1" y="599"/>
                      <a:pt x="40" y="631"/>
                      <a:pt x="83" y="631"/>
                    </a:cubicBezTo>
                    <a:cubicBezTo>
                      <a:pt x="113" y="631"/>
                      <a:pt x="145" y="615"/>
                      <a:pt x="157" y="577"/>
                    </a:cubicBezTo>
                    <a:cubicBezTo>
                      <a:pt x="217" y="398"/>
                      <a:pt x="336" y="259"/>
                      <a:pt x="505" y="180"/>
                    </a:cubicBezTo>
                    <a:cubicBezTo>
                      <a:pt x="528" y="168"/>
                      <a:pt x="548" y="162"/>
                      <a:pt x="566" y="162"/>
                    </a:cubicBezTo>
                    <a:cubicBezTo>
                      <a:pt x="730" y="162"/>
                      <a:pt x="713" y="600"/>
                      <a:pt x="703" y="716"/>
                    </a:cubicBezTo>
                    <a:cubicBezTo>
                      <a:pt x="699" y="761"/>
                      <a:pt x="733" y="783"/>
                      <a:pt x="771" y="783"/>
                    </a:cubicBezTo>
                    <a:cubicBezTo>
                      <a:pt x="808" y="783"/>
                      <a:pt x="848" y="761"/>
                      <a:pt x="853" y="716"/>
                    </a:cubicBezTo>
                    <a:cubicBezTo>
                      <a:pt x="872" y="509"/>
                      <a:pt x="88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85;p50">
                <a:extLst>
                  <a:ext uri="{FF2B5EF4-FFF2-40B4-BE49-F238E27FC236}">
                    <a16:creationId xmlns:a16="http://schemas.microsoft.com/office/drawing/2014/main" xmlns="" id="{A0844B2C-63DC-48BB-AB32-193B2DF0E323}"/>
                  </a:ext>
                </a:extLst>
              </p:cNvPr>
              <p:cNvSpPr/>
              <p:nvPr/>
            </p:nvSpPr>
            <p:spPr>
              <a:xfrm>
                <a:off x="3269824" y="2345302"/>
                <a:ext cx="40766" cy="37410"/>
              </a:xfrm>
              <a:custGeom>
                <a:avLst/>
                <a:gdLst/>
                <a:ahLst/>
                <a:cxnLst/>
                <a:rect l="l" t="t" r="r" b="b"/>
                <a:pathLst>
                  <a:path w="1239" h="1137" extrusionOk="0">
                    <a:moveTo>
                      <a:pt x="833" y="1"/>
                    </a:moveTo>
                    <a:cubicBezTo>
                      <a:pt x="601" y="1"/>
                      <a:pt x="357" y="104"/>
                      <a:pt x="239" y="295"/>
                    </a:cubicBezTo>
                    <a:cubicBezTo>
                      <a:pt x="1" y="682"/>
                      <a:pt x="517" y="1010"/>
                      <a:pt x="795" y="1129"/>
                    </a:cubicBezTo>
                    <a:cubicBezTo>
                      <a:pt x="807" y="1134"/>
                      <a:pt x="819" y="1136"/>
                      <a:pt x="829" y="1136"/>
                    </a:cubicBezTo>
                    <a:cubicBezTo>
                      <a:pt x="901" y="1136"/>
                      <a:pt x="944" y="1035"/>
                      <a:pt x="875" y="1010"/>
                    </a:cubicBezTo>
                    <a:cubicBezTo>
                      <a:pt x="636" y="910"/>
                      <a:pt x="369" y="781"/>
                      <a:pt x="338" y="493"/>
                    </a:cubicBezTo>
                    <a:cubicBezTo>
                      <a:pt x="318" y="259"/>
                      <a:pt x="588" y="159"/>
                      <a:pt x="826" y="159"/>
                    </a:cubicBezTo>
                    <a:cubicBezTo>
                      <a:pt x="931" y="159"/>
                      <a:pt x="1029" y="178"/>
                      <a:pt x="1093" y="215"/>
                    </a:cubicBezTo>
                    <a:cubicBezTo>
                      <a:pt x="1106" y="223"/>
                      <a:pt x="1118" y="226"/>
                      <a:pt x="1130" y="226"/>
                    </a:cubicBezTo>
                    <a:cubicBezTo>
                      <a:pt x="1193" y="226"/>
                      <a:pt x="1238" y="128"/>
                      <a:pt x="1163" y="86"/>
                    </a:cubicBezTo>
                    <a:cubicBezTo>
                      <a:pt x="1069" y="28"/>
                      <a:pt x="952" y="1"/>
                      <a:pt x="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86;p50">
                <a:extLst>
                  <a:ext uri="{FF2B5EF4-FFF2-40B4-BE49-F238E27FC236}">
                    <a16:creationId xmlns:a16="http://schemas.microsoft.com/office/drawing/2014/main" xmlns="" id="{52582EF8-6C0D-4022-96CD-24D7D7D46502}"/>
                  </a:ext>
                </a:extLst>
              </p:cNvPr>
              <p:cNvSpPr/>
              <p:nvPr/>
            </p:nvSpPr>
            <p:spPr>
              <a:xfrm>
                <a:off x="3291080" y="2308580"/>
                <a:ext cx="34679" cy="43662"/>
              </a:xfrm>
              <a:custGeom>
                <a:avLst/>
                <a:gdLst/>
                <a:ahLst/>
                <a:cxnLst/>
                <a:rect l="l" t="t" r="r" b="b"/>
                <a:pathLst>
                  <a:path w="1054" h="1327" extrusionOk="0">
                    <a:moveTo>
                      <a:pt x="521" y="0"/>
                    </a:moveTo>
                    <a:cubicBezTo>
                      <a:pt x="429" y="0"/>
                      <a:pt x="336" y="40"/>
                      <a:pt x="249" y="139"/>
                    </a:cubicBezTo>
                    <a:cubicBezTo>
                      <a:pt x="1" y="437"/>
                      <a:pt x="229" y="1013"/>
                      <a:pt x="388" y="1291"/>
                    </a:cubicBezTo>
                    <a:cubicBezTo>
                      <a:pt x="403" y="1316"/>
                      <a:pt x="427" y="1326"/>
                      <a:pt x="450" y="1326"/>
                    </a:cubicBezTo>
                    <a:cubicBezTo>
                      <a:pt x="501" y="1326"/>
                      <a:pt x="551" y="1276"/>
                      <a:pt x="517" y="1221"/>
                    </a:cubicBezTo>
                    <a:cubicBezTo>
                      <a:pt x="378" y="993"/>
                      <a:pt x="308" y="745"/>
                      <a:pt x="299" y="477"/>
                    </a:cubicBezTo>
                    <a:cubicBezTo>
                      <a:pt x="299" y="318"/>
                      <a:pt x="369" y="151"/>
                      <a:pt x="545" y="151"/>
                    </a:cubicBezTo>
                    <a:cubicBezTo>
                      <a:pt x="567" y="151"/>
                      <a:pt x="591" y="153"/>
                      <a:pt x="617" y="159"/>
                    </a:cubicBezTo>
                    <a:cubicBezTo>
                      <a:pt x="765" y="188"/>
                      <a:pt x="845" y="367"/>
                      <a:pt x="904" y="486"/>
                    </a:cubicBezTo>
                    <a:cubicBezTo>
                      <a:pt x="917" y="516"/>
                      <a:pt x="939" y="528"/>
                      <a:pt x="961" y="528"/>
                    </a:cubicBezTo>
                    <a:cubicBezTo>
                      <a:pt x="1006" y="528"/>
                      <a:pt x="1053" y="477"/>
                      <a:pt x="1034" y="417"/>
                    </a:cubicBezTo>
                    <a:cubicBezTo>
                      <a:pt x="937" y="216"/>
                      <a:pt x="733"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87;p50">
                <a:extLst>
                  <a:ext uri="{FF2B5EF4-FFF2-40B4-BE49-F238E27FC236}">
                    <a16:creationId xmlns:a16="http://schemas.microsoft.com/office/drawing/2014/main" xmlns="" id="{436E090D-2960-4E87-B7F0-EF4CF447360C}"/>
                  </a:ext>
                </a:extLst>
              </p:cNvPr>
              <p:cNvSpPr/>
              <p:nvPr/>
            </p:nvSpPr>
            <p:spPr>
              <a:xfrm>
                <a:off x="2602126" y="1951171"/>
                <a:ext cx="33363" cy="521702"/>
              </a:xfrm>
              <a:custGeom>
                <a:avLst/>
                <a:gdLst/>
                <a:ahLst/>
                <a:cxnLst/>
                <a:rect l="l" t="t" r="r" b="b"/>
                <a:pathLst>
                  <a:path w="1014" h="15856" extrusionOk="0">
                    <a:moveTo>
                      <a:pt x="71" y="1"/>
                    </a:moveTo>
                    <a:cubicBezTo>
                      <a:pt x="36" y="1"/>
                      <a:pt x="1" y="26"/>
                      <a:pt x="1" y="75"/>
                    </a:cubicBezTo>
                    <a:cubicBezTo>
                      <a:pt x="427" y="5300"/>
                      <a:pt x="716" y="10544"/>
                      <a:pt x="865" y="15789"/>
                    </a:cubicBezTo>
                    <a:cubicBezTo>
                      <a:pt x="870" y="15833"/>
                      <a:pt x="907" y="15855"/>
                      <a:pt x="943" y="15855"/>
                    </a:cubicBezTo>
                    <a:cubicBezTo>
                      <a:pt x="979" y="15855"/>
                      <a:pt x="1014" y="15833"/>
                      <a:pt x="1014" y="15789"/>
                    </a:cubicBezTo>
                    <a:cubicBezTo>
                      <a:pt x="855" y="10544"/>
                      <a:pt x="567" y="5300"/>
                      <a:pt x="149" y="75"/>
                    </a:cubicBezTo>
                    <a:cubicBezTo>
                      <a:pt x="145" y="26"/>
                      <a:pt x="107" y="1"/>
                      <a:pt x="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88;p50">
                <a:extLst>
                  <a:ext uri="{FF2B5EF4-FFF2-40B4-BE49-F238E27FC236}">
                    <a16:creationId xmlns:a16="http://schemas.microsoft.com/office/drawing/2014/main" xmlns="" id="{9E488D16-C74B-43C3-BC37-9E4DF08331A1}"/>
                  </a:ext>
                </a:extLst>
              </p:cNvPr>
              <p:cNvSpPr/>
              <p:nvPr/>
            </p:nvSpPr>
            <p:spPr>
              <a:xfrm>
                <a:off x="2192959" y="1851733"/>
                <a:ext cx="19643" cy="515812"/>
              </a:xfrm>
              <a:custGeom>
                <a:avLst/>
                <a:gdLst/>
                <a:ahLst/>
                <a:cxnLst/>
                <a:rect l="l" t="t" r="r" b="b"/>
                <a:pathLst>
                  <a:path w="597" h="15677" extrusionOk="0">
                    <a:moveTo>
                      <a:pt x="104" y="1"/>
                    </a:moveTo>
                    <a:cubicBezTo>
                      <a:pt x="67" y="1"/>
                      <a:pt x="30" y="23"/>
                      <a:pt x="30" y="67"/>
                    </a:cubicBezTo>
                    <a:cubicBezTo>
                      <a:pt x="0" y="2650"/>
                      <a:pt x="258" y="5223"/>
                      <a:pt x="338" y="7805"/>
                    </a:cubicBezTo>
                    <a:cubicBezTo>
                      <a:pt x="387" y="9086"/>
                      <a:pt x="367" y="10368"/>
                      <a:pt x="378" y="11649"/>
                    </a:cubicBezTo>
                    <a:cubicBezTo>
                      <a:pt x="378" y="12970"/>
                      <a:pt x="427" y="14291"/>
                      <a:pt x="447" y="15602"/>
                    </a:cubicBezTo>
                    <a:cubicBezTo>
                      <a:pt x="452" y="15652"/>
                      <a:pt x="489" y="15677"/>
                      <a:pt x="525" y="15677"/>
                    </a:cubicBezTo>
                    <a:cubicBezTo>
                      <a:pt x="561" y="15677"/>
                      <a:pt x="596" y="15652"/>
                      <a:pt x="596" y="15602"/>
                    </a:cubicBezTo>
                    <a:cubicBezTo>
                      <a:pt x="576" y="14331"/>
                      <a:pt x="526" y="13070"/>
                      <a:pt x="517" y="11788"/>
                    </a:cubicBezTo>
                    <a:cubicBezTo>
                      <a:pt x="517" y="10517"/>
                      <a:pt x="526" y="9236"/>
                      <a:pt x="486" y="7954"/>
                    </a:cubicBezTo>
                    <a:cubicBezTo>
                      <a:pt x="417" y="5322"/>
                      <a:pt x="149" y="2700"/>
                      <a:pt x="179" y="67"/>
                    </a:cubicBezTo>
                    <a:cubicBezTo>
                      <a:pt x="179" y="23"/>
                      <a:pt x="142" y="1"/>
                      <a:pt x="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89;p50">
                <a:extLst>
                  <a:ext uri="{FF2B5EF4-FFF2-40B4-BE49-F238E27FC236}">
                    <a16:creationId xmlns:a16="http://schemas.microsoft.com/office/drawing/2014/main" xmlns="" id="{D59FF9F8-1701-4514-BF13-AC99D0C2CDA1}"/>
                  </a:ext>
                </a:extLst>
              </p:cNvPr>
              <p:cNvSpPr/>
              <p:nvPr/>
            </p:nvSpPr>
            <p:spPr>
              <a:xfrm>
                <a:off x="2260545" y="2401239"/>
                <a:ext cx="309316" cy="88212"/>
              </a:xfrm>
              <a:custGeom>
                <a:avLst/>
                <a:gdLst/>
                <a:ahLst/>
                <a:cxnLst/>
                <a:rect l="l" t="t" r="r" b="b"/>
                <a:pathLst>
                  <a:path w="9401" h="2681" extrusionOk="0">
                    <a:moveTo>
                      <a:pt x="97" y="1"/>
                    </a:moveTo>
                    <a:cubicBezTo>
                      <a:pt x="25" y="1"/>
                      <a:pt x="1" y="117"/>
                      <a:pt x="81" y="144"/>
                    </a:cubicBezTo>
                    <a:cubicBezTo>
                      <a:pt x="3160" y="939"/>
                      <a:pt x="6220" y="1783"/>
                      <a:pt x="9279" y="2676"/>
                    </a:cubicBezTo>
                    <a:cubicBezTo>
                      <a:pt x="9287" y="2679"/>
                      <a:pt x="9295" y="2680"/>
                      <a:pt x="9302" y="2680"/>
                    </a:cubicBezTo>
                    <a:cubicBezTo>
                      <a:pt x="9375" y="2680"/>
                      <a:pt x="9400" y="2555"/>
                      <a:pt x="9319" y="2537"/>
                    </a:cubicBezTo>
                    <a:cubicBezTo>
                      <a:pt x="6259" y="1643"/>
                      <a:pt x="3200" y="800"/>
                      <a:pt x="121" y="5"/>
                    </a:cubicBezTo>
                    <a:cubicBezTo>
                      <a:pt x="112" y="2"/>
                      <a:pt x="104" y="1"/>
                      <a:pt x="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90;p50">
                <a:extLst>
                  <a:ext uri="{FF2B5EF4-FFF2-40B4-BE49-F238E27FC236}">
                    <a16:creationId xmlns:a16="http://schemas.microsoft.com/office/drawing/2014/main" xmlns="" id="{C519126A-DE5C-40F7-89C0-C3B88DD9A374}"/>
                  </a:ext>
                </a:extLst>
              </p:cNvPr>
              <p:cNvSpPr/>
              <p:nvPr/>
            </p:nvSpPr>
            <p:spPr>
              <a:xfrm>
                <a:off x="2224514" y="1806489"/>
                <a:ext cx="335869" cy="106440"/>
              </a:xfrm>
              <a:custGeom>
                <a:avLst/>
                <a:gdLst/>
                <a:ahLst/>
                <a:cxnLst/>
                <a:rect l="l" t="t" r="r" b="b"/>
                <a:pathLst>
                  <a:path w="10208" h="3235" extrusionOk="0">
                    <a:moveTo>
                      <a:pt x="106" y="1"/>
                    </a:moveTo>
                    <a:cubicBezTo>
                      <a:pt x="30" y="1"/>
                      <a:pt x="1" y="123"/>
                      <a:pt x="84" y="142"/>
                    </a:cubicBezTo>
                    <a:cubicBezTo>
                      <a:pt x="3471" y="1005"/>
                      <a:pt x="6808" y="2029"/>
                      <a:pt x="10096" y="3230"/>
                    </a:cubicBezTo>
                    <a:cubicBezTo>
                      <a:pt x="10104" y="3233"/>
                      <a:pt x="10113" y="3235"/>
                      <a:pt x="10120" y="3235"/>
                    </a:cubicBezTo>
                    <a:cubicBezTo>
                      <a:pt x="10190" y="3235"/>
                      <a:pt x="10207" y="3119"/>
                      <a:pt x="10135" y="3091"/>
                    </a:cubicBezTo>
                    <a:cubicBezTo>
                      <a:pt x="6848" y="1890"/>
                      <a:pt x="3511" y="857"/>
                      <a:pt x="123" y="3"/>
                    </a:cubicBezTo>
                    <a:cubicBezTo>
                      <a:pt x="117" y="1"/>
                      <a:pt x="112"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91;p50">
                <a:extLst>
                  <a:ext uri="{FF2B5EF4-FFF2-40B4-BE49-F238E27FC236}">
                    <a16:creationId xmlns:a16="http://schemas.microsoft.com/office/drawing/2014/main" xmlns="" id="{37D739D5-0A69-42A7-AEC8-D4F32051890C}"/>
                  </a:ext>
                </a:extLst>
              </p:cNvPr>
              <p:cNvSpPr/>
              <p:nvPr/>
            </p:nvSpPr>
            <p:spPr>
              <a:xfrm>
                <a:off x="2193420" y="1834886"/>
                <a:ext cx="30599" cy="27177"/>
              </a:xfrm>
              <a:custGeom>
                <a:avLst/>
                <a:gdLst/>
                <a:ahLst/>
                <a:cxnLst/>
                <a:rect l="l" t="t" r="r" b="b"/>
                <a:pathLst>
                  <a:path w="930" h="826" extrusionOk="0">
                    <a:moveTo>
                      <a:pt x="675" y="1"/>
                    </a:moveTo>
                    <a:cubicBezTo>
                      <a:pt x="621" y="1"/>
                      <a:pt x="568" y="76"/>
                      <a:pt x="622" y="123"/>
                    </a:cubicBezTo>
                    <a:cubicBezTo>
                      <a:pt x="751" y="252"/>
                      <a:pt x="751" y="471"/>
                      <a:pt x="622" y="599"/>
                    </a:cubicBezTo>
                    <a:cubicBezTo>
                      <a:pt x="566" y="655"/>
                      <a:pt x="491" y="680"/>
                      <a:pt x="416" y="680"/>
                    </a:cubicBezTo>
                    <a:cubicBezTo>
                      <a:pt x="317" y="680"/>
                      <a:pt x="217" y="638"/>
                      <a:pt x="155" y="570"/>
                    </a:cubicBezTo>
                    <a:cubicBezTo>
                      <a:pt x="138" y="553"/>
                      <a:pt x="120" y="546"/>
                      <a:pt x="102" y="546"/>
                    </a:cubicBezTo>
                    <a:cubicBezTo>
                      <a:pt x="47" y="546"/>
                      <a:pt x="0" y="616"/>
                      <a:pt x="46" y="669"/>
                    </a:cubicBezTo>
                    <a:cubicBezTo>
                      <a:pt x="140" y="774"/>
                      <a:pt x="269" y="826"/>
                      <a:pt x="400" y="826"/>
                    </a:cubicBezTo>
                    <a:cubicBezTo>
                      <a:pt x="518" y="826"/>
                      <a:pt x="636" y="783"/>
                      <a:pt x="731" y="699"/>
                    </a:cubicBezTo>
                    <a:cubicBezTo>
                      <a:pt x="929" y="530"/>
                      <a:pt x="900" y="202"/>
                      <a:pt x="721" y="23"/>
                    </a:cubicBezTo>
                    <a:cubicBezTo>
                      <a:pt x="708" y="8"/>
                      <a:pt x="691" y="1"/>
                      <a:pt x="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92;p50">
                <a:extLst>
                  <a:ext uri="{FF2B5EF4-FFF2-40B4-BE49-F238E27FC236}">
                    <a16:creationId xmlns:a16="http://schemas.microsoft.com/office/drawing/2014/main" xmlns="" id="{3A15245B-3EB9-4F44-AB5C-6C6ED013AD7C}"/>
                  </a:ext>
                </a:extLst>
              </p:cNvPr>
              <p:cNvSpPr/>
              <p:nvPr/>
            </p:nvSpPr>
            <p:spPr>
              <a:xfrm>
                <a:off x="2211747" y="1806621"/>
                <a:ext cx="33528" cy="35930"/>
              </a:xfrm>
              <a:custGeom>
                <a:avLst/>
                <a:gdLst/>
                <a:ahLst/>
                <a:cxnLst/>
                <a:rect l="l" t="t" r="r" b="b"/>
                <a:pathLst>
                  <a:path w="1019" h="1092" extrusionOk="0">
                    <a:moveTo>
                      <a:pt x="458" y="1"/>
                    </a:moveTo>
                    <a:cubicBezTo>
                      <a:pt x="387" y="1"/>
                      <a:pt x="344" y="103"/>
                      <a:pt x="422" y="138"/>
                    </a:cubicBezTo>
                    <a:cubicBezTo>
                      <a:pt x="650" y="237"/>
                      <a:pt x="780" y="455"/>
                      <a:pt x="720" y="714"/>
                    </a:cubicBezTo>
                    <a:cubicBezTo>
                      <a:pt x="683" y="869"/>
                      <a:pt x="541" y="946"/>
                      <a:pt x="396" y="946"/>
                    </a:cubicBezTo>
                    <a:cubicBezTo>
                      <a:pt x="309" y="946"/>
                      <a:pt x="221" y="918"/>
                      <a:pt x="154" y="862"/>
                    </a:cubicBezTo>
                    <a:cubicBezTo>
                      <a:pt x="139" y="849"/>
                      <a:pt x="122" y="844"/>
                      <a:pt x="107" y="844"/>
                    </a:cubicBezTo>
                    <a:cubicBezTo>
                      <a:pt x="50" y="844"/>
                      <a:pt x="0" y="915"/>
                      <a:pt x="54" y="962"/>
                    </a:cubicBezTo>
                    <a:cubicBezTo>
                      <a:pt x="155" y="1050"/>
                      <a:pt x="275" y="1092"/>
                      <a:pt x="392" y="1092"/>
                    </a:cubicBezTo>
                    <a:cubicBezTo>
                      <a:pt x="554" y="1092"/>
                      <a:pt x="712" y="1012"/>
                      <a:pt x="809" y="862"/>
                    </a:cubicBezTo>
                    <a:cubicBezTo>
                      <a:pt x="1018" y="555"/>
                      <a:pt x="790" y="147"/>
                      <a:pt x="492" y="8"/>
                    </a:cubicBezTo>
                    <a:cubicBezTo>
                      <a:pt x="480" y="3"/>
                      <a:pt x="469" y="1"/>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93;p50">
                <a:extLst>
                  <a:ext uri="{FF2B5EF4-FFF2-40B4-BE49-F238E27FC236}">
                    <a16:creationId xmlns:a16="http://schemas.microsoft.com/office/drawing/2014/main" xmlns="" id="{FEC54061-3532-4286-B526-B931C06B276E}"/>
                  </a:ext>
                </a:extLst>
              </p:cNvPr>
              <p:cNvSpPr/>
              <p:nvPr/>
            </p:nvSpPr>
            <p:spPr>
              <a:xfrm>
                <a:off x="2536778" y="1910205"/>
                <a:ext cx="40371" cy="43267"/>
              </a:xfrm>
              <a:custGeom>
                <a:avLst/>
                <a:gdLst/>
                <a:ahLst/>
                <a:cxnLst/>
                <a:rect l="l" t="t" r="r" b="b"/>
                <a:pathLst>
                  <a:path w="1227" h="1315" extrusionOk="0">
                    <a:moveTo>
                      <a:pt x="643" y="0"/>
                    </a:moveTo>
                    <a:cubicBezTo>
                      <a:pt x="627" y="0"/>
                      <a:pt x="611" y="6"/>
                      <a:pt x="596" y="19"/>
                    </a:cubicBezTo>
                    <a:cubicBezTo>
                      <a:pt x="308" y="327"/>
                      <a:pt x="0" y="744"/>
                      <a:pt x="308" y="1151"/>
                    </a:cubicBezTo>
                    <a:cubicBezTo>
                      <a:pt x="395" y="1268"/>
                      <a:pt x="493" y="1314"/>
                      <a:pt x="592" y="1314"/>
                    </a:cubicBezTo>
                    <a:cubicBezTo>
                      <a:pt x="830" y="1314"/>
                      <a:pt x="1073" y="1047"/>
                      <a:pt x="1192" y="844"/>
                    </a:cubicBezTo>
                    <a:cubicBezTo>
                      <a:pt x="1226" y="789"/>
                      <a:pt x="1176" y="739"/>
                      <a:pt x="1128" y="739"/>
                    </a:cubicBezTo>
                    <a:cubicBezTo>
                      <a:pt x="1106" y="739"/>
                      <a:pt x="1085" y="749"/>
                      <a:pt x="1073" y="774"/>
                    </a:cubicBezTo>
                    <a:cubicBezTo>
                      <a:pt x="972" y="942"/>
                      <a:pt x="789" y="1156"/>
                      <a:pt x="613" y="1156"/>
                    </a:cubicBezTo>
                    <a:cubicBezTo>
                      <a:pt x="530" y="1156"/>
                      <a:pt x="448" y="1107"/>
                      <a:pt x="378" y="983"/>
                    </a:cubicBezTo>
                    <a:cubicBezTo>
                      <a:pt x="189" y="674"/>
                      <a:pt x="506" y="337"/>
                      <a:pt x="705" y="128"/>
                    </a:cubicBezTo>
                    <a:cubicBezTo>
                      <a:pt x="752" y="73"/>
                      <a:pt x="701" y="0"/>
                      <a:pt x="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94;p50">
                <a:extLst>
                  <a:ext uri="{FF2B5EF4-FFF2-40B4-BE49-F238E27FC236}">
                    <a16:creationId xmlns:a16="http://schemas.microsoft.com/office/drawing/2014/main" xmlns="" id="{45256E62-A222-40E2-B564-9A69035C6BC4}"/>
                  </a:ext>
                </a:extLst>
              </p:cNvPr>
              <p:cNvSpPr/>
              <p:nvPr/>
            </p:nvSpPr>
            <p:spPr>
              <a:xfrm>
                <a:off x="2564549" y="1933205"/>
                <a:ext cx="41786" cy="39977"/>
              </a:xfrm>
              <a:custGeom>
                <a:avLst/>
                <a:gdLst/>
                <a:ahLst/>
                <a:cxnLst/>
                <a:rect l="l" t="t" r="r" b="b"/>
                <a:pathLst>
                  <a:path w="1270" h="1215" extrusionOk="0">
                    <a:moveTo>
                      <a:pt x="331" y="0"/>
                    </a:moveTo>
                    <a:cubicBezTo>
                      <a:pt x="310" y="0"/>
                      <a:pt x="290" y="10"/>
                      <a:pt x="278" y="35"/>
                    </a:cubicBezTo>
                    <a:cubicBezTo>
                      <a:pt x="110" y="423"/>
                      <a:pt x="0" y="929"/>
                      <a:pt x="447" y="1167"/>
                    </a:cubicBezTo>
                    <a:cubicBezTo>
                      <a:pt x="511" y="1200"/>
                      <a:pt x="571" y="1215"/>
                      <a:pt x="627" y="1215"/>
                    </a:cubicBezTo>
                    <a:cubicBezTo>
                      <a:pt x="942" y="1215"/>
                      <a:pt x="1151" y="756"/>
                      <a:pt x="1252" y="512"/>
                    </a:cubicBezTo>
                    <a:cubicBezTo>
                      <a:pt x="1270" y="458"/>
                      <a:pt x="1227" y="426"/>
                      <a:pt x="1183" y="426"/>
                    </a:cubicBezTo>
                    <a:cubicBezTo>
                      <a:pt x="1154" y="426"/>
                      <a:pt x="1125" y="440"/>
                      <a:pt x="1113" y="472"/>
                    </a:cubicBezTo>
                    <a:cubicBezTo>
                      <a:pt x="1021" y="682"/>
                      <a:pt x="871" y="1048"/>
                      <a:pt x="623" y="1048"/>
                    </a:cubicBezTo>
                    <a:cubicBezTo>
                      <a:pt x="578" y="1048"/>
                      <a:pt x="529" y="1036"/>
                      <a:pt x="477" y="1008"/>
                    </a:cubicBezTo>
                    <a:cubicBezTo>
                      <a:pt x="139" y="840"/>
                      <a:pt x="289" y="373"/>
                      <a:pt x="408" y="114"/>
                    </a:cubicBezTo>
                    <a:cubicBezTo>
                      <a:pt x="428" y="53"/>
                      <a:pt x="377"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95;p50">
                <a:extLst>
                  <a:ext uri="{FF2B5EF4-FFF2-40B4-BE49-F238E27FC236}">
                    <a16:creationId xmlns:a16="http://schemas.microsoft.com/office/drawing/2014/main" xmlns="" id="{F6632B1E-A210-4F2D-ACFA-B37C1143A04F}"/>
                  </a:ext>
                </a:extLst>
              </p:cNvPr>
              <p:cNvSpPr/>
              <p:nvPr/>
            </p:nvSpPr>
            <p:spPr>
              <a:xfrm>
                <a:off x="2564549" y="2454347"/>
                <a:ext cx="34219" cy="35535"/>
              </a:xfrm>
              <a:custGeom>
                <a:avLst/>
                <a:gdLst/>
                <a:ahLst/>
                <a:cxnLst/>
                <a:rect l="l" t="t" r="r" b="b"/>
                <a:pathLst>
                  <a:path w="1040" h="1080" extrusionOk="0">
                    <a:moveTo>
                      <a:pt x="454" y="0"/>
                    </a:moveTo>
                    <a:cubicBezTo>
                      <a:pt x="426" y="0"/>
                      <a:pt x="397" y="3"/>
                      <a:pt x="368" y="10"/>
                    </a:cubicBezTo>
                    <a:cubicBezTo>
                      <a:pt x="229" y="40"/>
                      <a:pt x="119" y="219"/>
                      <a:pt x="70" y="338"/>
                    </a:cubicBezTo>
                    <a:cubicBezTo>
                      <a:pt x="0" y="556"/>
                      <a:pt x="0" y="784"/>
                      <a:pt x="10" y="1013"/>
                    </a:cubicBezTo>
                    <a:cubicBezTo>
                      <a:pt x="10" y="1058"/>
                      <a:pt x="48" y="1080"/>
                      <a:pt x="84" y="1080"/>
                    </a:cubicBezTo>
                    <a:cubicBezTo>
                      <a:pt x="120" y="1080"/>
                      <a:pt x="154" y="1058"/>
                      <a:pt x="150" y="1013"/>
                    </a:cubicBezTo>
                    <a:cubicBezTo>
                      <a:pt x="139" y="745"/>
                      <a:pt x="130" y="437"/>
                      <a:pt x="308" y="219"/>
                    </a:cubicBezTo>
                    <a:cubicBezTo>
                      <a:pt x="362" y="155"/>
                      <a:pt x="416" y="129"/>
                      <a:pt x="467" y="129"/>
                    </a:cubicBezTo>
                    <a:cubicBezTo>
                      <a:pt x="684" y="129"/>
                      <a:pt x="870" y="593"/>
                      <a:pt x="894" y="745"/>
                    </a:cubicBezTo>
                    <a:cubicBezTo>
                      <a:pt x="898" y="780"/>
                      <a:pt x="922" y="795"/>
                      <a:pt x="949" y="795"/>
                    </a:cubicBezTo>
                    <a:cubicBezTo>
                      <a:pt x="991" y="795"/>
                      <a:pt x="1039" y="759"/>
                      <a:pt x="1033" y="705"/>
                    </a:cubicBezTo>
                    <a:cubicBezTo>
                      <a:pt x="988" y="412"/>
                      <a:pt x="781" y="0"/>
                      <a:pt x="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96;p50">
                <a:extLst>
                  <a:ext uri="{FF2B5EF4-FFF2-40B4-BE49-F238E27FC236}">
                    <a16:creationId xmlns:a16="http://schemas.microsoft.com/office/drawing/2014/main" xmlns="" id="{49BA836F-7496-4A64-A57D-292AC5704478}"/>
                  </a:ext>
                </a:extLst>
              </p:cNvPr>
              <p:cNvSpPr/>
              <p:nvPr/>
            </p:nvSpPr>
            <p:spPr>
              <a:xfrm>
                <a:off x="2593801" y="2449148"/>
                <a:ext cx="41293" cy="30863"/>
              </a:xfrm>
              <a:custGeom>
                <a:avLst/>
                <a:gdLst/>
                <a:ahLst/>
                <a:cxnLst/>
                <a:rect l="l" t="t" r="r" b="b"/>
                <a:pathLst>
                  <a:path w="1255" h="938" extrusionOk="0">
                    <a:moveTo>
                      <a:pt x="630" y="0"/>
                    </a:moveTo>
                    <a:cubicBezTo>
                      <a:pt x="605" y="0"/>
                      <a:pt x="579" y="3"/>
                      <a:pt x="552" y="9"/>
                    </a:cubicBezTo>
                    <a:cubicBezTo>
                      <a:pt x="184" y="88"/>
                      <a:pt x="25" y="536"/>
                      <a:pt x="5" y="863"/>
                    </a:cubicBezTo>
                    <a:cubicBezTo>
                      <a:pt x="0" y="913"/>
                      <a:pt x="35" y="937"/>
                      <a:pt x="71" y="937"/>
                    </a:cubicBezTo>
                    <a:cubicBezTo>
                      <a:pt x="107" y="937"/>
                      <a:pt x="144" y="913"/>
                      <a:pt x="144" y="863"/>
                    </a:cubicBezTo>
                    <a:cubicBezTo>
                      <a:pt x="164" y="615"/>
                      <a:pt x="274" y="337"/>
                      <a:pt x="492" y="187"/>
                    </a:cubicBezTo>
                    <a:cubicBezTo>
                      <a:pt x="539" y="154"/>
                      <a:pt x="585" y="139"/>
                      <a:pt x="628" y="139"/>
                    </a:cubicBezTo>
                    <a:cubicBezTo>
                      <a:pt x="869" y="139"/>
                      <a:pt x="1047" y="584"/>
                      <a:pt x="1098" y="744"/>
                    </a:cubicBezTo>
                    <a:cubicBezTo>
                      <a:pt x="1110" y="781"/>
                      <a:pt x="1142" y="798"/>
                      <a:pt x="1172" y="798"/>
                    </a:cubicBezTo>
                    <a:cubicBezTo>
                      <a:pt x="1215" y="798"/>
                      <a:pt x="1254" y="766"/>
                      <a:pt x="1237" y="714"/>
                    </a:cubicBezTo>
                    <a:cubicBezTo>
                      <a:pt x="1163" y="456"/>
                      <a:pt x="961" y="0"/>
                      <a:pt x="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97;p50">
                <a:extLst>
                  <a:ext uri="{FF2B5EF4-FFF2-40B4-BE49-F238E27FC236}">
                    <a16:creationId xmlns:a16="http://schemas.microsoft.com/office/drawing/2014/main" xmlns="" id="{6A7F6E34-0FF5-45B5-832C-5A9F98D98D85}"/>
                  </a:ext>
                </a:extLst>
              </p:cNvPr>
              <p:cNvSpPr/>
              <p:nvPr/>
            </p:nvSpPr>
            <p:spPr>
              <a:xfrm>
                <a:off x="2207042" y="2341912"/>
                <a:ext cx="38233" cy="34811"/>
              </a:xfrm>
              <a:custGeom>
                <a:avLst/>
                <a:gdLst/>
                <a:ahLst/>
                <a:cxnLst/>
                <a:rect l="l" t="t" r="r" b="b"/>
                <a:pathLst>
                  <a:path w="1162" h="1058" extrusionOk="0">
                    <a:moveTo>
                      <a:pt x="839" y="0"/>
                    </a:moveTo>
                    <a:cubicBezTo>
                      <a:pt x="439" y="0"/>
                      <a:pt x="127" y="421"/>
                      <a:pt x="19" y="755"/>
                    </a:cubicBezTo>
                    <a:cubicBezTo>
                      <a:pt x="1" y="809"/>
                      <a:pt x="45" y="845"/>
                      <a:pt x="89" y="845"/>
                    </a:cubicBezTo>
                    <a:cubicBezTo>
                      <a:pt x="118" y="845"/>
                      <a:pt x="146" y="830"/>
                      <a:pt x="158" y="795"/>
                    </a:cubicBezTo>
                    <a:cubicBezTo>
                      <a:pt x="237" y="566"/>
                      <a:pt x="376" y="367"/>
                      <a:pt x="585" y="239"/>
                    </a:cubicBezTo>
                    <a:cubicBezTo>
                      <a:pt x="635" y="199"/>
                      <a:pt x="694" y="169"/>
                      <a:pt x="764" y="149"/>
                    </a:cubicBezTo>
                    <a:cubicBezTo>
                      <a:pt x="785" y="143"/>
                      <a:pt x="805" y="140"/>
                      <a:pt x="822" y="140"/>
                    </a:cubicBezTo>
                    <a:cubicBezTo>
                      <a:pt x="984" y="140"/>
                      <a:pt x="992" y="368"/>
                      <a:pt x="992" y="467"/>
                    </a:cubicBezTo>
                    <a:cubicBezTo>
                      <a:pt x="992" y="626"/>
                      <a:pt x="903" y="804"/>
                      <a:pt x="833" y="943"/>
                    </a:cubicBezTo>
                    <a:cubicBezTo>
                      <a:pt x="806" y="1006"/>
                      <a:pt x="859" y="1058"/>
                      <a:pt x="908" y="1058"/>
                    </a:cubicBezTo>
                    <a:cubicBezTo>
                      <a:pt x="930" y="1058"/>
                      <a:pt x="950" y="1047"/>
                      <a:pt x="963" y="1023"/>
                    </a:cubicBezTo>
                    <a:cubicBezTo>
                      <a:pt x="1062" y="804"/>
                      <a:pt x="1161" y="576"/>
                      <a:pt x="1131" y="328"/>
                    </a:cubicBezTo>
                    <a:cubicBezTo>
                      <a:pt x="1111" y="189"/>
                      <a:pt x="1012" y="10"/>
                      <a:pt x="853" y="0"/>
                    </a:cubicBezTo>
                    <a:cubicBezTo>
                      <a:pt x="848" y="0"/>
                      <a:pt x="843" y="0"/>
                      <a:pt x="8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98;p50">
                <a:extLst>
                  <a:ext uri="{FF2B5EF4-FFF2-40B4-BE49-F238E27FC236}">
                    <a16:creationId xmlns:a16="http://schemas.microsoft.com/office/drawing/2014/main" xmlns="" id="{DD793EC6-7DB1-4C8F-A7C9-CDD1F356E289}"/>
                  </a:ext>
                </a:extLst>
              </p:cNvPr>
              <p:cNvSpPr/>
              <p:nvPr/>
            </p:nvSpPr>
            <p:spPr>
              <a:xfrm>
                <a:off x="2233596" y="2359615"/>
                <a:ext cx="47939" cy="46228"/>
              </a:xfrm>
              <a:custGeom>
                <a:avLst/>
                <a:gdLst/>
                <a:ahLst/>
                <a:cxnLst/>
                <a:rect l="l" t="t" r="r" b="b"/>
                <a:pathLst>
                  <a:path w="1457" h="1405" extrusionOk="0">
                    <a:moveTo>
                      <a:pt x="838" y="1"/>
                    </a:moveTo>
                    <a:cubicBezTo>
                      <a:pt x="548" y="1"/>
                      <a:pt x="187" y="263"/>
                      <a:pt x="46" y="425"/>
                    </a:cubicBezTo>
                    <a:cubicBezTo>
                      <a:pt x="1" y="478"/>
                      <a:pt x="47" y="548"/>
                      <a:pt x="98" y="548"/>
                    </a:cubicBezTo>
                    <a:cubicBezTo>
                      <a:pt x="114" y="548"/>
                      <a:pt x="131" y="541"/>
                      <a:pt x="145" y="525"/>
                    </a:cubicBezTo>
                    <a:cubicBezTo>
                      <a:pt x="276" y="381"/>
                      <a:pt x="573" y="161"/>
                      <a:pt x="809" y="161"/>
                    </a:cubicBezTo>
                    <a:cubicBezTo>
                      <a:pt x="934" y="161"/>
                      <a:pt x="1041" y="222"/>
                      <a:pt x="1099" y="386"/>
                    </a:cubicBezTo>
                    <a:cubicBezTo>
                      <a:pt x="1228" y="703"/>
                      <a:pt x="980" y="1051"/>
                      <a:pt x="801" y="1299"/>
                    </a:cubicBezTo>
                    <a:cubicBezTo>
                      <a:pt x="767" y="1354"/>
                      <a:pt x="817" y="1404"/>
                      <a:pt x="869" y="1404"/>
                    </a:cubicBezTo>
                    <a:cubicBezTo>
                      <a:pt x="892" y="1404"/>
                      <a:pt x="915" y="1394"/>
                      <a:pt x="930" y="1369"/>
                    </a:cubicBezTo>
                    <a:cubicBezTo>
                      <a:pt x="1178" y="1012"/>
                      <a:pt x="1456" y="495"/>
                      <a:pt x="1099" y="107"/>
                    </a:cubicBezTo>
                    <a:cubicBezTo>
                      <a:pt x="1028" y="31"/>
                      <a:pt x="93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99;p50">
                <a:extLst>
                  <a:ext uri="{FF2B5EF4-FFF2-40B4-BE49-F238E27FC236}">
                    <a16:creationId xmlns:a16="http://schemas.microsoft.com/office/drawing/2014/main" xmlns="" id="{B80E3955-0292-490A-8BDE-06EE1D7D06B3}"/>
                  </a:ext>
                </a:extLst>
              </p:cNvPr>
              <p:cNvSpPr/>
              <p:nvPr/>
            </p:nvSpPr>
            <p:spPr>
              <a:xfrm>
                <a:off x="2987142" y="1922577"/>
                <a:ext cx="281744" cy="393843"/>
              </a:xfrm>
              <a:custGeom>
                <a:avLst/>
                <a:gdLst/>
                <a:ahLst/>
                <a:cxnLst/>
                <a:rect l="l" t="t" r="r" b="b"/>
                <a:pathLst>
                  <a:path w="8563" h="11970" extrusionOk="0">
                    <a:moveTo>
                      <a:pt x="4192" y="0"/>
                    </a:moveTo>
                    <a:cubicBezTo>
                      <a:pt x="2782" y="0"/>
                      <a:pt x="1431" y="1113"/>
                      <a:pt x="874" y="2394"/>
                    </a:cubicBezTo>
                    <a:cubicBezTo>
                      <a:pt x="50" y="4321"/>
                      <a:pt x="0" y="6924"/>
                      <a:pt x="685" y="8900"/>
                    </a:cubicBezTo>
                    <a:cubicBezTo>
                      <a:pt x="1162" y="10281"/>
                      <a:pt x="2186" y="11621"/>
                      <a:pt x="3616" y="11890"/>
                    </a:cubicBezTo>
                    <a:cubicBezTo>
                      <a:pt x="3894" y="11950"/>
                      <a:pt x="4162" y="11970"/>
                      <a:pt x="4410" y="11970"/>
                    </a:cubicBezTo>
                    <a:cubicBezTo>
                      <a:pt x="7748" y="11970"/>
                      <a:pt x="8562" y="7500"/>
                      <a:pt x="7817" y="4093"/>
                    </a:cubicBezTo>
                    <a:cubicBezTo>
                      <a:pt x="7519" y="2762"/>
                      <a:pt x="6993" y="1600"/>
                      <a:pt x="6278" y="924"/>
                    </a:cubicBezTo>
                    <a:cubicBezTo>
                      <a:pt x="6049" y="706"/>
                      <a:pt x="5791" y="517"/>
                      <a:pt x="5513" y="358"/>
                    </a:cubicBezTo>
                    <a:cubicBezTo>
                      <a:pt x="5086" y="110"/>
                      <a:pt x="4639" y="0"/>
                      <a:pt x="4192" y="0"/>
                    </a:cubicBezTo>
                    <a:close/>
                  </a:path>
                </a:pathLst>
              </a:custGeom>
              <a:solidFill>
                <a:srgbClr val="7D3B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900;p50">
                <a:extLst>
                  <a:ext uri="{FF2B5EF4-FFF2-40B4-BE49-F238E27FC236}">
                    <a16:creationId xmlns:a16="http://schemas.microsoft.com/office/drawing/2014/main" xmlns="" id="{6787493E-4968-40E1-B4A3-443B6CF132EF}"/>
                  </a:ext>
                </a:extLst>
              </p:cNvPr>
              <p:cNvSpPr/>
              <p:nvPr/>
            </p:nvSpPr>
            <p:spPr>
              <a:xfrm>
                <a:off x="1887704" y="2087955"/>
                <a:ext cx="406214" cy="280428"/>
              </a:xfrm>
              <a:custGeom>
                <a:avLst/>
                <a:gdLst/>
                <a:ahLst/>
                <a:cxnLst/>
                <a:rect l="l" t="t" r="r" b="b"/>
                <a:pathLst>
                  <a:path w="12346" h="8523" extrusionOk="0">
                    <a:moveTo>
                      <a:pt x="11214" y="0"/>
                    </a:moveTo>
                    <a:cubicBezTo>
                      <a:pt x="7310" y="626"/>
                      <a:pt x="2791" y="1570"/>
                      <a:pt x="0" y="3814"/>
                    </a:cubicBezTo>
                    <a:lnTo>
                      <a:pt x="2274" y="8522"/>
                    </a:lnTo>
                    <a:cubicBezTo>
                      <a:pt x="5612" y="7738"/>
                      <a:pt x="9794" y="5523"/>
                      <a:pt x="12346" y="3288"/>
                    </a:cubicBezTo>
                    <a:cubicBezTo>
                      <a:pt x="11968" y="2196"/>
                      <a:pt x="11591" y="1093"/>
                      <a:pt x="11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901;p50">
                <a:extLst>
                  <a:ext uri="{FF2B5EF4-FFF2-40B4-BE49-F238E27FC236}">
                    <a16:creationId xmlns:a16="http://schemas.microsoft.com/office/drawing/2014/main" xmlns="" id="{299475D9-931D-4159-8126-9625B4FC3202}"/>
                  </a:ext>
                </a:extLst>
              </p:cNvPr>
              <p:cNvSpPr/>
              <p:nvPr/>
            </p:nvSpPr>
            <p:spPr>
              <a:xfrm>
                <a:off x="3019816" y="2083019"/>
                <a:ext cx="197744" cy="147963"/>
              </a:xfrm>
              <a:custGeom>
                <a:avLst/>
                <a:gdLst/>
                <a:ahLst/>
                <a:cxnLst/>
                <a:rect l="l" t="t" r="r" b="b"/>
                <a:pathLst>
                  <a:path w="6010" h="4497" extrusionOk="0">
                    <a:moveTo>
                      <a:pt x="1578" y="1"/>
                    </a:moveTo>
                    <a:cubicBezTo>
                      <a:pt x="1476" y="1"/>
                      <a:pt x="1371" y="39"/>
                      <a:pt x="1371" y="130"/>
                    </a:cubicBezTo>
                    <a:cubicBezTo>
                      <a:pt x="1371" y="180"/>
                      <a:pt x="1421" y="230"/>
                      <a:pt x="1460" y="269"/>
                    </a:cubicBezTo>
                    <a:cubicBezTo>
                      <a:pt x="1848" y="598"/>
                      <a:pt x="2305" y="836"/>
                      <a:pt x="2802" y="975"/>
                    </a:cubicBezTo>
                    <a:lnTo>
                      <a:pt x="1669" y="1154"/>
                    </a:lnTo>
                    <a:cubicBezTo>
                      <a:pt x="1143" y="1233"/>
                      <a:pt x="586" y="1333"/>
                      <a:pt x="160" y="1631"/>
                    </a:cubicBezTo>
                    <a:cubicBezTo>
                      <a:pt x="80" y="1690"/>
                      <a:pt x="1" y="1759"/>
                      <a:pt x="10" y="1859"/>
                    </a:cubicBezTo>
                    <a:cubicBezTo>
                      <a:pt x="108" y="1879"/>
                      <a:pt x="207" y="1888"/>
                      <a:pt x="307" y="1888"/>
                    </a:cubicBezTo>
                    <a:cubicBezTo>
                      <a:pt x="544" y="1888"/>
                      <a:pt x="786" y="1841"/>
                      <a:pt x="1023" y="1799"/>
                    </a:cubicBezTo>
                    <a:cubicBezTo>
                      <a:pt x="1421" y="1720"/>
                      <a:pt x="1828" y="1640"/>
                      <a:pt x="2226" y="1561"/>
                    </a:cubicBezTo>
                    <a:lnTo>
                      <a:pt x="2226" y="1561"/>
                    </a:lnTo>
                    <a:cubicBezTo>
                      <a:pt x="1778" y="1700"/>
                      <a:pt x="1321" y="1829"/>
                      <a:pt x="895" y="2008"/>
                    </a:cubicBezTo>
                    <a:cubicBezTo>
                      <a:pt x="586" y="2137"/>
                      <a:pt x="268" y="2296"/>
                      <a:pt x="100" y="2584"/>
                    </a:cubicBezTo>
                    <a:cubicBezTo>
                      <a:pt x="90" y="2604"/>
                      <a:pt x="80" y="2633"/>
                      <a:pt x="80" y="2664"/>
                    </a:cubicBezTo>
                    <a:cubicBezTo>
                      <a:pt x="90" y="2723"/>
                      <a:pt x="169" y="2743"/>
                      <a:pt x="229" y="2743"/>
                    </a:cubicBezTo>
                    <a:cubicBezTo>
                      <a:pt x="249" y="2744"/>
                      <a:pt x="269" y="2745"/>
                      <a:pt x="289" y="2745"/>
                    </a:cubicBezTo>
                    <a:cubicBezTo>
                      <a:pt x="596" y="2745"/>
                      <a:pt x="893" y="2606"/>
                      <a:pt x="1182" y="2494"/>
                    </a:cubicBezTo>
                    <a:cubicBezTo>
                      <a:pt x="1590" y="2335"/>
                      <a:pt x="1997" y="2216"/>
                      <a:pt x="2424" y="2117"/>
                    </a:cubicBezTo>
                    <a:lnTo>
                      <a:pt x="2424" y="2117"/>
                    </a:lnTo>
                    <a:cubicBezTo>
                      <a:pt x="1729" y="2355"/>
                      <a:pt x="1093" y="2733"/>
                      <a:pt x="557" y="3209"/>
                    </a:cubicBezTo>
                    <a:cubicBezTo>
                      <a:pt x="467" y="3289"/>
                      <a:pt x="368" y="3399"/>
                      <a:pt x="418" y="3507"/>
                    </a:cubicBezTo>
                    <a:cubicBezTo>
                      <a:pt x="452" y="3575"/>
                      <a:pt x="526" y="3598"/>
                      <a:pt x="609" y="3598"/>
                    </a:cubicBezTo>
                    <a:cubicBezTo>
                      <a:pt x="672" y="3598"/>
                      <a:pt x="739" y="3584"/>
                      <a:pt x="795" y="3567"/>
                    </a:cubicBezTo>
                    <a:cubicBezTo>
                      <a:pt x="1471" y="3359"/>
                      <a:pt x="2116" y="3070"/>
                      <a:pt x="2722" y="2713"/>
                    </a:cubicBezTo>
                    <a:lnTo>
                      <a:pt x="2722" y="2713"/>
                    </a:lnTo>
                    <a:cubicBezTo>
                      <a:pt x="2176" y="3150"/>
                      <a:pt x="1599" y="3617"/>
                      <a:pt x="1371" y="4262"/>
                    </a:cubicBezTo>
                    <a:cubicBezTo>
                      <a:pt x="1352" y="4342"/>
                      <a:pt x="1341" y="4441"/>
                      <a:pt x="1411" y="4481"/>
                    </a:cubicBezTo>
                    <a:cubicBezTo>
                      <a:pt x="1426" y="4492"/>
                      <a:pt x="1443" y="4496"/>
                      <a:pt x="1462" y="4496"/>
                    </a:cubicBezTo>
                    <a:cubicBezTo>
                      <a:pt x="1494" y="4496"/>
                      <a:pt x="1529" y="4484"/>
                      <a:pt x="1560" y="4471"/>
                    </a:cubicBezTo>
                    <a:cubicBezTo>
                      <a:pt x="2166" y="4233"/>
                      <a:pt x="2434" y="3538"/>
                      <a:pt x="2980" y="3200"/>
                    </a:cubicBezTo>
                    <a:cubicBezTo>
                      <a:pt x="3303" y="3009"/>
                      <a:pt x="3685" y="2954"/>
                      <a:pt x="4071" y="2954"/>
                    </a:cubicBezTo>
                    <a:cubicBezTo>
                      <a:pt x="4208" y="2954"/>
                      <a:pt x="4345" y="2961"/>
                      <a:pt x="4480" y="2971"/>
                    </a:cubicBezTo>
                    <a:cubicBezTo>
                      <a:pt x="4760" y="2993"/>
                      <a:pt x="5046" y="3024"/>
                      <a:pt x="5330" y="3024"/>
                    </a:cubicBezTo>
                    <a:cubicBezTo>
                      <a:pt x="5560" y="3024"/>
                      <a:pt x="5787" y="3004"/>
                      <a:pt x="6010" y="2942"/>
                    </a:cubicBezTo>
                    <a:lnTo>
                      <a:pt x="5245" y="1015"/>
                    </a:lnTo>
                    <a:cubicBezTo>
                      <a:pt x="5176" y="1020"/>
                      <a:pt x="5106" y="1023"/>
                      <a:pt x="5036" y="1023"/>
                    </a:cubicBezTo>
                    <a:cubicBezTo>
                      <a:pt x="4488" y="1023"/>
                      <a:pt x="3938" y="859"/>
                      <a:pt x="3427" y="657"/>
                    </a:cubicBezTo>
                    <a:cubicBezTo>
                      <a:pt x="2851" y="428"/>
                      <a:pt x="2285" y="150"/>
                      <a:pt x="1669" y="11"/>
                    </a:cubicBezTo>
                    <a:cubicBezTo>
                      <a:pt x="1641" y="4"/>
                      <a:pt x="1610" y="1"/>
                      <a:pt x="1578" y="1"/>
                    </a:cubicBezTo>
                    <a:close/>
                  </a:path>
                </a:pathLst>
              </a:custGeom>
              <a:solidFill>
                <a:srgbClr val="D07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902;p50">
                <a:extLst>
                  <a:ext uri="{FF2B5EF4-FFF2-40B4-BE49-F238E27FC236}">
                    <a16:creationId xmlns:a16="http://schemas.microsoft.com/office/drawing/2014/main" xmlns="" id="{C840023B-FDF6-4DC1-9C85-257F606B20DC}"/>
                  </a:ext>
                </a:extLst>
              </p:cNvPr>
              <p:cNvSpPr/>
              <p:nvPr/>
            </p:nvSpPr>
            <p:spPr>
              <a:xfrm>
                <a:off x="3182594" y="1784641"/>
                <a:ext cx="326162" cy="411939"/>
              </a:xfrm>
              <a:custGeom>
                <a:avLst/>
                <a:gdLst/>
                <a:ahLst/>
                <a:cxnLst/>
                <a:rect l="l" t="t" r="r" b="b"/>
                <a:pathLst>
                  <a:path w="9913" h="12520" extrusionOk="0">
                    <a:moveTo>
                      <a:pt x="9048" y="1"/>
                    </a:moveTo>
                    <a:cubicBezTo>
                      <a:pt x="8840" y="279"/>
                      <a:pt x="8562" y="517"/>
                      <a:pt x="8244" y="716"/>
                    </a:cubicBezTo>
                    <a:cubicBezTo>
                      <a:pt x="7724" y="1045"/>
                      <a:pt x="6896" y="1351"/>
                      <a:pt x="6162" y="1351"/>
                    </a:cubicBezTo>
                    <a:cubicBezTo>
                      <a:pt x="5944" y="1351"/>
                      <a:pt x="5734" y="1324"/>
                      <a:pt x="5543" y="1263"/>
                    </a:cubicBezTo>
                    <a:cubicBezTo>
                      <a:pt x="5512" y="1421"/>
                      <a:pt x="5473" y="1580"/>
                      <a:pt x="5423" y="1729"/>
                    </a:cubicBezTo>
                    <a:cubicBezTo>
                      <a:pt x="5373" y="1958"/>
                      <a:pt x="5314" y="2176"/>
                      <a:pt x="5254" y="2404"/>
                    </a:cubicBezTo>
                    <a:cubicBezTo>
                      <a:pt x="5205" y="2563"/>
                      <a:pt x="5125" y="2683"/>
                      <a:pt x="5016" y="2772"/>
                    </a:cubicBezTo>
                    <a:cubicBezTo>
                      <a:pt x="5006" y="2812"/>
                      <a:pt x="4986" y="2841"/>
                      <a:pt x="4966" y="2872"/>
                    </a:cubicBezTo>
                    <a:cubicBezTo>
                      <a:pt x="5234" y="2941"/>
                      <a:pt x="5492" y="3000"/>
                      <a:pt x="5761" y="3050"/>
                    </a:cubicBezTo>
                    <a:cubicBezTo>
                      <a:pt x="6099" y="3120"/>
                      <a:pt x="5790" y="6527"/>
                      <a:pt x="5671" y="6874"/>
                    </a:cubicBezTo>
                    <a:cubicBezTo>
                      <a:pt x="5125" y="8533"/>
                      <a:pt x="3387" y="8613"/>
                      <a:pt x="1887" y="9030"/>
                    </a:cubicBezTo>
                    <a:cubicBezTo>
                      <a:pt x="1291" y="9198"/>
                      <a:pt x="645" y="9487"/>
                      <a:pt x="20" y="9586"/>
                    </a:cubicBezTo>
                    <a:cubicBezTo>
                      <a:pt x="0" y="10500"/>
                      <a:pt x="80" y="11403"/>
                      <a:pt x="268" y="12288"/>
                    </a:cubicBezTo>
                    <a:cubicBezTo>
                      <a:pt x="988" y="12442"/>
                      <a:pt x="1754" y="12520"/>
                      <a:pt x="2532" y="12520"/>
                    </a:cubicBezTo>
                    <a:cubicBezTo>
                      <a:pt x="4666" y="12520"/>
                      <a:pt x="6891" y="11934"/>
                      <a:pt x="8492" y="10718"/>
                    </a:cubicBezTo>
                    <a:cubicBezTo>
                      <a:pt x="9853" y="9685"/>
                      <a:pt x="9913" y="8295"/>
                      <a:pt x="9903" y="6735"/>
                    </a:cubicBezTo>
                    <a:cubicBezTo>
                      <a:pt x="9893" y="5017"/>
                      <a:pt x="9754" y="3298"/>
                      <a:pt x="9426" y="1610"/>
                    </a:cubicBezTo>
                    <a:cubicBezTo>
                      <a:pt x="9326" y="1073"/>
                      <a:pt x="9218" y="528"/>
                      <a:pt x="9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903;p50">
                <a:extLst>
                  <a:ext uri="{FF2B5EF4-FFF2-40B4-BE49-F238E27FC236}">
                    <a16:creationId xmlns:a16="http://schemas.microsoft.com/office/drawing/2014/main" xmlns="" id="{2CD7A737-398B-4CE5-9D37-893384679E11}"/>
                  </a:ext>
                </a:extLst>
              </p:cNvPr>
              <p:cNvSpPr/>
              <p:nvPr/>
            </p:nvSpPr>
            <p:spPr>
              <a:xfrm>
                <a:off x="2057952" y="1842520"/>
                <a:ext cx="77485" cy="288259"/>
              </a:xfrm>
              <a:custGeom>
                <a:avLst/>
                <a:gdLst/>
                <a:ahLst/>
                <a:cxnLst/>
                <a:rect l="l" t="t" r="r" b="b"/>
                <a:pathLst>
                  <a:path w="2355" h="8761" extrusionOk="0">
                    <a:moveTo>
                      <a:pt x="2245" y="0"/>
                    </a:moveTo>
                    <a:cubicBezTo>
                      <a:pt x="2186" y="228"/>
                      <a:pt x="2117" y="526"/>
                      <a:pt x="2037" y="874"/>
                    </a:cubicBezTo>
                    <a:cubicBezTo>
                      <a:pt x="1828" y="1778"/>
                      <a:pt x="1560" y="3029"/>
                      <a:pt x="1212" y="4400"/>
                    </a:cubicBezTo>
                    <a:cubicBezTo>
                      <a:pt x="875" y="5771"/>
                      <a:pt x="527" y="7013"/>
                      <a:pt x="259" y="7896"/>
                    </a:cubicBezTo>
                    <a:cubicBezTo>
                      <a:pt x="159" y="8234"/>
                      <a:pt x="70" y="8522"/>
                      <a:pt x="1" y="8761"/>
                    </a:cubicBezTo>
                    <a:cubicBezTo>
                      <a:pt x="40" y="8741"/>
                      <a:pt x="90" y="8721"/>
                      <a:pt x="140" y="8721"/>
                    </a:cubicBezTo>
                    <a:cubicBezTo>
                      <a:pt x="219" y="8503"/>
                      <a:pt x="318" y="8244"/>
                      <a:pt x="428" y="7946"/>
                    </a:cubicBezTo>
                    <a:cubicBezTo>
                      <a:pt x="736" y="7072"/>
                      <a:pt x="1113" y="5841"/>
                      <a:pt x="1461" y="4460"/>
                    </a:cubicBezTo>
                    <a:cubicBezTo>
                      <a:pt x="1799" y="3079"/>
                      <a:pt x="2047" y="1817"/>
                      <a:pt x="2216" y="904"/>
                    </a:cubicBezTo>
                    <a:cubicBezTo>
                      <a:pt x="2276" y="546"/>
                      <a:pt x="2325" y="239"/>
                      <a:pt x="2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904;p50">
                <a:extLst>
                  <a:ext uri="{FF2B5EF4-FFF2-40B4-BE49-F238E27FC236}">
                    <a16:creationId xmlns:a16="http://schemas.microsoft.com/office/drawing/2014/main" xmlns="" id="{3FFE03FA-7C57-42FD-A444-1E24EB90D623}"/>
                  </a:ext>
                </a:extLst>
              </p:cNvPr>
              <p:cNvSpPr/>
              <p:nvPr/>
            </p:nvSpPr>
            <p:spPr>
              <a:xfrm>
                <a:off x="1881452" y="2101709"/>
                <a:ext cx="292865" cy="121641"/>
              </a:xfrm>
              <a:custGeom>
                <a:avLst/>
                <a:gdLst/>
                <a:ahLst/>
                <a:cxnLst/>
                <a:rect l="l" t="t" r="r" b="b"/>
                <a:pathLst>
                  <a:path w="8901" h="3697" extrusionOk="0">
                    <a:moveTo>
                      <a:pt x="8827" y="0"/>
                    </a:moveTo>
                    <a:cubicBezTo>
                      <a:pt x="8657" y="0"/>
                      <a:pt x="8163" y="53"/>
                      <a:pt x="7470" y="188"/>
                    </a:cubicBezTo>
                    <a:cubicBezTo>
                      <a:pt x="7033" y="277"/>
                      <a:pt x="6527" y="407"/>
                      <a:pt x="5961" y="566"/>
                    </a:cubicBezTo>
                    <a:cubicBezTo>
                      <a:pt x="5404" y="734"/>
                      <a:pt x="4788" y="953"/>
                      <a:pt x="4163" y="1202"/>
                    </a:cubicBezTo>
                    <a:cubicBezTo>
                      <a:pt x="3547" y="1469"/>
                      <a:pt x="2971" y="1748"/>
                      <a:pt x="2455" y="2026"/>
                    </a:cubicBezTo>
                    <a:cubicBezTo>
                      <a:pt x="1948" y="2304"/>
                      <a:pt x="1501" y="2572"/>
                      <a:pt x="1133" y="2820"/>
                    </a:cubicBezTo>
                    <a:cubicBezTo>
                      <a:pt x="409" y="3317"/>
                      <a:pt x="1" y="3674"/>
                      <a:pt x="11" y="3694"/>
                    </a:cubicBezTo>
                    <a:cubicBezTo>
                      <a:pt x="13" y="3696"/>
                      <a:pt x="15" y="3696"/>
                      <a:pt x="18" y="3696"/>
                    </a:cubicBezTo>
                    <a:cubicBezTo>
                      <a:pt x="82" y="3696"/>
                      <a:pt x="522" y="3396"/>
                      <a:pt x="1233" y="2970"/>
                    </a:cubicBezTo>
                    <a:cubicBezTo>
                      <a:pt x="1600" y="2741"/>
                      <a:pt x="2057" y="2483"/>
                      <a:pt x="2564" y="2224"/>
                    </a:cubicBezTo>
                    <a:cubicBezTo>
                      <a:pt x="3080" y="1956"/>
                      <a:pt x="3656" y="1688"/>
                      <a:pt x="4262" y="1430"/>
                    </a:cubicBezTo>
                    <a:cubicBezTo>
                      <a:pt x="4878" y="1171"/>
                      <a:pt x="5484" y="963"/>
                      <a:pt x="6030" y="784"/>
                    </a:cubicBezTo>
                    <a:cubicBezTo>
                      <a:pt x="6587" y="606"/>
                      <a:pt x="7083" y="467"/>
                      <a:pt x="7510" y="357"/>
                    </a:cubicBezTo>
                    <a:cubicBezTo>
                      <a:pt x="8364" y="149"/>
                      <a:pt x="8901" y="49"/>
                      <a:pt x="8891" y="10"/>
                    </a:cubicBezTo>
                    <a:cubicBezTo>
                      <a:pt x="8891" y="4"/>
                      <a:pt x="8869" y="0"/>
                      <a:pt x="8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905;p50">
                <a:extLst>
                  <a:ext uri="{FF2B5EF4-FFF2-40B4-BE49-F238E27FC236}">
                    <a16:creationId xmlns:a16="http://schemas.microsoft.com/office/drawing/2014/main" xmlns="" id="{89F02D88-966D-4588-8028-323381854612}"/>
                  </a:ext>
                </a:extLst>
              </p:cNvPr>
              <p:cNvSpPr/>
              <p:nvPr/>
            </p:nvSpPr>
            <p:spPr>
              <a:xfrm>
                <a:off x="2993986" y="1199729"/>
                <a:ext cx="287963" cy="367258"/>
              </a:xfrm>
              <a:custGeom>
                <a:avLst/>
                <a:gdLst/>
                <a:ahLst/>
                <a:cxnLst/>
                <a:rect l="l" t="t" r="r" b="b"/>
                <a:pathLst>
                  <a:path w="8752" h="11162" extrusionOk="0">
                    <a:moveTo>
                      <a:pt x="2486" y="1"/>
                    </a:moveTo>
                    <a:cubicBezTo>
                      <a:pt x="2004" y="1"/>
                      <a:pt x="1523" y="44"/>
                      <a:pt x="1053" y="136"/>
                    </a:cubicBezTo>
                    <a:cubicBezTo>
                      <a:pt x="676" y="216"/>
                      <a:pt x="329" y="325"/>
                      <a:pt x="1" y="474"/>
                    </a:cubicBezTo>
                    <a:cubicBezTo>
                      <a:pt x="51" y="902"/>
                      <a:pt x="179" y="1319"/>
                      <a:pt x="358" y="1716"/>
                    </a:cubicBezTo>
                    <a:cubicBezTo>
                      <a:pt x="1084" y="3345"/>
                      <a:pt x="2593" y="4636"/>
                      <a:pt x="4351" y="5123"/>
                    </a:cubicBezTo>
                    <a:cubicBezTo>
                      <a:pt x="5245" y="5371"/>
                      <a:pt x="6179" y="5431"/>
                      <a:pt x="7073" y="5669"/>
                    </a:cubicBezTo>
                    <a:cubicBezTo>
                      <a:pt x="7172" y="5689"/>
                      <a:pt x="7282" y="5729"/>
                      <a:pt x="7321" y="5818"/>
                    </a:cubicBezTo>
                    <a:cubicBezTo>
                      <a:pt x="7371" y="5927"/>
                      <a:pt x="7301" y="6047"/>
                      <a:pt x="7242" y="6146"/>
                    </a:cubicBezTo>
                    <a:cubicBezTo>
                      <a:pt x="6646" y="7100"/>
                      <a:pt x="6675" y="8371"/>
                      <a:pt x="7301" y="9305"/>
                    </a:cubicBezTo>
                    <a:cubicBezTo>
                      <a:pt x="7351" y="9364"/>
                      <a:pt x="7390" y="9424"/>
                      <a:pt x="7410" y="9493"/>
                    </a:cubicBezTo>
                    <a:cubicBezTo>
                      <a:pt x="7441" y="9612"/>
                      <a:pt x="7401" y="9731"/>
                      <a:pt x="7361" y="9841"/>
                    </a:cubicBezTo>
                    <a:cubicBezTo>
                      <a:pt x="7242" y="10288"/>
                      <a:pt x="7311" y="10755"/>
                      <a:pt x="7520" y="11162"/>
                    </a:cubicBezTo>
                    <a:cubicBezTo>
                      <a:pt x="8533" y="9692"/>
                      <a:pt x="8752" y="7685"/>
                      <a:pt x="8741" y="5877"/>
                    </a:cubicBezTo>
                    <a:cubicBezTo>
                      <a:pt x="8741" y="5718"/>
                      <a:pt x="8741" y="5550"/>
                      <a:pt x="8732" y="5391"/>
                    </a:cubicBezTo>
                    <a:cubicBezTo>
                      <a:pt x="8602" y="3246"/>
                      <a:pt x="7659" y="1279"/>
                      <a:pt x="5483" y="524"/>
                    </a:cubicBezTo>
                    <a:cubicBezTo>
                      <a:pt x="4533" y="194"/>
                      <a:pt x="3505" y="1"/>
                      <a:pt x="2486" y="1"/>
                    </a:cubicBezTo>
                    <a:close/>
                  </a:path>
                </a:pathLst>
              </a:custGeom>
              <a:solidFill>
                <a:srgbClr val="9A3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906;p50">
                <a:extLst>
                  <a:ext uri="{FF2B5EF4-FFF2-40B4-BE49-F238E27FC236}">
                    <a16:creationId xmlns:a16="http://schemas.microsoft.com/office/drawing/2014/main" xmlns="" id="{CC00E673-47DE-4090-BA7B-3291D8EA46AB}"/>
                  </a:ext>
                </a:extLst>
              </p:cNvPr>
              <p:cNvSpPr/>
              <p:nvPr/>
            </p:nvSpPr>
            <p:spPr>
              <a:xfrm>
                <a:off x="3030938" y="1203546"/>
                <a:ext cx="223211" cy="270985"/>
              </a:xfrm>
              <a:custGeom>
                <a:avLst/>
                <a:gdLst/>
                <a:ahLst/>
                <a:cxnLst/>
                <a:rect l="l" t="t" r="r" b="b"/>
                <a:pathLst>
                  <a:path w="6784" h="8236" extrusionOk="0">
                    <a:moveTo>
                      <a:pt x="40" y="0"/>
                    </a:moveTo>
                    <a:cubicBezTo>
                      <a:pt x="30" y="0"/>
                      <a:pt x="20" y="11"/>
                      <a:pt x="0" y="11"/>
                    </a:cubicBezTo>
                    <a:cubicBezTo>
                      <a:pt x="40" y="388"/>
                      <a:pt x="159" y="855"/>
                      <a:pt x="437" y="1351"/>
                    </a:cubicBezTo>
                    <a:cubicBezTo>
                      <a:pt x="795" y="1997"/>
                      <a:pt x="1420" y="2673"/>
                      <a:pt x="2285" y="3179"/>
                    </a:cubicBezTo>
                    <a:cubicBezTo>
                      <a:pt x="2712" y="3437"/>
                      <a:pt x="3199" y="3636"/>
                      <a:pt x="3735" y="3765"/>
                    </a:cubicBezTo>
                    <a:cubicBezTo>
                      <a:pt x="4261" y="3904"/>
                      <a:pt x="4817" y="3993"/>
                      <a:pt x="5364" y="4152"/>
                    </a:cubicBezTo>
                    <a:cubicBezTo>
                      <a:pt x="5642" y="4232"/>
                      <a:pt x="5910" y="4322"/>
                      <a:pt x="6159" y="4441"/>
                    </a:cubicBezTo>
                    <a:cubicBezTo>
                      <a:pt x="6337" y="4530"/>
                      <a:pt x="6506" y="4639"/>
                      <a:pt x="6625" y="4788"/>
                    </a:cubicBezTo>
                    <a:cubicBezTo>
                      <a:pt x="6616" y="4739"/>
                      <a:pt x="6605" y="4679"/>
                      <a:pt x="6596" y="4629"/>
                    </a:cubicBezTo>
                    <a:cubicBezTo>
                      <a:pt x="6476" y="4530"/>
                      <a:pt x="6337" y="4441"/>
                      <a:pt x="6198" y="4371"/>
                    </a:cubicBezTo>
                    <a:cubicBezTo>
                      <a:pt x="5940" y="4242"/>
                      <a:pt x="5672" y="4152"/>
                      <a:pt x="5393" y="4073"/>
                    </a:cubicBezTo>
                    <a:cubicBezTo>
                      <a:pt x="4837" y="3914"/>
                      <a:pt x="4281" y="3825"/>
                      <a:pt x="3755" y="3695"/>
                    </a:cubicBezTo>
                    <a:cubicBezTo>
                      <a:pt x="3228" y="3567"/>
                      <a:pt x="2742" y="3368"/>
                      <a:pt x="2325" y="3119"/>
                    </a:cubicBezTo>
                    <a:cubicBezTo>
                      <a:pt x="1470" y="2623"/>
                      <a:pt x="844" y="1958"/>
                      <a:pt x="487" y="1322"/>
                    </a:cubicBezTo>
                    <a:cubicBezTo>
                      <a:pt x="209" y="835"/>
                      <a:pt x="80" y="378"/>
                      <a:pt x="40" y="0"/>
                    </a:cubicBezTo>
                    <a:close/>
                    <a:moveTo>
                      <a:pt x="6784" y="6695"/>
                    </a:moveTo>
                    <a:cubicBezTo>
                      <a:pt x="6635" y="7033"/>
                      <a:pt x="6426" y="7341"/>
                      <a:pt x="6397" y="7699"/>
                    </a:cubicBezTo>
                    <a:cubicBezTo>
                      <a:pt x="6377" y="7808"/>
                      <a:pt x="6387" y="7917"/>
                      <a:pt x="6407" y="8026"/>
                    </a:cubicBezTo>
                    <a:cubicBezTo>
                      <a:pt x="6426" y="8096"/>
                      <a:pt x="6457" y="8175"/>
                      <a:pt x="6496" y="8235"/>
                    </a:cubicBezTo>
                    <a:cubicBezTo>
                      <a:pt x="6506" y="8215"/>
                      <a:pt x="6516" y="8185"/>
                      <a:pt x="6526" y="8156"/>
                    </a:cubicBezTo>
                    <a:cubicBezTo>
                      <a:pt x="6466" y="8017"/>
                      <a:pt x="6437" y="7858"/>
                      <a:pt x="6466" y="7708"/>
                    </a:cubicBezTo>
                    <a:cubicBezTo>
                      <a:pt x="6486" y="7490"/>
                      <a:pt x="6576" y="7291"/>
                      <a:pt x="6675" y="7083"/>
                    </a:cubicBezTo>
                    <a:cubicBezTo>
                      <a:pt x="6705" y="7023"/>
                      <a:pt x="6735" y="6964"/>
                      <a:pt x="6774" y="6904"/>
                    </a:cubicBezTo>
                    <a:cubicBezTo>
                      <a:pt x="6774" y="6834"/>
                      <a:pt x="6784" y="6765"/>
                      <a:pt x="6784" y="6695"/>
                    </a:cubicBezTo>
                    <a:close/>
                  </a:path>
                </a:pathLst>
              </a:custGeom>
              <a:solidFill>
                <a:srgbClr val="B22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907;p50">
                <a:extLst>
                  <a:ext uri="{FF2B5EF4-FFF2-40B4-BE49-F238E27FC236}">
                    <a16:creationId xmlns:a16="http://schemas.microsoft.com/office/drawing/2014/main" xmlns="" id="{A3312E55-8972-4EAB-885E-A0556CBCE553}"/>
                  </a:ext>
                </a:extLst>
              </p:cNvPr>
              <p:cNvSpPr/>
              <p:nvPr/>
            </p:nvSpPr>
            <p:spPr>
              <a:xfrm>
                <a:off x="3065224" y="1199960"/>
                <a:ext cx="163460" cy="104630"/>
              </a:xfrm>
              <a:custGeom>
                <a:avLst/>
                <a:gdLst/>
                <a:ahLst/>
                <a:cxnLst/>
                <a:rect l="l" t="t" r="r" b="b"/>
                <a:pathLst>
                  <a:path w="4968" h="3180" extrusionOk="0">
                    <a:moveTo>
                      <a:pt x="1" y="1"/>
                    </a:moveTo>
                    <a:cubicBezTo>
                      <a:pt x="31" y="219"/>
                      <a:pt x="111" y="467"/>
                      <a:pt x="250" y="725"/>
                    </a:cubicBezTo>
                    <a:cubicBezTo>
                      <a:pt x="468" y="1153"/>
                      <a:pt x="855" y="1619"/>
                      <a:pt x="1391" y="1997"/>
                    </a:cubicBezTo>
                    <a:cubicBezTo>
                      <a:pt x="1928" y="2374"/>
                      <a:pt x="2603" y="2652"/>
                      <a:pt x="3338" y="2831"/>
                    </a:cubicBezTo>
                    <a:cubicBezTo>
                      <a:pt x="3914" y="2961"/>
                      <a:pt x="4471" y="3040"/>
                      <a:pt x="4967" y="3179"/>
                    </a:cubicBezTo>
                    <a:cubicBezTo>
                      <a:pt x="4958" y="3149"/>
                      <a:pt x="4938" y="3119"/>
                      <a:pt x="4918" y="3089"/>
                    </a:cubicBezTo>
                    <a:cubicBezTo>
                      <a:pt x="4431" y="2950"/>
                      <a:pt x="3895" y="2871"/>
                      <a:pt x="3358" y="2752"/>
                    </a:cubicBezTo>
                    <a:cubicBezTo>
                      <a:pt x="2633" y="2583"/>
                      <a:pt x="1958" y="2305"/>
                      <a:pt x="1431" y="1937"/>
                    </a:cubicBezTo>
                    <a:cubicBezTo>
                      <a:pt x="905" y="1570"/>
                      <a:pt x="528" y="1123"/>
                      <a:pt x="299" y="696"/>
                    </a:cubicBezTo>
                    <a:cubicBezTo>
                      <a:pt x="160" y="447"/>
                      <a:pt x="80" y="209"/>
                      <a:pt x="41" y="1"/>
                    </a:cubicBezTo>
                    <a:close/>
                  </a:path>
                </a:pathLst>
              </a:custGeom>
              <a:solidFill>
                <a:srgbClr val="B22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908;p50">
                <a:extLst>
                  <a:ext uri="{FF2B5EF4-FFF2-40B4-BE49-F238E27FC236}">
                    <a16:creationId xmlns:a16="http://schemas.microsoft.com/office/drawing/2014/main" xmlns="" id="{72096F41-FB0B-45B9-B327-5EF2624E4E98}"/>
                  </a:ext>
                </a:extLst>
              </p:cNvPr>
              <p:cNvSpPr/>
              <p:nvPr/>
            </p:nvSpPr>
            <p:spPr>
              <a:xfrm>
                <a:off x="3121787" y="1203546"/>
                <a:ext cx="88935" cy="70609"/>
              </a:xfrm>
              <a:custGeom>
                <a:avLst/>
                <a:gdLst/>
                <a:ahLst/>
                <a:cxnLst/>
                <a:rect l="l" t="t" r="r" b="b"/>
                <a:pathLst>
                  <a:path w="2703" h="2146" extrusionOk="0">
                    <a:moveTo>
                      <a:pt x="1" y="0"/>
                    </a:moveTo>
                    <a:cubicBezTo>
                      <a:pt x="40" y="159"/>
                      <a:pt x="110" y="329"/>
                      <a:pt x="209" y="507"/>
                    </a:cubicBezTo>
                    <a:cubicBezTo>
                      <a:pt x="398" y="865"/>
                      <a:pt x="716" y="1262"/>
                      <a:pt x="1182" y="1560"/>
                    </a:cubicBezTo>
                    <a:cubicBezTo>
                      <a:pt x="1610" y="1838"/>
                      <a:pt x="2146" y="2007"/>
                      <a:pt x="2702" y="2146"/>
                    </a:cubicBezTo>
                    <a:cubicBezTo>
                      <a:pt x="2682" y="2117"/>
                      <a:pt x="2652" y="2086"/>
                      <a:pt x="2632" y="2047"/>
                    </a:cubicBezTo>
                    <a:cubicBezTo>
                      <a:pt x="2106" y="1908"/>
                      <a:pt x="1619" y="1749"/>
                      <a:pt x="1222" y="1490"/>
                    </a:cubicBezTo>
                    <a:cubicBezTo>
                      <a:pt x="765" y="1212"/>
                      <a:pt x="458" y="825"/>
                      <a:pt x="259" y="488"/>
                    </a:cubicBezTo>
                    <a:cubicBezTo>
                      <a:pt x="169" y="318"/>
                      <a:pt x="100" y="159"/>
                      <a:pt x="50" y="11"/>
                    </a:cubicBezTo>
                    <a:cubicBezTo>
                      <a:pt x="30" y="11"/>
                      <a:pt x="10" y="0"/>
                      <a:pt x="1" y="0"/>
                    </a:cubicBezTo>
                    <a:close/>
                  </a:path>
                </a:pathLst>
              </a:custGeom>
              <a:solidFill>
                <a:srgbClr val="B22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909;p50">
                <a:extLst>
                  <a:ext uri="{FF2B5EF4-FFF2-40B4-BE49-F238E27FC236}">
                    <a16:creationId xmlns:a16="http://schemas.microsoft.com/office/drawing/2014/main" xmlns="" id="{FAA20008-480A-4986-97F5-188E7870EF74}"/>
                  </a:ext>
                </a:extLst>
              </p:cNvPr>
              <p:cNvSpPr/>
              <p:nvPr/>
            </p:nvSpPr>
            <p:spPr>
              <a:xfrm>
                <a:off x="2367122" y="1235562"/>
                <a:ext cx="33" cy="33"/>
              </a:xfrm>
              <a:custGeom>
                <a:avLst/>
                <a:gdLst/>
                <a:ahLst/>
                <a:cxnLst/>
                <a:rect l="l" t="t" r="r" b="b"/>
                <a:pathLst>
                  <a:path w="1" h="1" extrusionOk="0">
                    <a:moveTo>
                      <a:pt x="1" y="1"/>
                    </a:moveTo>
                    <a:lnTo>
                      <a:pt x="1" y="1"/>
                    </a:lnTo>
                    <a:close/>
                  </a:path>
                </a:pathLst>
              </a:custGeom>
              <a:solidFill>
                <a:srgbClr val="D9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910;p50">
                <a:extLst>
                  <a:ext uri="{FF2B5EF4-FFF2-40B4-BE49-F238E27FC236}">
                    <a16:creationId xmlns:a16="http://schemas.microsoft.com/office/drawing/2014/main" xmlns="" id="{5D0F56A7-810F-4EED-9CE8-594C6AB60457}"/>
                  </a:ext>
                </a:extLst>
              </p:cNvPr>
              <p:cNvSpPr/>
              <p:nvPr/>
            </p:nvSpPr>
            <p:spPr>
              <a:xfrm>
                <a:off x="2367122" y="1235562"/>
                <a:ext cx="33" cy="33"/>
              </a:xfrm>
              <a:custGeom>
                <a:avLst/>
                <a:gdLst/>
                <a:ahLst/>
                <a:cxnLst/>
                <a:rect l="l" t="t" r="r" b="b"/>
                <a:pathLst>
                  <a:path w="1" h="1" extrusionOk="0">
                    <a:moveTo>
                      <a:pt x="1" y="1"/>
                    </a:moveTo>
                    <a:lnTo>
                      <a:pt x="1" y="1"/>
                    </a:lnTo>
                    <a:lnTo>
                      <a:pt x="1" y="1"/>
                    </a:lnTo>
                    <a:lnTo>
                      <a:pt x="1" y="1"/>
                    </a:lnTo>
                    <a:close/>
                  </a:path>
                </a:pathLst>
              </a:custGeom>
              <a:solidFill>
                <a:srgbClr val="CF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911;p50">
                <a:extLst>
                  <a:ext uri="{FF2B5EF4-FFF2-40B4-BE49-F238E27FC236}">
                    <a16:creationId xmlns:a16="http://schemas.microsoft.com/office/drawing/2014/main" xmlns="" id="{A5683559-7EBE-4C6D-BF9F-F21B2EFB96DA}"/>
                  </a:ext>
                </a:extLst>
              </p:cNvPr>
              <p:cNvSpPr/>
              <p:nvPr/>
            </p:nvSpPr>
            <p:spPr>
              <a:xfrm>
                <a:off x="2366826" y="1235562"/>
                <a:ext cx="329" cy="395"/>
              </a:xfrm>
              <a:custGeom>
                <a:avLst/>
                <a:gdLst/>
                <a:ahLst/>
                <a:cxnLst/>
                <a:rect l="l" t="t" r="r" b="b"/>
                <a:pathLst>
                  <a:path w="10" h="12" extrusionOk="0">
                    <a:moveTo>
                      <a:pt x="10" y="1"/>
                    </a:moveTo>
                    <a:lnTo>
                      <a:pt x="0" y="11"/>
                    </a:lnTo>
                    <a:close/>
                  </a:path>
                </a:pathLst>
              </a:custGeom>
              <a:solidFill>
                <a:srgbClr val="D9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912;p50">
                <a:extLst>
                  <a:ext uri="{FF2B5EF4-FFF2-40B4-BE49-F238E27FC236}">
                    <a16:creationId xmlns:a16="http://schemas.microsoft.com/office/drawing/2014/main" xmlns="" id="{1229D277-848F-455A-BA35-45097450386A}"/>
                  </a:ext>
                </a:extLst>
              </p:cNvPr>
              <p:cNvSpPr/>
              <p:nvPr/>
            </p:nvSpPr>
            <p:spPr>
              <a:xfrm>
                <a:off x="2364523" y="1236220"/>
                <a:ext cx="2336" cy="2336"/>
              </a:xfrm>
              <a:custGeom>
                <a:avLst/>
                <a:gdLst/>
                <a:ahLst/>
                <a:cxnLst/>
                <a:rect l="l" t="t" r="r" b="b"/>
                <a:pathLst>
                  <a:path w="71" h="71" extrusionOk="0">
                    <a:moveTo>
                      <a:pt x="0" y="60"/>
                    </a:moveTo>
                    <a:lnTo>
                      <a:pt x="0" y="71"/>
                    </a:lnTo>
                    <a:lnTo>
                      <a:pt x="0" y="60"/>
                    </a:lnTo>
                    <a:close/>
                    <a:moveTo>
                      <a:pt x="11" y="51"/>
                    </a:moveTo>
                    <a:cubicBezTo>
                      <a:pt x="11" y="60"/>
                      <a:pt x="11" y="60"/>
                      <a:pt x="0" y="60"/>
                    </a:cubicBezTo>
                    <a:cubicBezTo>
                      <a:pt x="11" y="60"/>
                      <a:pt x="11" y="60"/>
                      <a:pt x="11" y="51"/>
                    </a:cubicBezTo>
                    <a:close/>
                    <a:moveTo>
                      <a:pt x="20" y="40"/>
                    </a:moveTo>
                    <a:cubicBezTo>
                      <a:pt x="20" y="51"/>
                      <a:pt x="20" y="51"/>
                      <a:pt x="11" y="51"/>
                    </a:cubicBezTo>
                    <a:cubicBezTo>
                      <a:pt x="20" y="51"/>
                      <a:pt x="20" y="51"/>
                      <a:pt x="20" y="40"/>
                    </a:cubicBezTo>
                    <a:close/>
                    <a:moveTo>
                      <a:pt x="31" y="40"/>
                    </a:moveTo>
                    <a:lnTo>
                      <a:pt x="20" y="40"/>
                    </a:lnTo>
                    <a:lnTo>
                      <a:pt x="31" y="40"/>
                    </a:lnTo>
                    <a:close/>
                    <a:moveTo>
                      <a:pt x="40" y="31"/>
                    </a:moveTo>
                    <a:lnTo>
                      <a:pt x="31" y="31"/>
                    </a:lnTo>
                    <a:lnTo>
                      <a:pt x="40" y="31"/>
                    </a:lnTo>
                    <a:close/>
                    <a:moveTo>
                      <a:pt x="50" y="21"/>
                    </a:moveTo>
                    <a:lnTo>
                      <a:pt x="40" y="21"/>
                    </a:lnTo>
                    <a:lnTo>
                      <a:pt x="50" y="21"/>
                    </a:lnTo>
                    <a:close/>
                    <a:moveTo>
                      <a:pt x="50" y="11"/>
                    </a:moveTo>
                    <a:lnTo>
                      <a:pt x="50" y="11"/>
                    </a:lnTo>
                    <a:lnTo>
                      <a:pt x="50" y="11"/>
                    </a:lnTo>
                    <a:close/>
                    <a:moveTo>
                      <a:pt x="70" y="1"/>
                    </a:moveTo>
                    <a:lnTo>
                      <a:pt x="70" y="1"/>
                    </a:lnTo>
                    <a:lnTo>
                      <a:pt x="60" y="1"/>
                    </a:lnTo>
                    <a:close/>
                  </a:path>
                </a:pathLst>
              </a:custGeom>
              <a:solidFill>
                <a:srgbClr val="CF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913;p50">
                <a:extLst>
                  <a:ext uri="{FF2B5EF4-FFF2-40B4-BE49-F238E27FC236}">
                    <a16:creationId xmlns:a16="http://schemas.microsoft.com/office/drawing/2014/main" xmlns="" id="{8710E754-42CF-43FF-8D01-28CAD7CBE94C}"/>
                  </a:ext>
                </a:extLst>
              </p:cNvPr>
              <p:cNvSpPr/>
              <p:nvPr/>
            </p:nvSpPr>
            <p:spPr>
              <a:xfrm>
                <a:off x="2508974" y="1705571"/>
                <a:ext cx="58863" cy="6548"/>
              </a:xfrm>
              <a:custGeom>
                <a:avLst/>
                <a:gdLst/>
                <a:ahLst/>
                <a:cxnLst/>
                <a:rect l="l" t="t" r="r" b="b"/>
                <a:pathLst>
                  <a:path w="1789" h="199" extrusionOk="0">
                    <a:moveTo>
                      <a:pt x="1779" y="10"/>
                    </a:moveTo>
                    <a:cubicBezTo>
                      <a:pt x="1192" y="139"/>
                      <a:pt x="597" y="199"/>
                      <a:pt x="1" y="199"/>
                    </a:cubicBezTo>
                    <a:lnTo>
                      <a:pt x="1" y="199"/>
                    </a:lnTo>
                    <a:cubicBezTo>
                      <a:pt x="597" y="199"/>
                      <a:pt x="1192" y="139"/>
                      <a:pt x="1779" y="10"/>
                    </a:cubicBezTo>
                    <a:close/>
                    <a:moveTo>
                      <a:pt x="1788" y="0"/>
                    </a:moveTo>
                    <a:lnTo>
                      <a:pt x="1788" y="0"/>
                    </a:lnTo>
                    <a:close/>
                  </a:path>
                </a:pathLst>
              </a:custGeom>
              <a:solidFill>
                <a:srgbClr val="D9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914;p50">
                <a:extLst>
                  <a:ext uri="{FF2B5EF4-FFF2-40B4-BE49-F238E27FC236}">
                    <a16:creationId xmlns:a16="http://schemas.microsoft.com/office/drawing/2014/main" xmlns="" id="{AD2CF8FE-2296-49E1-B51E-8935575D9152}"/>
                  </a:ext>
                </a:extLst>
              </p:cNvPr>
              <p:cNvSpPr/>
              <p:nvPr/>
            </p:nvSpPr>
            <p:spPr>
              <a:xfrm>
                <a:off x="2272686" y="1238524"/>
                <a:ext cx="343173" cy="473566"/>
              </a:xfrm>
              <a:custGeom>
                <a:avLst/>
                <a:gdLst/>
                <a:ahLst/>
                <a:cxnLst/>
                <a:rect l="l" t="t" r="r" b="b"/>
                <a:pathLst>
                  <a:path w="10430" h="14393" extrusionOk="0">
                    <a:moveTo>
                      <a:pt x="2782" y="1"/>
                    </a:moveTo>
                    <a:cubicBezTo>
                      <a:pt x="2462" y="365"/>
                      <a:pt x="2169" y="756"/>
                      <a:pt x="1906" y="1165"/>
                    </a:cubicBezTo>
                    <a:lnTo>
                      <a:pt x="1906" y="1165"/>
                    </a:lnTo>
                    <a:cubicBezTo>
                      <a:pt x="2170" y="756"/>
                      <a:pt x="2462" y="366"/>
                      <a:pt x="2782" y="1"/>
                    </a:cubicBezTo>
                    <a:close/>
                    <a:moveTo>
                      <a:pt x="1906" y="1165"/>
                    </a:moveTo>
                    <a:cubicBezTo>
                      <a:pt x="1308" y="2091"/>
                      <a:pt x="856" y="3115"/>
                      <a:pt x="566" y="4162"/>
                    </a:cubicBezTo>
                    <a:lnTo>
                      <a:pt x="537" y="4281"/>
                    </a:lnTo>
                    <a:cubicBezTo>
                      <a:pt x="438" y="4669"/>
                      <a:pt x="358" y="5086"/>
                      <a:pt x="308" y="5503"/>
                    </a:cubicBezTo>
                    <a:cubicBezTo>
                      <a:pt x="1" y="8106"/>
                      <a:pt x="716" y="11174"/>
                      <a:pt x="2742" y="12873"/>
                    </a:cubicBezTo>
                    <a:cubicBezTo>
                      <a:pt x="3994" y="13916"/>
                      <a:pt x="5583" y="14393"/>
                      <a:pt x="7182" y="14393"/>
                    </a:cubicBezTo>
                    <a:cubicBezTo>
                      <a:pt x="7778" y="14393"/>
                      <a:pt x="8373" y="14333"/>
                      <a:pt x="8960" y="14204"/>
                    </a:cubicBezTo>
                    <a:lnTo>
                      <a:pt x="8969" y="14194"/>
                    </a:lnTo>
                    <a:cubicBezTo>
                      <a:pt x="9457" y="14085"/>
                      <a:pt x="9953" y="13936"/>
                      <a:pt x="10430" y="13737"/>
                    </a:cubicBezTo>
                    <a:lnTo>
                      <a:pt x="10430" y="13737"/>
                    </a:lnTo>
                    <a:cubicBezTo>
                      <a:pt x="9715" y="13936"/>
                      <a:pt x="8989" y="14055"/>
                      <a:pt x="8254" y="14055"/>
                    </a:cubicBezTo>
                    <a:cubicBezTo>
                      <a:pt x="8095" y="14055"/>
                      <a:pt x="7936" y="14055"/>
                      <a:pt x="7778" y="14035"/>
                    </a:cubicBezTo>
                    <a:cubicBezTo>
                      <a:pt x="5493" y="13876"/>
                      <a:pt x="3159" y="12545"/>
                      <a:pt x="2136" y="10499"/>
                    </a:cubicBezTo>
                    <a:cubicBezTo>
                      <a:pt x="825" y="7867"/>
                      <a:pt x="1173" y="4718"/>
                      <a:pt x="2235" y="1897"/>
                    </a:cubicBezTo>
                    <a:lnTo>
                      <a:pt x="2235" y="1897"/>
                    </a:lnTo>
                    <a:cubicBezTo>
                      <a:pt x="1818" y="2156"/>
                      <a:pt x="1431" y="2434"/>
                      <a:pt x="1063" y="2752"/>
                    </a:cubicBezTo>
                    <a:cubicBezTo>
                      <a:pt x="1299" y="2203"/>
                      <a:pt x="1581" y="1670"/>
                      <a:pt x="1906" y="1165"/>
                    </a:cubicBezTo>
                    <a:close/>
                  </a:path>
                </a:pathLst>
              </a:custGeom>
              <a:solidFill>
                <a:srgbClr val="CF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915;p50">
                <a:extLst>
                  <a:ext uri="{FF2B5EF4-FFF2-40B4-BE49-F238E27FC236}">
                    <a16:creationId xmlns:a16="http://schemas.microsoft.com/office/drawing/2014/main" xmlns="" id="{EA8242DD-46AD-4A5C-B2CA-000D17460EDD}"/>
                  </a:ext>
                </a:extLst>
              </p:cNvPr>
              <p:cNvSpPr/>
              <p:nvPr/>
            </p:nvSpPr>
            <p:spPr>
              <a:xfrm>
                <a:off x="2307664" y="1219242"/>
                <a:ext cx="76498" cy="109829"/>
              </a:xfrm>
              <a:custGeom>
                <a:avLst/>
                <a:gdLst/>
                <a:ahLst/>
                <a:cxnLst/>
                <a:rect l="l" t="t" r="r" b="b"/>
                <a:pathLst>
                  <a:path w="2325" h="3338" extrusionOk="0">
                    <a:moveTo>
                      <a:pt x="2324" y="0"/>
                    </a:moveTo>
                    <a:lnTo>
                      <a:pt x="2324" y="0"/>
                    </a:lnTo>
                    <a:cubicBezTo>
                      <a:pt x="2146" y="150"/>
                      <a:pt x="1977" y="309"/>
                      <a:pt x="1808" y="497"/>
                    </a:cubicBezTo>
                    <a:lnTo>
                      <a:pt x="1798" y="507"/>
                    </a:lnTo>
                    <a:lnTo>
                      <a:pt x="1798" y="517"/>
                    </a:lnTo>
                    <a:lnTo>
                      <a:pt x="1788" y="517"/>
                    </a:lnTo>
                    <a:cubicBezTo>
                      <a:pt x="1788" y="517"/>
                      <a:pt x="1788" y="527"/>
                      <a:pt x="1778" y="527"/>
                    </a:cubicBezTo>
                    <a:lnTo>
                      <a:pt x="1778" y="537"/>
                    </a:lnTo>
                    <a:lnTo>
                      <a:pt x="1768" y="537"/>
                    </a:lnTo>
                    <a:lnTo>
                      <a:pt x="1768" y="547"/>
                    </a:lnTo>
                    <a:lnTo>
                      <a:pt x="1759" y="547"/>
                    </a:lnTo>
                    <a:lnTo>
                      <a:pt x="1759" y="556"/>
                    </a:lnTo>
                    <a:lnTo>
                      <a:pt x="1748" y="556"/>
                    </a:lnTo>
                    <a:cubicBezTo>
                      <a:pt x="1748" y="567"/>
                      <a:pt x="1748" y="567"/>
                      <a:pt x="1739" y="567"/>
                    </a:cubicBezTo>
                    <a:cubicBezTo>
                      <a:pt x="1739" y="576"/>
                      <a:pt x="1739" y="576"/>
                      <a:pt x="1728" y="576"/>
                    </a:cubicBezTo>
                    <a:lnTo>
                      <a:pt x="1728" y="587"/>
                    </a:lnTo>
                    <a:lnTo>
                      <a:pt x="1719" y="587"/>
                    </a:lnTo>
                    <a:cubicBezTo>
                      <a:pt x="1004" y="1401"/>
                      <a:pt x="428" y="2344"/>
                      <a:pt x="0" y="3338"/>
                    </a:cubicBezTo>
                    <a:cubicBezTo>
                      <a:pt x="368" y="3020"/>
                      <a:pt x="755" y="2742"/>
                      <a:pt x="1172" y="2483"/>
                    </a:cubicBezTo>
                    <a:cubicBezTo>
                      <a:pt x="1500" y="1609"/>
                      <a:pt x="1887" y="775"/>
                      <a:pt x="232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916;p50">
                <a:extLst>
                  <a:ext uri="{FF2B5EF4-FFF2-40B4-BE49-F238E27FC236}">
                    <a16:creationId xmlns:a16="http://schemas.microsoft.com/office/drawing/2014/main" xmlns="" id="{8C26782F-7C47-4B3D-8227-E6F44C33A0F4}"/>
                  </a:ext>
                </a:extLst>
              </p:cNvPr>
              <p:cNvSpPr/>
              <p:nvPr/>
            </p:nvSpPr>
            <p:spPr>
              <a:xfrm>
                <a:off x="3281604" y="1393109"/>
                <a:ext cx="33" cy="362"/>
              </a:xfrm>
              <a:custGeom>
                <a:avLst/>
                <a:gdLst/>
                <a:ahLst/>
                <a:cxnLst/>
                <a:rect l="l" t="t" r="r" b="b"/>
                <a:pathLst>
                  <a:path w="1" h="11" extrusionOk="0">
                    <a:moveTo>
                      <a:pt x="0" y="0"/>
                    </a:moveTo>
                    <a:lnTo>
                      <a:pt x="0" y="11"/>
                    </a:lnTo>
                    <a:close/>
                  </a:path>
                </a:pathLst>
              </a:custGeom>
              <a:solidFill>
                <a:srgbClr val="CF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917;p50">
                <a:extLst>
                  <a:ext uri="{FF2B5EF4-FFF2-40B4-BE49-F238E27FC236}">
                    <a16:creationId xmlns:a16="http://schemas.microsoft.com/office/drawing/2014/main" xmlns="" id="{3F30B192-9833-435F-AEA2-3AE53A25DF41}"/>
                  </a:ext>
                </a:extLst>
              </p:cNvPr>
              <p:cNvSpPr/>
              <p:nvPr/>
            </p:nvSpPr>
            <p:spPr>
              <a:xfrm>
                <a:off x="3281604" y="1393768"/>
                <a:ext cx="33" cy="33"/>
              </a:xfrm>
              <a:custGeom>
                <a:avLst/>
                <a:gdLst/>
                <a:ahLst/>
                <a:cxnLst/>
                <a:rect l="l" t="t" r="r" b="b"/>
                <a:pathLst>
                  <a:path w="1" h="1" extrusionOk="0">
                    <a:moveTo>
                      <a:pt x="0" y="0"/>
                    </a:moveTo>
                    <a:lnTo>
                      <a:pt x="0" y="0"/>
                    </a:lnTo>
                    <a:close/>
                  </a:path>
                </a:pathLst>
              </a:custGeom>
              <a:solidFill>
                <a:srgbClr val="CF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918;p50">
                <a:extLst>
                  <a:ext uri="{FF2B5EF4-FFF2-40B4-BE49-F238E27FC236}">
                    <a16:creationId xmlns:a16="http://schemas.microsoft.com/office/drawing/2014/main" xmlns="" id="{B653F7B4-17A6-4A04-9383-CA717FFD8838}"/>
                  </a:ext>
                </a:extLst>
              </p:cNvPr>
              <p:cNvSpPr/>
              <p:nvPr/>
            </p:nvSpPr>
            <p:spPr>
              <a:xfrm>
                <a:off x="3281604" y="1394097"/>
                <a:ext cx="33" cy="33"/>
              </a:xfrm>
              <a:custGeom>
                <a:avLst/>
                <a:gdLst/>
                <a:ahLst/>
                <a:cxnLst/>
                <a:rect l="l" t="t" r="r" b="b"/>
                <a:pathLst>
                  <a:path w="1" h="1" extrusionOk="0">
                    <a:moveTo>
                      <a:pt x="0" y="1"/>
                    </a:moveTo>
                    <a:lnTo>
                      <a:pt x="0" y="1"/>
                    </a:lnTo>
                    <a:close/>
                  </a:path>
                </a:pathLst>
              </a:custGeom>
              <a:solidFill>
                <a:srgbClr val="CF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919;p50">
                <a:extLst>
                  <a:ext uri="{FF2B5EF4-FFF2-40B4-BE49-F238E27FC236}">
                    <a16:creationId xmlns:a16="http://schemas.microsoft.com/office/drawing/2014/main" xmlns="" id="{5204BD56-B074-472A-9242-A0D21B582C2D}"/>
                  </a:ext>
                </a:extLst>
              </p:cNvPr>
              <p:cNvSpPr/>
              <p:nvPr/>
            </p:nvSpPr>
            <p:spPr>
              <a:xfrm>
                <a:off x="3281604" y="1394426"/>
                <a:ext cx="33" cy="33"/>
              </a:xfrm>
              <a:custGeom>
                <a:avLst/>
                <a:gdLst/>
                <a:ahLst/>
                <a:cxnLst/>
                <a:rect l="l" t="t" r="r" b="b"/>
                <a:pathLst>
                  <a:path w="1" h="1" extrusionOk="0">
                    <a:moveTo>
                      <a:pt x="0" y="0"/>
                    </a:moveTo>
                    <a:lnTo>
                      <a:pt x="0" y="0"/>
                    </a:lnTo>
                    <a:close/>
                  </a:path>
                </a:pathLst>
              </a:custGeom>
              <a:solidFill>
                <a:srgbClr val="CF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920;p50">
                <a:extLst>
                  <a:ext uri="{FF2B5EF4-FFF2-40B4-BE49-F238E27FC236}">
                    <a16:creationId xmlns:a16="http://schemas.microsoft.com/office/drawing/2014/main" xmlns="" id="{4C10859D-A8A4-4096-8BCA-B0D7B3CAC174}"/>
                  </a:ext>
                </a:extLst>
              </p:cNvPr>
              <p:cNvSpPr/>
              <p:nvPr/>
            </p:nvSpPr>
            <p:spPr>
              <a:xfrm>
                <a:off x="3056735" y="1403244"/>
                <a:ext cx="224889" cy="232390"/>
              </a:xfrm>
              <a:custGeom>
                <a:avLst/>
                <a:gdLst/>
                <a:ahLst/>
                <a:cxnLst/>
                <a:rect l="l" t="t" r="r" b="b"/>
                <a:pathLst>
                  <a:path w="6835" h="7063" extrusionOk="0">
                    <a:moveTo>
                      <a:pt x="6834" y="1"/>
                    </a:moveTo>
                    <a:cubicBezTo>
                      <a:pt x="6814" y="1729"/>
                      <a:pt x="6576" y="3586"/>
                      <a:pt x="5613" y="4977"/>
                    </a:cubicBezTo>
                    <a:cubicBezTo>
                      <a:pt x="5404" y="4570"/>
                      <a:pt x="5335" y="4103"/>
                      <a:pt x="5454" y="3656"/>
                    </a:cubicBezTo>
                    <a:cubicBezTo>
                      <a:pt x="5494" y="3546"/>
                      <a:pt x="5534" y="3427"/>
                      <a:pt x="5503" y="3308"/>
                    </a:cubicBezTo>
                    <a:cubicBezTo>
                      <a:pt x="5483" y="3239"/>
                      <a:pt x="5444" y="3179"/>
                      <a:pt x="5394" y="3120"/>
                    </a:cubicBezTo>
                    <a:cubicBezTo>
                      <a:pt x="5384" y="3089"/>
                      <a:pt x="5375" y="3070"/>
                      <a:pt x="5355" y="3050"/>
                    </a:cubicBezTo>
                    <a:cubicBezTo>
                      <a:pt x="4530" y="4679"/>
                      <a:pt x="2911" y="5811"/>
                      <a:pt x="1232" y="6556"/>
                    </a:cubicBezTo>
                    <a:cubicBezTo>
                      <a:pt x="825" y="6745"/>
                      <a:pt x="408" y="6894"/>
                      <a:pt x="1" y="7003"/>
                    </a:cubicBezTo>
                    <a:cubicBezTo>
                      <a:pt x="309" y="7043"/>
                      <a:pt x="636" y="7062"/>
                      <a:pt x="965" y="7062"/>
                    </a:cubicBezTo>
                    <a:cubicBezTo>
                      <a:pt x="2206" y="7062"/>
                      <a:pt x="3457" y="6804"/>
                      <a:pt x="4342" y="6238"/>
                    </a:cubicBezTo>
                    <a:cubicBezTo>
                      <a:pt x="6377" y="4897"/>
                      <a:pt x="6814" y="2325"/>
                      <a:pt x="6834" y="1"/>
                    </a:cubicBezTo>
                    <a:close/>
                  </a:path>
                </a:pathLst>
              </a:custGeom>
              <a:solidFill>
                <a:srgbClr val="CF7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921;p50">
                <a:extLst>
                  <a:ext uri="{FF2B5EF4-FFF2-40B4-BE49-F238E27FC236}">
                    <a16:creationId xmlns:a16="http://schemas.microsoft.com/office/drawing/2014/main" xmlns="" id="{22C51462-C2BC-40E2-A699-9E3B25DDE191}"/>
                  </a:ext>
                </a:extLst>
              </p:cNvPr>
              <p:cNvSpPr/>
              <p:nvPr/>
            </p:nvSpPr>
            <p:spPr>
              <a:xfrm>
                <a:off x="3143010" y="1207824"/>
                <a:ext cx="138618" cy="359164"/>
              </a:xfrm>
              <a:custGeom>
                <a:avLst/>
                <a:gdLst/>
                <a:ahLst/>
                <a:cxnLst/>
                <a:rect l="l" t="t" r="r" b="b"/>
                <a:pathLst>
                  <a:path w="4213" h="10916" extrusionOk="0">
                    <a:moveTo>
                      <a:pt x="1144" y="358"/>
                    </a:moveTo>
                    <a:lnTo>
                      <a:pt x="1144" y="358"/>
                    </a:lnTo>
                    <a:cubicBezTo>
                      <a:pt x="1193" y="377"/>
                      <a:pt x="1252" y="397"/>
                      <a:pt x="1302" y="417"/>
                    </a:cubicBezTo>
                    <a:cubicBezTo>
                      <a:pt x="1312" y="417"/>
                      <a:pt x="1312" y="427"/>
                      <a:pt x="1312" y="427"/>
                    </a:cubicBezTo>
                    <a:cubicBezTo>
                      <a:pt x="1541" y="645"/>
                      <a:pt x="1839" y="834"/>
                      <a:pt x="2166" y="993"/>
                    </a:cubicBezTo>
                    <a:cubicBezTo>
                      <a:pt x="2246" y="1033"/>
                      <a:pt x="2325" y="1062"/>
                      <a:pt x="2405" y="1093"/>
                    </a:cubicBezTo>
                    <a:cubicBezTo>
                      <a:pt x="2464" y="1142"/>
                      <a:pt x="2524" y="1201"/>
                      <a:pt x="2574" y="1252"/>
                    </a:cubicBezTo>
                    <a:cubicBezTo>
                      <a:pt x="2424" y="1192"/>
                      <a:pt x="2285" y="1132"/>
                      <a:pt x="2137" y="1062"/>
                    </a:cubicBezTo>
                    <a:cubicBezTo>
                      <a:pt x="1799" y="903"/>
                      <a:pt x="1491" y="705"/>
                      <a:pt x="1263" y="477"/>
                    </a:cubicBezTo>
                    <a:cubicBezTo>
                      <a:pt x="1213" y="437"/>
                      <a:pt x="1183" y="397"/>
                      <a:pt x="1144" y="358"/>
                    </a:cubicBezTo>
                    <a:close/>
                    <a:moveTo>
                      <a:pt x="1" y="0"/>
                    </a:moveTo>
                    <a:lnTo>
                      <a:pt x="1" y="0"/>
                    </a:lnTo>
                    <a:cubicBezTo>
                      <a:pt x="776" y="517"/>
                      <a:pt x="1451" y="1172"/>
                      <a:pt x="1987" y="1917"/>
                    </a:cubicBezTo>
                    <a:lnTo>
                      <a:pt x="2226" y="1976"/>
                    </a:lnTo>
                    <a:cubicBezTo>
                      <a:pt x="2633" y="2075"/>
                      <a:pt x="3030" y="2175"/>
                      <a:pt x="3408" y="2294"/>
                    </a:cubicBezTo>
                    <a:lnTo>
                      <a:pt x="3408" y="2294"/>
                    </a:lnTo>
                    <a:cubicBezTo>
                      <a:pt x="2884" y="1391"/>
                      <a:pt x="2086" y="671"/>
                      <a:pt x="954" y="278"/>
                    </a:cubicBezTo>
                    <a:cubicBezTo>
                      <a:pt x="647" y="168"/>
                      <a:pt x="329" y="79"/>
                      <a:pt x="1" y="0"/>
                    </a:cubicBezTo>
                    <a:close/>
                    <a:moveTo>
                      <a:pt x="3408" y="2294"/>
                    </a:moveTo>
                    <a:lnTo>
                      <a:pt x="3408" y="2294"/>
                    </a:lnTo>
                    <a:cubicBezTo>
                      <a:pt x="3408" y="2294"/>
                      <a:pt x="3408" y="2295"/>
                      <a:pt x="3409" y="2295"/>
                    </a:cubicBezTo>
                    <a:lnTo>
                      <a:pt x="3409" y="2295"/>
                    </a:lnTo>
                    <a:cubicBezTo>
                      <a:pt x="3408" y="2295"/>
                      <a:pt x="3408" y="2294"/>
                      <a:pt x="3408" y="2294"/>
                    </a:cubicBezTo>
                    <a:cubicBezTo>
                      <a:pt x="3408" y="2294"/>
                      <a:pt x="3408" y="2294"/>
                      <a:pt x="3408" y="2294"/>
                    </a:cubicBezTo>
                    <a:close/>
                    <a:moveTo>
                      <a:pt x="2057" y="2016"/>
                    </a:moveTo>
                    <a:lnTo>
                      <a:pt x="2057" y="2016"/>
                    </a:lnTo>
                    <a:cubicBezTo>
                      <a:pt x="2246" y="2285"/>
                      <a:pt x="2405" y="2563"/>
                      <a:pt x="2554" y="2850"/>
                    </a:cubicBezTo>
                    <a:cubicBezTo>
                      <a:pt x="2733" y="2890"/>
                      <a:pt x="2901" y="2950"/>
                      <a:pt x="3070" y="3020"/>
                    </a:cubicBezTo>
                    <a:cubicBezTo>
                      <a:pt x="3388" y="3148"/>
                      <a:pt x="3676" y="3318"/>
                      <a:pt x="3914" y="3506"/>
                    </a:cubicBezTo>
                    <a:cubicBezTo>
                      <a:pt x="3926" y="3523"/>
                      <a:pt x="3934" y="3544"/>
                      <a:pt x="3941" y="3566"/>
                    </a:cubicBezTo>
                    <a:lnTo>
                      <a:pt x="3941" y="3566"/>
                    </a:lnTo>
                    <a:cubicBezTo>
                      <a:pt x="3812" y="3116"/>
                      <a:pt x="3636" y="2688"/>
                      <a:pt x="3409" y="2295"/>
                    </a:cubicBezTo>
                    <a:lnTo>
                      <a:pt x="3409" y="2295"/>
                    </a:lnTo>
                    <a:cubicBezTo>
                      <a:pt x="3418" y="2325"/>
                      <a:pt x="3438" y="2364"/>
                      <a:pt x="3457" y="2393"/>
                    </a:cubicBezTo>
                    <a:cubicBezTo>
                      <a:pt x="3070" y="2265"/>
                      <a:pt x="2643" y="2165"/>
                      <a:pt x="2206" y="2056"/>
                    </a:cubicBezTo>
                    <a:cubicBezTo>
                      <a:pt x="2157" y="2046"/>
                      <a:pt x="2107" y="2036"/>
                      <a:pt x="2057" y="2016"/>
                    </a:cubicBezTo>
                    <a:close/>
                    <a:moveTo>
                      <a:pt x="3941" y="3566"/>
                    </a:moveTo>
                    <a:lnTo>
                      <a:pt x="3941" y="3566"/>
                    </a:lnTo>
                    <a:cubicBezTo>
                      <a:pt x="3943" y="3573"/>
                      <a:pt x="3945" y="3581"/>
                      <a:pt x="3948" y="3589"/>
                    </a:cubicBezTo>
                    <a:lnTo>
                      <a:pt x="3948" y="3589"/>
                    </a:lnTo>
                    <a:cubicBezTo>
                      <a:pt x="3945" y="3581"/>
                      <a:pt x="3943" y="3573"/>
                      <a:pt x="3941" y="3566"/>
                    </a:cubicBezTo>
                    <a:close/>
                    <a:moveTo>
                      <a:pt x="3219" y="4658"/>
                    </a:moveTo>
                    <a:lnTo>
                      <a:pt x="3219" y="4658"/>
                    </a:lnTo>
                    <a:cubicBezTo>
                      <a:pt x="3368" y="5284"/>
                      <a:pt x="3418" y="5929"/>
                      <a:pt x="3378" y="6565"/>
                    </a:cubicBezTo>
                    <a:cubicBezTo>
                      <a:pt x="3418" y="6476"/>
                      <a:pt x="3457" y="6377"/>
                      <a:pt x="3488" y="6277"/>
                    </a:cubicBezTo>
                    <a:cubicBezTo>
                      <a:pt x="3616" y="5821"/>
                      <a:pt x="3577" y="5284"/>
                      <a:pt x="3338" y="4827"/>
                    </a:cubicBezTo>
                    <a:cubicBezTo>
                      <a:pt x="3309" y="4768"/>
                      <a:pt x="3269" y="4708"/>
                      <a:pt x="3219" y="4658"/>
                    </a:cubicBezTo>
                    <a:close/>
                    <a:moveTo>
                      <a:pt x="4203" y="6505"/>
                    </a:moveTo>
                    <a:lnTo>
                      <a:pt x="4203" y="6505"/>
                    </a:lnTo>
                    <a:cubicBezTo>
                      <a:pt x="4201" y="6507"/>
                      <a:pt x="4199" y="6509"/>
                      <a:pt x="4197" y="6511"/>
                    </a:cubicBezTo>
                    <a:lnTo>
                      <a:pt x="4197" y="6511"/>
                    </a:lnTo>
                    <a:cubicBezTo>
                      <a:pt x="4196" y="6540"/>
                      <a:pt x="4195" y="6568"/>
                      <a:pt x="4193" y="6597"/>
                    </a:cubicBezTo>
                    <a:lnTo>
                      <a:pt x="4193" y="6597"/>
                    </a:lnTo>
                    <a:cubicBezTo>
                      <a:pt x="4196" y="6570"/>
                      <a:pt x="4203" y="6538"/>
                      <a:pt x="4203" y="6505"/>
                    </a:cubicBezTo>
                    <a:close/>
                    <a:moveTo>
                      <a:pt x="4193" y="6597"/>
                    </a:moveTo>
                    <a:cubicBezTo>
                      <a:pt x="4193" y="6603"/>
                      <a:pt x="4192" y="6609"/>
                      <a:pt x="4192" y="6615"/>
                    </a:cubicBezTo>
                    <a:cubicBezTo>
                      <a:pt x="4173" y="6645"/>
                      <a:pt x="4153" y="6664"/>
                      <a:pt x="4133" y="6695"/>
                    </a:cubicBezTo>
                    <a:cubicBezTo>
                      <a:pt x="4014" y="6843"/>
                      <a:pt x="3875" y="7002"/>
                      <a:pt x="3815" y="7201"/>
                    </a:cubicBezTo>
                    <a:cubicBezTo>
                      <a:pt x="3746" y="7399"/>
                      <a:pt x="3775" y="7608"/>
                      <a:pt x="3855" y="7777"/>
                    </a:cubicBezTo>
                    <a:cubicBezTo>
                      <a:pt x="3905" y="7896"/>
                      <a:pt x="3974" y="7995"/>
                      <a:pt x="4044" y="8085"/>
                    </a:cubicBezTo>
                    <a:lnTo>
                      <a:pt x="4044" y="8085"/>
                    </a:lnTo>
                    <a:cubicBezTo>
                      <a:pt x="4124" y="7593"/>
                      <a:pt x="4170" y="7093"/>
                      <a:pt x="4193" y="6597"/>
                    </a:cubicBezTo>
                    <a:close/>
                    <a:moveTo>
                      <a:pt x="2603" y="2940"/>
                    </a:moveTo>
                    <a:cubicBezTo>
                      <a:pt x="2861" y="3437"/>
                      <a:pt x="3051" y="3963"/>
                      <a:pt x="3190" y="4499"/>
                    </a:cubicBezTo>
                    <a:cubicBezTo>
                      <a:pt x="3279" y="4589"/>
                      <a:pt x="3358" y="4678"/>
                      <a:pt x="3408" y="4788"/>
                    </a:cubicBezTo>
                    <a:cubicBezTo>
                      <a:pt x="3656" y="5274"/>
                      <a:pt x="3696" y="5821"/>
                      <a:pt x="3557" y="6297"/>
                    </a:cubicBezTo>
                    <a:cubicBezTo>
                      <a:pt x="3517" y="6466"/>
                      <a:pt x="3438" y="6625"/>
                      <a:pt x="3368" y="6774"/>
                    </a:cubicBezTo>
                    <a:cubicBezTo>
                      <a:pt x="3329" y="7191"/>
                      <a:pt x="3249" y="7608"/>
                      <a:pt x="3120" y="8026"/>
                    </a:cubicBezTo>
                    <a:cubicBezTo>
                      <a:pt x="3140" y="8065"/>
                      <a:pt x="3159" y="8105"/>
                      <a:pt x="3190" y="8145"/>
                    </a:cubicBezTo>
                    <a:cubicBezTo>
                      <a:pt x="3299" y="8313"/>
                      <a:pt x="3448" y="8443"/>
                      <a:pt x="3547" y="8602"/>
                    </a:cubicBezTo>
                    <a:cubicBezTo>
                      <a:pt x="3656" y="8761"/>
                      <a:pt x="3696" y="8949"/>
                      <a:pt x="3696" y="9118"/>
                    </a:cubicBezTo>
                    <a:cubicBezTo>
                      <a:pt x="3706" y="9247"/>
                      <a:pt x="3706" y="9366"/>
                      <a:pt x="3696" y="9485"/>
                    </a:cubicBezTo>
                    <a:cubicBezTo>
                      <a:pt x="3686" y="9535"/>
                      <a:pt x="3666" y="9575"/>
                      <a:pt x="3647" y="9624"/>
                    </a:cubicBezTo>
                    <a:lnTo>
                      <a:pt x="3647" y="9585"/>
                    </a:lnTo>
                    <a:cubicBezTo>
                      <a:pt x="3647" y="9436"/>
                      <a:pt x="3656" y="9277"/>
                      <a:pt x="3647" y="9118"/>
                    </a:cubicBezTo>
                    <a:cubicBezTo>
                      <a:pt x="3636" y="8959"/>
                      <a:pt x="3607" y="8780"/>
                      <a:pt x="3497" y="8631"/>
                    </a:cubicBezTo>
                    <a:cubicBezTo>
                      <a:pt x="3398" y="8482"/>
                      <a:pt x="3259" y="8353"/>
                      <a:pt x="3140" y="8184"/>
                    </a:cubicBezTo>
                    <a:cubicBezTo>
                      <a:pt x="3120" y="8154"/>
                      <a:pt x="3110" y="8134"/>
                      <a:pt x="3090" y="8105"/>
                    </a:cubicBezTo>
                    <a:cubicBezTo>
                      <a:pt x="3040" y="8264"/>
                      <a:pt x="2991" y="8423"/>
                      <a:pt x="2921" y="8582"/>
                    </a:cubicBezTo>
                    <a:cubicBezTo>
                      <a:pt x="2872" y="8721"/>
                      <a:pt x="2802" y="8860"/>
                      <a:pt x="2733" y="8989"/>
                    </a:cubicBezTo>
                    <a:cubicBezTo>
                      <a:pt x="2753" y="9009"/>
                      <a:pt x="2762" y="9028"/>
                      <a:pt x="2772" y="9059"/>
                    </a:cubicBezTo>
                    <a:cubicBezTo>
                      <a:pt x="2822" y="9118"/>
                      <a:pt x="2861" y="9178"/>
                      <a:pt x="2881" y="9247"/>
                    </a:cubicBezTo>
                    <a:cubicBezTo>
                      <a:pt x="2912" y="9366"/>
                      <a:pt x="2872" y="9485"/>
                      <a:pt x="2832" y="9595"/>
                    </a:cubicBezTo>
                    <a:cubicBezTo>
                      <a:pt x="2713" y="10042"/>
                      <a:pt x="2782" y="10509"/>
                      <a:pt x="2991" y="10916"/>
                    </a:cubicBezTo>
                    <a:cubicBezTo>
                      <a:pt x="3547" y="10112"/>
                      <a:pt x="3862" y="9153"/>
                      <a:pt x="4032" y="8153"/>
                    </a:cubicBezTo>
                    <a:lnTo>
                      <a:pt x="4032" y="8153"/>
                    </a:lnTo>
                    <a:cubicBezTo>
                      <a:pt x="4033" y="8153"/>
                      <a:pt x="4033" y="8154"/>
                      <a:pt x="4034" y="8154"/>
                    </a:cubicBezTo>
                    <a:cubicBezTo>
                      <a:pt x="4034" y="8134"/>
                      <a:pt x="4044" y="8105"/>
                      <a:pt x="4044" y="8085"/>
                    </a:cubicBezTo>
                    <a:cubicBezTo>
                      <a:pt x="4044" y="8085"/>
                      <a:pt x="4044" y="8085"/>
                      <a:pt x="4044" y="8085"/>
                    </a:cubicBezTo>
                    <a:lnTo>
                      <a:pt x="4044" y="8085"/>
                    </a:lnTo>
                    <a:cubicBezTo>
                      <a:pt x="4040" y="8108"/>
                      <a:pt x="4036" y="8130"/>
                      <a:pt x="4032" y="8153"/>
                    </a:cubicBezTo>
                    <a:lnTo>
                      <a:pt x="4032" y="8153"/>
                    </a:lnTo>
                    <a:cubicBezTo>
                      <a:pt x="3944" y="8064"/>
                      <a:pt x="3845" y="7955"/>
                      <a:pt x="3786" y="7807"/>
                    </a:cubicBezTo>
                    <a:cubicBezTo>
                      <a:pt x="3696" y="7628"/>
                      <a:pt x="3656" y="7399"/>
                      <a:pt x="3736" y="7181"/>
                    </a:cubicBezTo>
                    <a:cubicBezTo>
                      <a:pt x="3805" y="6962"/>
                      <a:pt x="3945" y="6794"/>
                      <a:pt x="4073" y="6645"/>
                    </a:cubicBezTo>
                    <a:cubicBezTo>
                      <a:pt x="4112" y="6597"/>
                      <a:pt x="4150" y="6558"/>
                      <a:pt x="4197" y="6511"/>
                    </a:cubicBezTo>
                    <a:lnTo>
                      <a:pt x="4197" y="6511"/>
                    </a:lnTo>
                    <a:cubicBezTo>
                      <a:pt x="4205" y="6320"/>
                      <a:pt x="4210" y="6129"/>
                      <a:pt x="4212" y="5940"/>
                    </a:cubicBezTo>
                    <a:lnTo>
                      <a:pt x="4212" y="5929"/>
                    </a:lnTo>
                    <a:lnTo>
                      <a:pt x="4212" y="5920"/>
                    </a:lnTo>
                    <a:lnTo>
                      <a:pt x="4212" y="5910"/>
                    </a:lnTo>
                    <a:lnTo>
                      <a:pt x="4212" y="5900"/>
                    </a:lnTo>
                    <a:lnTo>
                      <a:pt x="4212" y="5890"/>
                    </a:lnTo>
                    <a:lnTo>
                      <a:pt x="4212" y="5880"/>
                    </a:lnTo>
                    <a:lnTo>
                      <a:pt x="4212" y="5870"/>
                    </a:lnTo>
                    <a:lnTo>
                      <a:pt x="4212" y="5810"/>
                    </a:lnTo>
                    <a:lnTo>
                      <a:pt x="4212" y="5681"/>
                    </a:lnTo>
                    <a:lnTo>
                      <a:pt x="4212" y="5671"/>
                    </a:lnTo>
                    <a:lnTo>
                      <a:pt x="4212" y="5662"/>
                    </a:lnTo>
                    <a:lnTo>
                      <a:pt x="4212" y="5651"/>
                    </a:lnTo>
                    <a:lnTo>
                      <a:pt x="4212" y="5642"/>
                    </a:lnTo>
                    <a:lnTo>
                      <a:pt x="4212" y="5631"/>
                    </a:lnTo>
                    <a:lnTo>
                      <a:pt x="4212" y="5592"/>
                    </a:lnTo>
                    <a:cubicBezTo>
                      <a:pt x="4212" y="5443"/>
                      <a:pt x="4212" y="5294"/>
                      <a:pt x="4203" y="5145"/>
                    </a:cubicBezTo>
                    <a:cubicBezTo>
                      <a:pt x="4170" y="4610"/>
                      <a:pt x="4088" y="4086"/>
                      <a:pt x="3948" y="3589"/>
                    </a:cubicBezTo>
                    <a:lnTo>
                      <a:pt x="3948" y="3589"/>
                    </a:lnTo>
                    <a:cubicBezTo>
                      <a:pt x="3950" y="3598"/>
                      <a:pt x="3952" y="3607"/>
                      <a:pt x="3954" y="3615"/>
                    </a:cubicBezTo>
                    <a:cubicBezTo>
                      <a:pt x="3696" y="3407"/>
                      <a:pt x="3388" y="3228"/>
                      <a:pt x="3040" y="3089"/>
                    </a:cubicBezTo>
                    <a:cubicBezTo>
                      <a:pt x="2901" y="3029"/>
                      <a:pt x="2753" y="2980"/>
                      <a:pt x="2603" y="2940"/>
                    </a:cubicBezTo>
                    <a:close/>
                  </a:path>
                </a:pathLst>
              </a:custGeom>
              <a:solidFill>
                <a:srgbClr val="993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922;p50">
                <a:extLst>
                  <a:ext uri="{FF2B5EF4-FFF2-40B4-BE49-F238E27FC236}">
                    <a16:creationId xmlns:a16="http://schemas.microsoft.com/office/drawing/2014/main" xmlns="" id="{30FCBE6C-3657-47A4-9ADC-903007347810}"/>
                  </a:ext>
                </a:extLst>
              </p:cNvPr>
              <p:cNvSpPr/>
              <p:nvPr/>
            </p:nvSpPr>
            <p:spPr>
              <a:xfrm>
                <a:off x="3244685" y="1355861"/>
                <a:ext cx="20301" cy="168658"/>
              </a:xfrm>
              <a:custGeom>
                <a:avLst/>
                <a:gdLst/>
                <a:ahLst/>
                <a:cxnLst/>
                <a:rect l="l" t="t" r="r" b="b"/>
                <a:pathLst>
                  <a:path w="617" h="5126" extrusionOk="0">
                    <a:moveTo>
                      <a:pt x="100" y="0"/>
                    </a:moveTo>
                    <a:lnTo>
                      <a:pt x="100" y="0"/>
                    </a:lnTo>
                    <a:cubicBezTo>
                      <a:pt x="109" y="50"/>
                      <a:pt x="120" y="110"/>
                      <a:pt x="129" y="159"/>
                    </a:cubicBezTo>
                    <a:cubicBezTo>
                      <a:pt x="179" y="209"/>
                      <a:pt x="219" y="269"/>
                      <a:pt x="248" y="328"/>
                    </a:cubicBezTo>
                    <a:cubicBezTo>
                      <a:pt x="487" y="785"/>
                      <a:pt x="526" y="1322"/>
                      <a:pt x="398" y="1778"/>
                    </a:cubicBezTo>
                    <a:cubicBezTo>
                      <a:pt x="367" y="1878"/>
                      <a:pt x="328" y="1977"/>
                      <a:pt x="288" y="2066"/>
                    </a:cubicBezTo>
                    <a:cubicBezTo>
                      <a:pt x="288" y="2136"/>
                      <a:pt x="278" y="2205"/>
                      <a:pt x="278" y="2275"/>
                    </a:cubicBezTo>
                    <a:cubicBezTo>
                      <a:pt x="348" y="2126"/>
                      <a:pt x="427" y="1967"/>
                      <a:pt x="467" y="1798"/>
                    </a:cubicBezTo>
                    <a:cubicBezTo>
                      <a:pt x="606" y="1322"/>
                      <a:pt x="566" y="775"/>
                      <a:pt x="318" y="289"/>
                    </a:cubicBezTo>
                    <a:cubicBezTo>
                      <a:pt x="268" y="179"/>
                      <a:pt x="189" y="90"/>
                      <a:pt x="100" y="0"/>
                    </a:cubicBezTo>
                    <a:close/>
                    <a:moveTo>
                      <a:pt x="30" y="3527"/>
                    </a:moveTo>
                    <a:cubicBezTo>
                      <a:pt x="20" y="3556"/>
                      <a:pt x="10" y="3586"/>
                      <a:pt x="0" y="3606"/>
                    </a:cubicBezTo>
                    <a:cubicBezTo>
                      <a:pt x="20" y="3635"/>
                      <a:pt x="30" y="3655"/>
                      <a:pt x="50" y="3685"/>
                    </a:cubicBezTo>
                    <a:cubicBezTo>
                      <a:pt x="169" y="3854"/>
                      <a:pt x="308" y="3983"/>
                      <a:pt x="407" y="4132"/>
                    </a:cubicBezTo>
                    <a:cubicBezTo>
                      <a:pt x="517" y="4281"/>
                      <a:pt x="546" y="4460"/>
                      <a:pt x="557" y="4619"/>
                    </a:cubicBezTo>
                    <a:cubicBezTo>
                      <a:pt x="566" y="4778"/>
                      <a:pt x="557" y="4937"/>
                      <a:pt x="557" y="5086"/>
                    </a:cubicBezTo>
                    <a:lnTo>
                      <a:pt x="557" y="5125"/>
                    </a:lnTo>
                    <a:cubicBezTo>
                      <a:pt x="576" y="5076"/>
                      <a:pt x="596" y="5036"/>
                      <a:pt x="606" y="4986"/>
                    </a:cubicBezTo>
                    <a:cubicBezTo>
                      <a:pt x="616" y="4867"/>
                      <a:pt x="616" y="4748"/>
                      <a:pt x="606" y="4619"/>
                    </a:cubicBezTo>
                    <a:cubicBezTo>
                      <a:pt x="606" y="4450"/>
                      <a:pt x="566" y="4262"/>
                      <a:pt x="457" y="4103"/>
                    </a:cubicBezTo>
                    <a:cubicBezTo>
                      <a:pt x="358" y="3944"/>
                      <a:pt x="209" y="3814"/>
                      <a:pt x="100" y="3646"/>
                    </a:cubicBezTo>
                    <a:cubicBezTo>
                      <a:pt x="69" y="3606"/>
                      <a:pt x="50" y="3566"/>
                      <a:pt x="30" y="3527"/>
                    </a:cubicBezTo>
                    <a:close/>
                  </a:path>
                </a:pathLst>
              </a:custGeom>
              <a:solidFill>
                <a:srgbClr val="B2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923;p50">
                <a:extLst>
                  <a:ext uri="{FF2B5EF4-FFF2-40B4-BE49-F238E27FC236}">
                    <a16:creationId xmlns:a16="http://schemas.microsoft.com/office/drawing/2014/main" xmlns="" id="{8A449CCF-71B6-49FC-82B4-775BBB29749E}"/>
                  </a:ext>
                </a:extLst>
              </p:cNvPr>
              <p:cNvSpPr/>
              <p:nvPr/>
            </p:nvSpPr>
            <p:spPr>
              <a:xfrm>
                <a:off x="3227015" y="1301602"/>
                <a:ext cx="46129" cy="25203"/>
              </a:xfrm>
              <a:custGeom>
                <a:avLst/>
                <a:gdLst/>
                <a:ahLst/>
                <a:cxnLst/>
                <a:rect l="l" t="t" r="r" b="b"/>
                <a:pathLst>
                  <a:path w="1402" h="766" extrusionOk="0">
                    <a:moveTo>
                      <a:pt x="1" y="0"/>
                    </a:moveTo>
                    <a:cubicBezTo>
                      <a:pt x="21" y="30"/>
                      <a:pt x="41" y="60"/>
                      <a:pt x="50" y="90"/>
                    </a:cubicBezTo>
                    <a:cubicBezTo>
                      <a:pt x="200" y="130"/>
                      <a:pt x="348" y="179"/>
                      <a:pt x="487" y="239"/>
                    </a:cubicBezTo>
                    <a:cubicBezTo>
                      <a:pt x="835" y="378"/>
                      <a:pt x="1143" y="557"/>
                      <a:pt x="1401" y="765"/>
                    </a:cubicBezTo>
                    <a:cubicBezTo>
                      <a:pt x="1392" y="726"/>
                      <a:pt x="1381" y="686"/>
                      <a:pt x="1361" y="656"/>
                    </a:cubicBezTo>
                    <a:cubicBezTo>
                      <a:pt x="1123" y="468"/>
                      <a:pt x="835" y="298"/>
                      <a:pt x="517" y="170"/>
                    </a:cubicBezTo>
                    <a:cubicBezTo>
                      <a:pt x="348" y="100"/>
                      <a:pt x="180" y="40"/>
                      <a:pt x="1" y="0"/>
                    </a:cubicBezTo>
                    <a:close/>
                  </a:path>
                </a:pathLst>
              </a:custGeom>
              <a:solidFill>
                <a:srgbClr val="B2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924;p50">
                <a:extLst>
                  <a:ext uri="{FF2B5EF4-FFF2-40B4-BE49-F238E27FC236}">
                    <a16:creationId xmlns:a16="http://schemas.microsoft.com/office/drawing/2014/main" xmlns="" id="{F0A90269-9E20-4ED2-8BEC-46D6B028A33B}"/>
                  </a:ext>
                </a:extLst>
              </p:cNvPr>
              <p:cNvSpPr/>
              <p:nvPr/>
            </p:nvSpPr>
            <p:spPr>
              <a:xfrm>
                <a:off x="3208391" y="1270869"/>
                <a:ext cx="48400" cy="15727"/>
              </a:xfrm>
              <a:custGeom>
                <a:avLst/>
                <a:gdLst/>
                <a:ahLst/>
                <a:cxnLst/>
                <a:rect l="l" t="t" r="r" b="b"/>
                <a:pathLst>
                  <a:path w="1471" h="478" extrusionOk="0">
                    <a:moveTo>
                      <a:pt x="0" y="1"/>
                    </a:moveTo>
                    <a:cubicBezTo>
                      <a:pt x="20" y="40"/>
                      <a:pt x="50" y="71"/>
                      <a:pt x="70" y="100"/>
                    </a:cubicBezTo>
                    <a:cubicBezTo>
                      <a:pt x="120" y="120"/>
                      <a:pt x="170" y="130"/>
                      <a:pt x="219" y="140"/>
                    </a:cubicBezTo>
                    <a:cubicBezTo>
                      <a:pt x="656" y="249"/>
                      <a:pt x="1083" y="349"/>
                      <a:pt x="1470" y="477"/>
                    </a:cubicBezTo>
                    <a:cubicBezTo>
                      <a:pt x="1451" y="448"/>
                      <a:pt x="1431" y="408"/>
                      <a:pt x="1421" y="378"/>
                    </a:cubicBezTo>
                    <a:cubicBezTo>
                      <a:pt x="1044" y="259"/>
                      <a:pt x="646" y="160"/>
                      <a:pt x="239" y="60"/>
                    </a:cubicBezTo>
                    <a:lnTo>
                      <a:pt x="0" y="1"/>
                    </a:lnTo>
                    <a:close/>
                  </a:path>
                </a:pathLst>
              </a:custGeom>
              <a:solidFill>
                <a:srgbClr val="B2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925;p50">
                <a:extLst>
                  <a:ext uri="{FF2B5EF4-FFF2-40B4-BE49-F238E27FC236}">
                    <a16:creationId xmlns:a16="http://schemas.microsoft.com/office/drawing/2014/main" xmlns="" id="{90A6571D-6A92-4C53-B67F-0B5A182D62B1}"/>
                  </a:ext>
                </a:extLst>
              </p:cNvPr>
              <p:cNvSpPr/>
              <p:nvPr/>
            </p:nvSpPr>
            <p:spPr>
              <a:xfrm>
                <a:off x="3180620" y="1219571"/>
                <a:ext cx="47083" cy="29448"/>
              </a:xfrm>
              <a:custGeom>
                <a:avLst/>
                <a:gdLst/>
                <a:ahLst/>
                <a:cxnLst/>
                <a:rect l="l" t="t" r="r" b="b"/>
                <a:pathLst>
                  <a:path w="1431" h="895" extrusionOk="0">
                    <a:moveTo>
                      <a:pt x="1" y="1"/>
                    </a:moveTo>
                    <a:lnTo>
                      <a:pt x="1" y="1"/>
                    </a:lnTo>
                    <a:cubicBezTo>
                      <a:pt x="40" y="40"/>
                      <a:pt x="70" y="80"/>
                      <a:pt x="120" y="120"/>
                    </a:cubicBezTo>
                    <a:cubicBezTo>
                      <a:pt x="348" y="348"/>
                      <a:pt x="656" y="546"/>
                      <a:pt x="994" y="705"/>
                    </a:cubicBezTo>
                    <a:cubicBezTo>
                      <a:pt x="1142" y="775"/>
                      <a:pt x="1281" y="835"/>
                      <a:pt x="1431" y="895"/>
                    </a:cubicBezTo>
                    <a:cubicBezTo>
                      <a:pt x="1381" y="844"/>
                      <a:pt x="1321" y="785"/>
                      <a:pt x="1262" y="736"/>
                    </a:cubicBezTo>
                    <a:cubicBezTo>
                      <a:pt x="1182" y="705"/>
                      <a:pt x="1103" y="676"/>
                      <a:pt x="1023" y="636"/>
                    </a:cubicBezTo>
                    <a:cubicBezTo>
                      <a:pt x="696" y="477"/>
                      <a:pt x="398" y="288"/>
                      <a:pt x="169" y="70"/>
                    </a:cubicBezTo>
                    <a:cubicBezTo>
                      <a:pt x="169" y="70"/>
                      <a:pt x="169" y="60"/>
                      <a:pt x="159" y="60"/>
                    </a:cubicBezTo>
                    <a:cubicBezTo>
                      <a:pt x="109" y="40"/>
                      <a:pt x="50" y="20"/>
                      <a:pt x="1" y="1"/>
                    </a:cubicBezTo>
                    <a:close/>
                  </a:path>
                </a:pathLst>
              </a:custGeom>
              <a:solidFill>
                <a:srgbClr val="B2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926;p50">
                <a:extLst>
                  <a:ext uri="{FF2B5EF4-FFF2-40B4-BE49-F238E27FC236}">
                    <a16:creationId xmlns:a16="http://schemas.microsoft.com/office/drawing/2014/main" xmlns="" id="{02BC7E37-A875-488E-90FE-EDD89EBF3B92}"/>
                  </a:ext>
                </a:extLst>
              </p:cNvPr>
              <p:cNvSpPr/>
              <p:nvPr/>
            </p:nvSpPr>
            <p:spPr>
              <a:xfrm>
                <a:off x="3263309" y="1421868"/>
                <a:ext cx="17998" cy="54289"/>
              </a:xfrm>
              <a:custGeom>
                <a:avLst/>
                <a:gdLst/>
                <a:ahLst/>
                <a:cxnLst/>
                <a:rect l="l" t="t" r="r" b="b"/>
                <a:pathLst>
                  <a:path w="547" h="1650" extrusionOk="0">
                    <a:moveTo>
                      <a:pt x="547" y="0"/>
                    </a:moveTo>
                    <a:lnTo>
                      <a:pt x="547" y="0"/>
                    </a:lnTo>
                    <a:cubicBezTo>
                      <a:pt x="497" y="51"/>
                      <a:pt x="457" y="90"/>
                      <a:pt x="417" y="140"/>
                    </a:cubicBezTo>
                    <a:cubicBezTo>
                      <a:pt x="289" y="289"/>
                      <a:pt x="149" y="457"/>
                      <a:pt x="80" y="676"/>
                    </a:cubicBezTo>
                    <a:cubicBezTo>
                      <a:pt x="0" y="894"/>
                      <a:pt x="40" y="1123"/>
                      <a:pt x="130" y="1302"/>
                    </a:cubicBezTo>
                    <a:cubicBezTo>
                      <a:pt x="189" y="1451"/>
                      <a:pt x="289" y="1560"/>
                      <a:pt x="378" y="1649"/>
                    </a:cubicBezTo>
                    <a:cubicBezTo>
                      <a:pt x="378" y="1629"/>
                      <a:pt x="388" y="1600"/>
                      <a:pt x="388" y="1580"/>
                    </a:cubicBezTo>
                    <a:cubicBezTo>
                      <a:pt x="318" y="1490"/>
                      <a:pt x="249" y="1391"/>
                      <a:pt x="199" y="1272"/>
                    </a:cubicBezTo>
                    <a:cubicBezTo>
                      <a:pt x="119" y="1103"/>
                      <a:pt x="90" y="894"/>
                      <a:pt x="159" y="696"/>
                    </a:cubicBezTo>
                    <a:cubicBezTo>
                      <a:pt x="219" y="497"/>
                      <a:pt x="358" y="338"/>
                      <a:pt x="477" y="190"/>
                    </a:cubicBezTo>
                    <a:cubicBezTo>
                      <a:pt x="497" y="159"/>
                      <a:pt x="517" y="140"/>
                      <a:pt x="536" y="110"/>
                    </a:cubicBezTo>
                    <a:cubicBezTo>
                      <a:pt x="536" y="80"/>
                      <a:pt x="547" y="40"/>
                      <a:pt x="547" y="0"/>
                    </a:cubicBezTo>
                    <a:close/>
                  </a:path>
                </a:pathLst>
              </a:custGeom>
              <a:solidFill>
                <a:srgbClr val="B2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927;p50">
                <a:extLst>
                  <a:ext uri="{FF2B5EF4-FFF2-40B4-BE49-F238E27FC236}">
                    <a16:creationId xmlns:a16="http://schemas.microsoft.com/office/drawing/2014/main" xmlns="" id="{69BC8E34-49F4-4BB2-8895-04C616E5D6FA}"/>
                  </a:ext>
                </a:extLst>
              </p:cNvPr>
              <p:cNvSpPr/>
              <p:nvPr/>
            </p:nvSpPr>
            <p:spPr>
              <a:xfrm>
                <a:off x="3336192" y="1830082"/>
                <a:ext cx="49058" cy="221335"/>
              </a:xfrm>
              <a:custGeom>
                <a:avLst/>
                <a:gdLst/>
                <a:ahLst/>
                <a:cxnLst/>
                <a:rect l="l" t="t" r="r" b="b"/>
                <a:pathLst>
                  <a:path w="1491" h="6727" extrusionOk="0">
                    <a:moveTo>
                      <a:pt x="876" y="1"/>
                    </a:moveTo>
                    <a:cubicBezTo>
                      <a:pt x="875" y="1"/>
                      <a:pt x="875" y="1"/>
                      <a:pt x="875" y="1"/>
                    </a:cubicBezTo>
                    <a:cubicBezTo>
                      <a:pt x="835" y="10"/>
                      <a:pt x="904" y="398"/>
                      <a:pt x="1014" y="1034"/>
                    </a:cubicBezTo>
                    <a:cubicBezTo>
                      <a:pt x="1113" y="1669"/>
                      <a:pt x="1242" y="2544"/>
                      <a:pt x="1222" y="3517"/>
                    </a:cubicBezTo>
                    <a:cubicBezTo>
                      <a:pt x="1212" y="3994"/>
                      <a:pt x="1153" y="4451"/>
                      <a:pt x="1053" y="4857"/>
                    </a:cubicBezTo>
                    <a:cubicBezTo>
                      <a:pt x="954" y="5265"/>
                      <a:pt x="805" y="5612"/>
                      <a:pt x="646" y="5881"/>
                    </a:cubicBezTo>
                    <a:cubicBezTo>
                      <a:pt x="328" y="6437"/>
                      <a:pt x="0" y="6685"/>
                      <a:pt x="40" y="6725"/>
                    </a:cubicBezTo>
                    <a:cubicBezTo>
                      <a:pt x="41" y="6726"/>
                      <a:pt x="42" y="6726"/>
                      <a:pt x="44" y="6726"/>
                    </a:cubicBezTo>
                    <a:cubicBezTo>
                      <a:pt x="65" y="6726"/>
                      <a:pt x="151" y="6675"/>
                      <a:pt x="279" y="6566"/>
                    </a:cubicBezTo>
                    <a:cubicBezTo>
                      <a:pt x="427" y="6447"/>
                      <a:pt x="616" y="6248"/>
                      <a:pt x="805" y="5970"/>
                    </a:cubicBezTo>
                    <a:cubicBezTo>
                      <a:pt x="983" y="5692"/>
                      <a:pt x="1153" y="5334"/>
                      <a:pt x="1281" y="4917"/>
                    </a:cubicBezTo>
                    <a:cubicBezTo>
                      <a:pt x="1391" y="4490"/>
                      <a:pt x="1460" y="4014"/>
                      <a:pt x="1470" y="3517"/>
                    </a:cubicBezTo>
                    <a:cubicBezTo>
                      <a:pt x="1490" y="2524"/>
                      <a:pt x="1331" y="1630"/>
                      <a:pt x="1182" y="1004"/>
                    </a:cubicBezTo>
                    <a:cubicBezTo>
                      <a:pt x="1035" y="376"/>
                      <a:pt x="907" y="1"/>
                      <a:pt x="87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928;p50">
                <a:extLst>
                  <a:ext uri="{FF2B5EF4-FFF2-40B4-BE49-F238E27FC236}">
                    <a16:creationId xmlns:a16="http://schemas.microsoft.com/office/drawing/2014/main" xmlns="" id="{6F37B532-4FB1-463E-8A16-21CCD2F919C6}"/>
                  </a:ext>
                </a:extLst>
              </p:cNvPr>
              <p:cNvSpPr/>
              <p:nvPr/>
            </p:nvSpPr>
            <p:spPr>
              <a:xfrm>
                <a:off x="2641677" y="1876806"/>
                <a:ext cx="240879" cy="729745"/>
              </a:xfrm>
              <a:custGeom>
                <a:avLst/>
                <a:gdLst/>
                <a:ahLst/>
                <a:cxnLst/>
                <a:rect l="l" t="t" r="r" b="b"/>
                <a:pathLst>
                  <a:path w="7321" h="22179" extrusionOk="0">
                    <a:moveTo>
                      <a:pt x="6069" y="1"/>
                    </a:moveTo>
                    <a:cubicBezTo>
                      <a:pt x="6019" y="51"/>
                      <a:pt x="5970" y="110"/>
                      <a:pt x="5930" y="180"/>
                    </a:cubicBezTo>
                    <a:cubicBezTo>
                      <a:pt x="5313" y="1204"/>
                      <a:pt x="4164" y="1606"/>
                      <a:pt x="3044" y="1606"/>
                    </a:cubicBezTo>
                    <a:cubicBezTo>
                      <a:pt x="1948" y="1606"/>
                      <a:pt x="878" y="1221"/>
                      <a:pt x="358" y="656"/>
                    </a:cubicBezTo>
                    <a:cubicBezTo>
                      <a:pt x="258" y="557"/>
                      <a:pt x="139" y="468"/>
                      <a:pt x="0" y="408"/>
                    </a:cubicBezTo>
                    <a:lnTo>
                      <a:pt x="0" y="408"/>
                    </a:lnTo>
                    <a:lnTo>
                      <a:pt x="1302" y="21098"/>
                    </a:lnTo>
                    <a:cubicBezTo>
                      <a:pt x="1401" y="21137"/>
                      <a:pt x="1500" y="21197"/>
                      <a:pt x="1580" y="21267"/>
                    </a:cubicBezTo>
                    <a:cubicBezTo>
                      <a:pt x="2398" y="21938"/>
                      <a:pt x="3207" y="22178"/>
                      <a:pt x="3947" y="22178"/>
                    </a:cubicBezTo>
                    <a:cubicBezTo>
                      <a:pt x="5419" y="22178"/>
                      <a:pt x="6616" y="21230"/>
                      <a:pt x="7052" y="20839"/>
                    </a:cubicBezTo>
                    <a:cubicBezTo>
                      <a:pt x="7132" y="20760"/>
                      <a:pt x="7231" y="20700"/>
                      <a:pt x="7321" y="20651"/>
                    </a:cubicBezTo>
                    <a:lnTo>
                      <a:pt x="60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29;p50">
                <a:extLst>
                  <a:ext uri="{FF2B5EF4-FFF2-40B4-BE49-F238E27FC236}">
                    <a16:creationId xmlns:a16="http://schemas.microsoft.com/office/drawing/2014/main" xmlns="" id="{2A3247E5-C685-449F-950E-70ABB38FE405}"/>
                  </a:ext>
                </a:extLst>
              </p:cNvPr>
              <p:cNvSpPr/>
              <p:nvPr/>
            </p:nvSpPr>
            <p:spPr>
              <a:xfrm>
                <a:off x="3279630" y="1697049"/>
                <a:ext cx="24874" cy="19643"/>
              </a:xfrm>
              <a:custGeom>
                <a:avLst/>
                <a:gdLst/>
                <a:ahLst/>
                <a:cxnLst/>
                <a:rect l="l" t="t" r="r" b="b"/>
                <a:pathLst>
                  <a:path w="756" h="597" extrusionOk="0">
                    <a:moveTo>
                      <a:pt x="378" y="1"/>
                    </a:moveTo>
                    <a:cubicBezTo>
                      <a:pt x="1" y="1"/>
                      <a:pt x="1" y="597"/>
                      <a:pt x="378" y="597"/>
                    </a:cubicBezTo>
                    <a:cubicBezTo>
                      <a:pt x="756" y="597"/>
                      <a:pt x="756"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30;p50">
                <a:extLst>
                  <a:ext uri="{FF2B5EF4-FFF2-40B4-BE49-F238E27FC236}">
                    <a16:creationId xmlns:a16="http://schemas.microsoft.com/office/drawing/2014/main" xmlns="" id="{EB97F3D1-78D6-45E8-86E8-17072F347BDB}"/>
                  </a:ext>
                </a:extLst>
              </p:cNvPr>
              <p:cNvSpPr/>
              <p:nvPr/>
            </p:nvSpPr>
            <p:spPr>
              <a:xfrm>
                <a:off x="2863914" y="1900695"/>
                <a:ext cx="25203" cy="19281"/>
              </a:xfrm>
              <a:custGeom>
                <a:avLst/>
                <a:gdLst/>
                <a:ahLst/>
                <a:cxnLst/>
                <a:rect l="l" t="t" r="r" b="b"/>
                <a:pathLst>
                  <a:path w="766" h="586" extrusionOk="0">
                    <a:moveTo>
                      <a:pt x="378" y="0"/>
                    </a:moveTo>
                    <a:cubicBezTo>
                      <a:pt x="0" y="0"/>
                      <a:pt x="0" y="586"/>
                      <a:pt x="378" y="586"/>
                    </a:cubicBezTo>
                    <a:cubicBezTo>
                      <a:pt x="766" y="586"/>
                      <a:pt x="76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31;p50">
                <a:extLst>
                  <a:ext uri="{FF2B5EF4-FFF2-40B4-BE49-F238E27FC236}">
                    <a16:creationId xmlns:a16="http://schemas.microsoft.com/office/drawing/2014/main" xmlns="" id="{4C68CEC2-40B2-4D90-ADAC-4E80B2CC170B}"/>
                  </a:ext>
                </a:extLst>
              </p:cNvPr>
              <p:cNvSpPr/>
              <p:nvPr/>
            </p:nvSpPr>
            <p:spPr>
              <a:xfrm>
                <a:off x="2908039" y="2501401"/>
                <a:ext cx="24874" cy="19281"/>
              </a:xfrm>
              <a:custGeom>
                <a:avLst/>
                <a:gdLst/>
                <a:ahLst/>
                <a:cxnLst/>
                <a:rect l="l" t="t" r="r" b="b"/>
                <a:pathLst>
                  <a:path w="756" h="586" extrusionOk="0">
                    <a:moveTo>
                      <a:pt x="378" y="0"/>
                    </a:moveTo>
                    <a:cubicBezTo>
                      <a:pt x="1" y="0"/>
                      <a:pt x="1" y="586"/>
                      <a:pt x="378" y="586"/>
                    </a:cubicBezTo>
                    <a:cubicBezTo>
                      <a:pt x="756" y="586"/>
                      <a:pt x="75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32;p50">
                <a:extLst>
                  <a:ext uri="{FF2B5EF4-FFF2-40B4-BE49-F238E27FC236}">
                    <a16:creationId xmlns:a16="http://schemas.microsoft.com/office/drawing/2014/main" xmlns="" id="{FA8C8D0C-8AB3-4A1A-A7AB-45EB0F73C9C0}"/>
                  </a:ext>
                </a:extLst>
              </p:cNvPr>
              <p:cNvSpPr/>
              <p:nvPr/>
            </p:nvSpPr>
            <p:spPr>
              <a:xfrm>
                <a:off x="3324742" y="2367381"/>
                <a:ext cx="25203" cy="19643"/>
              </a:xfrm>
              <a:custGeom>
                <a:avLst/>
                <a:gdLst/>
                <a:ahLst/>
                <a:cxnLst/>
                <a:rect l="l" t="t" r="r" b="b"/>
                <a:pathLst>
                  <a:path w="766" h="597" extrusionOk="0">
                    <a:moveTo>
                      <a:pt x="388" y="1"/>
                    </a:moveTo>
                    <a:cubicBezTo>
                      <a:pt x="0" y="1"/>
                      <a:pt x="0" y="597"/>
                      <a:pt x="388" y="597"/>
                    </a:cubicBezTo>
                    <a:cubicBezTo>
                      <a:pt x="766" y="597"/>
                      <a:pt x="766"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2933;p50">
              <a:extLst>
                <a:ext uri="{FF2B5EF4-FFF2-40B4-BE49-F238E27FC236}">
                  <a16:creationId xmlns:a16="http://schemas.microsoft.com/office/drawing/2014/main" xmlns="" id="{5513669C-ACA7-43DC-9D1D-F0DDF76FC8B3}"/>
                </a:ext>
              </a:extLst>
            </p:cNvPr>
            <p:cNvGrpSpPr/>
            <p:nvPr/>
          </p:nvGrpSpPr>
          <p:grpSpPr>
            <a:xfrm rot="1102925">
              <a:off x="3300366" y="1608966"/>
              <a:ext cx="243827" cy="202690"/>
              <a:chOff x="7798668" y="3409450"/>
              <a:chExt cx="338729" cy="281631"/>
            </a:xfrm>
          </p:grpSpPr>
          <p:sp>
            <p:nvSpPr>
              <p:cNvPr id="43" name="Google Shape;2934;p50">
                <a:extLst>
                  <a:ext uri="{FF2B5EF4-FFF2-40B4-BE49-F238E27FC236}">
                    <a16:creationId xmlns:a16="http://schemas.microsoft.com/office/drawing/2014/main" xmlns="" id="{05FE1A4E-C8DA-459D-A40E-F3875445282A}"/>
                  </a:ext>
                </a:extLst>
              </p:cNvPr>
              <p:cNvSpPr/>
              <p:nvPr/>
            </p:nvSpPr>
            <p:spPr>
              <a:xfrm>
                <a:off x="8031565" y="3648241"/>
                <a:ext cx="42903" cy="42840"/>
              </a:xfrm>
              <a:custGeom>
                <a:avLst/>
                <a:gdLst/>
                <a:ahLst/>
                <a:cxnLst/>
                <a:rect l="l" t="t" r="r" b="b"/>
                <a:pathLst>
                  <a:path w="677" h="676" extrusionOk="0">
                    <a:moveTo>
                      <a:pt x="607" y="0"/>
                    </a:moveTo>
                    <a:cubicBezTo>
                      <a:pt x="567" y="0"/>
                      <a:pt x="537" y="20"/>
                      <a:pt x="537" y="60"/>
                    </a:cubicBezTo>
                    <a:cubicBezTo>
                      <a:pt x="537" y="79"/>
                      <a:pt x="508" y="527"/>
                      <a:pt x="71" y="547"/>
                    </a:cubicBezTo>
                    <a:cubicBezTo>
                      <a:pt x="40" y="547"/>
                      <a:pt x="1" y="576"/>
                      <a:pt x="11" y="616"/>
                    </a:cubicBezTo>
                    <a:cubicBezTo>
                      <a:pt x="11" y="646"/>
                      <a:pt x="31" y="666"/>
                      <a:pt x="51" y="675"/>
                    </a:cubicBezTo>
                    <a:lnTo>
                      <a:pt x="80" y="675"/>
                    </a:lnTo>
                    <a:cubicBezTo>
                      <a:pt x="528" y="666"/>
                      <a:pt x="667" y="278"/>
                      <a:pt x="676" y="70"/>
                    </a:cubicBezTo>
                    <a:cubicBezTo>
                      <a:pt x="676" y="30"/>
                      <a:pt x="647" y="0"/>
                      <a:pt x="607" y="0"/>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35;p50">
                <a:extLst>
                  <a:ext uri="{FF2B5EF4-FFF2-40B4-BE49-F238E27FC236}">
                    <a16:creationId xmlns:a16="http://schemas.microsoft.com/office/drawing/2014/main" xmlns="" id="{36D5306C-841F-4131-90E3-7D49F63B6235}"/>
                  </a:ext>
                </a:extLst>
              </p:cNvPr>
              <p:cNvSpPr/>
              <p:nvPr/>
            </p:nvSpPr>
            <p:spPr>
              <a:xfrm>
                <a:off x="7923324" y="3455459"/>
                <a:ext cx="81877" cy="187329"/>
              </a:xfrm>
              <a:custGeom>
                <a:avLst/>
                <a:gdLst/>
                <a:ahLst/>
                <a:cxnLst/>
                <a:rect l="l" t="t" r="r" b="b"/>
                <a:pathLst>
                  <a:path w="1292" h="2956" extrusionOk="0">
                    <a:moveTo>
                      <a:pt x="80" y="0"/>
                    </a:moveTo>
                    <a:cubicBezTo>
                      <a:pt x="62" y="0"/>
                      <a:pt x="45" y="8"/>
                      <a:pt x="30" y="23"/>
                    </a:cubicBezTo>
                    <a:cubicBezTo>
                      <a:pt x="0" y="42"/>
                      <a:pt x="0" y="92"/>
                      <a:pt x="20" y="112"/>
                    </a:cubicBezTo>
                    <a:cubicBezTo>
                      <a:pt x="417" y="559"/>
                      <a:pt x="1013" y="1552"/>
                      <a:pt x="1123" y="1890"/>
                    </a:cubicBezTo>
                    <a:cubicBezTo>
                      <a:pt x="1143" y="1930"/>
                      <a:pt x="1133" y="1949"/>
                      <a:pt x="1133" y="1949"/>
                    </a:cubicBezTo>
                    <a:cubicBezTo>
                      <a:pt x="1123" y="1955"/>
                      <a:pt x="1090" y="1957"/>
                      <a:pt x="1053" y="1957"/>
                    </a:cubicBezTo>
                    <a:cubicBezTo>
                      <a:pt x="1016" y="1957"/>
                      <a:pt x="974" y="1955"/>
                      <a:pt x="944" y="1949"/>
                    </a:cubicBezTo>
                    <a:cubicBezTo>
                      <a:pt x="907" y="1948"/>
                      <a:pt x="866" y="1946"/>
                      <a:pt x="824" y="1946"/>
                    </a:cubicBezTo>
                    <a:cubicBezTo>
                      <a:pt x="641" y="1946"/>
                      <a:pt x="427" y="1980"/>
                      <a:pt x="338" y="2198"/>
                    </a:cubicBezTo>
                    <a:cubicBezTo>
                      <a:pt x="298" y="2287"/>
                      <a:pt x="298" y="2377"/>
                      <a:pt x="348" y="2466"/>
                    </a:cubicBezTo>
                    <a:cubicBezTo>
                      <a:pt x="448" y="2665"/>
                      <a:pt x="726" y="2794"/>
                      <a:pt x="944" y="2874"/>
                    </a:cubicBezTo>
                    <a:cubicBezTo>
                      <a:pt x="1083" y="2923"/>
                      <a:pt x="1192" y="2953"/>
                      <a:pt x="1203" y="2953"/>
                    </a:cubicBezTo>
                    <a:cubicBezTo>
                      <a:pt x="1209" y="2955"/>
                      <a:pt x="1215" y="2955"/>
                      <a:pt x="1221" y="2955"/>
                    </a:cubicBezTo>
                    <a:cubicBezTo>
                      <a:pt x="1252" y="2955"/>
                      <a:pt x="1273" y="2936"/>
                      <a:pt x="1282" y="2903"/>
                    </a:cubicBezTo>
                    <a:cubicBezTo>
                      <a:pt x="1292" y="2863"/>
                      <a:pt x="1272" y="2824"/>
                      <a:pt x="1232" y="2814"/>
                    </a:cubicBezTo>
                    <a:cubicBezTo>
                      <a:pt x="1053" y="2774"/>
                      <a:pt x="576" y="2615"/>
                      <a:pt x="468" y="2406"/>
                    </a:cubicBezTo>
                    <a:cubicBezTo>
                      <a:pt x="448" y="2357"/>
                      <a:pt x="437" y="2307"/>
                      <a:pt x="468" y="2247"/>
                    </a:cubicBezTo>
                    <a:cubicBezTo>
                      <a:pt x="523" y="2111"/>
                      <a:pt x="645" y="2085"/>
                      <a:pt x="809" y="2085"/>
                    </a:cubicBezTo>
                    <a:cubicBezTo>
                      <a:pt x="848" y="2085"/>
                      <a:pt x="890" y="2087"/>
                      <a:pt x="934" y="2088"/>
                    </a:cubicBezTo>
                    <a:cubicBezTo>
                      <a:pt x="977" y="2092"/>
                      <a:pt x="1019" y="2095"/>
                      <a:pt x="1058" y="2095"/>
                    </a:cubicBezTo>
                    <a:cubicBezTo>
                      <a:pt x="1136" y="2095"/>
                      <a:pt x="1203" y="2082"/>
                      <a:pt x="1242" y="2029"/>
                    </a:cubicBezTo>
                    <a:cubicBezTo>
                      <a:pt x="1292" y="1960"/>
                      <a:pt x="1262" y="1880"/>
                      <a:pt x="1262" y="1850"/>
                    </a:cubicBezTo>
                    <a:cubicBezTo>
                      <a:pt x="1133" y="1473"/>
                      <a:pt x="507" y="450"/>
                      <a:pt x="130" y="23"/>
                    </a:cubicBezTo>
                    <a:cubicBezTo>
                      <a:pt x="115" y="8"/>
                      <a:pt x="97" y="0"/>
                      <a:pt x="80" y="0"/>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36;p50">
                <a:extLst>
                  <a:ext uri="{FF2B5EF4-FFF2-40B4-BE49-F238E27FC236}">
                    <a16:creationId xmlns:a16="http://schemas.microsoft.com/office/drawing/2014/main" xmlns="" id="{D6A98B3E-B910-4871-9FAC-E3C7BD1A5F54}"/>
                  </a:ext>
                </a:extLst>
              </p:cNvPr>
              <p:cNvSpPr/>
              <p:nvPr/>
            </p:nvSpPr>
            <p:spPr>
              <a:xfrm>
                <a:off x="8011412" y="3409450"/>
                <a:ext cx="125985" cy="31750"/>
              </a:xfrm>
              <a:custGeom>
                <a:avLst/>
                <a:gdLst/>
                <a:ahLst/>
                <a:cxnLst/>
                <a:rect l="l" t="t" r="r" b="b"/>
                <a:pathLst>
                  <a:path w="1988" h="501" extrusionOk="0">
                    <a:moveTo>
                      <a:pt x="652" y="1"/>
                    </a:moveTo>
                    <a:cubicBezTo>
                      <a:pt x="465" y="1"/>
                      <a:pt x="266" y="24"/>
                      <a:pt x="60" y="83"/>
                    </a:cubicBezTo>
                    <a:cubicBezTo>
                      <a:pt x="21" y="93"/>
                      <a:pt x="1" y="133"/>
                      <a:pt x="11" y="172"/>
                    </a:cubicBezTo>
                    <a:cubicBezTo>
                      <a:pt x="11" y="192"/>
                      <a:pt x="31" y="212"/>
                      <a:pt x="51" y="222"/>
                    </a:cubicBezTo>
                    <a:lnTo>
                      <a:pt x="91" y="222"/>
                    </a:lnTo>
                    <a:cubicBezTo>
                      <a:pt x="280" y="169"/>
                      <a:pt x="464" y="147"/>
                      <a:pt x="638" y="147"/>
                    </a:cubicBezTo>
                    <a:cubicBezTo>
                      <a:pt x="1335" y="147"/>
                      <a:pt x="1868" y="490"/>
                      <a:pt x="1868" y="490"/>
                    </a:cubicBezTo>
                    <a:cubicBezTo>
                      <a:pt x="1882" y="497"/>
                      <a:pt x="1897" y="501"/>
                      <a:pt x="1910" y="501"/>
                    </a:cubicBezTo>
                    <a:cubicBezTo>
                      <a:pt x="1934" y="501"/>
                      <a:pt x="1955" y="490"/>
                      <a:pt x="1968" y="470"/>
                    </a:cubicBezTo>
                    <a:cubicBezTo>
                      <a:pt x="1987" y="441"/>
                      <a:pt x="1978" y="401"/>
                      <a:pt x="1948" y="381"/>
                    </a:cubicBezTo>
                    <a:cubicBezTo>
                      <a:pt x="1924" y="357"/>
                      <a:pt x="1379" y="1"/>
                      <a:pt x="652" y="1"/>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37;p50">
                <a:extLst>
                  <a:ext uri="{FF2B5EF4-FFF2-40B4-BE49-F238E27FC236}">
                    <a16:creationId xmlns:a16="http://schemas.microsoft.com/office/drawing/2014/main" xmlns="" id="{DCAD3907-0C41-47A5-BCB5-6216DE1758E3}"/>
                  </a:ext>
                </a:extLst>
              </p:cNvPr>
              <p:cNvSpPr/>
              <p:nvPr/>
            </p:nvSpPr>
            <p:spPr>
              <a:xfrm>
                <a:off x="7798668" y="3492089"/>
                <a:ext cx="52346" cy="84412"/>
              </a:xfrm>
              <a:custGeom>
                <a:avLst/>
                <a:gdLst/>
                <a:ahLst/>
                <a:cxnLst/>
                <a:rect l="l" t="t" r="r" b="b"/>
                <a:pathLst>
                  <a:path w="826" h="1332" extrusionOk="0">
                    <a:moveTo>
                      <a:pt x="743" y="1"/>
                    </a:moveTo>
                    <a:cubicBezTo>
                      <a:pt x="730" y="1"/>
                      <a:pt x="717" y="4"/>
                      <a:pt x="706" y="11"/>
                    </a:cubicBezTo>
                    <a:cubicBezTo>
                      <a:pt x="676" y="31"/>
                      <a:pt x="1" y="517"/>
                      <a:pt x="40" y="1263"/>
                    </a:cubicBezTo>
                    <a:cubicBezTo>
                      <a:pt x="40" y="1292"/>
                      <a:pt x="60" y="1322"/>
                      <a:pt x="80" y="1332"/>
                    </a:cubicBezTo>
                    <a:lnTo>
                      <a:pt x="110" y="1332"/>
                    </a:lnTo>
                    <a:cubicBezTo>
                      <a:pt x="150" y="1332"/>
                      <a:pt x="179" y="1302"/>
                      <a:pt x="179" y="1263"/>
                    </a:cubicBezTo>
                    <a:cubicBezTo>
                      <a:pt x="150" y="587"/>
                      <a:pt x="786" y="130"/>
                      <a:pt x="786" y="130"/>
                    </a:cubicBezTo>
                    <a:cubicBezTo>
                      <a:pt x="815" y="100"/>
                      <a:pt x="825" y="60"/>
                      <a:pt x="806" y="31"/>
                    </a:cubicBezTo>
                    <a:cubicBezTo>
                      <a:pt x="793" y="12"/>
                      <a:pt x="768" y="1"/>
                      <a:pt x="743" y="1"/>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38;p50">
                <a:extLst>
                  <a:ext uri="{FF2B5EF4-FFF2-40B4-BE49-F238E27FC236}">
                    <a16:creationId xmlns:a16="http://schemas.microsoft.com/office/drawing/2014/main" xmlns="" id="{D8C027B5-DB8D-4FB2-B66C-959B223C97F9}"/>
                  </a:ext>
                </a:extLst>
              </p:cNvPr>
              <p:cNvSpPr/>
              <p:nvPr/>
            </p:nvSpPr>
            <p:spPr>
              <a:xfrm>
                <a:off x="8069336" y="3513382"/>
                <a:ext cx="42269" cy="45628"/>
              </a:xfrm>
              <a:custGeom>
                <a:avLst/>
                <a:gdLst/>
                <a:ahLst/>
                <a:cxnLst/>
                <a:rect l="l" t="t" r="r" b="b"/>
                <a:pathLst>
                  <a:path w="667" h="720" extrusionOk="0">
                    <a:moveTo>
                      <a:pt x="294" y="1"/>
                    </a:moveTo>
                    <a:cubicBezTo>
                      <a:pt x="269" y="1"/>
                      <a:pt x="243" y="5"/>
                      <a:pt x="219" y="13"/>
                    </a:cubicBezTo>
                    <a:cubicBezTo>
                      <a:pt x="71" y="53"/>
                      <a:pt x="1" y="251"/>
                      <a:pt x="60" y="450"/>
                    </a:cubicBezTo>
                    <a:cubicBezTo>
                      <a:pt x="111" y="609"/>
                      <a:pt x="247" y="719"/>
                      <a:pt x="378" y="719"/>
                    </a:cubicBezTo>
                    <a:cubicBezTo>
                      <a:pt x="402" y="719"/>
                      <a:pt x="425" y="716"/>
                      <a:pt x="448" y="708"/>
                    </a:cubicBezTo>
                    <a:cubicBezTo>
                      <a:pt x="597" y="658"/>
                      <a:pt x="667" y="459"/>
                      <a:pt x="607" y="271"/>
                    </a:cubicBezTo>
                    <a:cubicBezTo>
                      <a:pt x="557" y="105"/>
                      <a:pt x="424" y="1"/>
                      <a:pt x="294" y="1"/>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39;p50">
                <a:extLst>
                  <a:ext uri="{FF2B5EF4-FFF2-40B4-BE49-F238E27FC236}">
                    <a16:creationId xmlns:a16="http://schemas.microsoft.com/office/drawing/2014/main" xmlns="" id="{60995741-8E33-4946-8ECF-31FE140D502E}"/>
                  </a:ext>
                </a:extLst>
              </p:cNvPr>
              <p:cNvSpPr/>
              <p:nvPr/>
            </p:nvSpPr>
            <p:spPr>
              <a:xfrm>
                <a:off x="7863563" y="3592282"/>
                <a:ext cx="44678" cy="44234"/>
              </a:xfrm>
              <a:custGeom>
                <a:avLst/>
                <a:gdLst/>
                <a:ahLst/>
                <a:cxnLst/>
                <a:rect l="l" t="t" r="r" b="b"/>
                <a:pathLst>
                  <a:path w="705" h="698" extrusionOk="0">
                    <a:moveTo>
                      <a:pt x="283" y="0"/>
                    </a:moveTo>
                    <a:cubicBezTo>
                      <a:pt x="236" y="0"/>
                      <a:pt x="190" y="13"/>
                      <a:pt x="149" y="39"/>
                    </a:cubicBezTo>
                    <a:cubicBezTo>
                      <a:pt x="20" y="128"/>
                      <a:pt x="0" y="337"/>
                      <a:pt x="109" y="506"/>
                    </a:cubicBezTo>
                    <a:cubicBezTo>
                      <a:pt x="188" y="627"/>
                      <a:pt x="313" y="697"/>
                      <a:pt x="425" y="697"/>
                    </a:cubicBezTo>
                    <a:cubicBezTo>
                      <a:pt x="468" y="697"/>
                      <a:pt x="510" y="687"/>
                      <a:pt x="546" y="665"/>
                    </a:cubicBezTo>
                    <a:cubicBezTo>
                      <a:pt x="685" y="576"/>
                      <a:pt x="705" y="367"/>
                      <a:pt x="596" y="198"/>
                    </a:cubicBezTo>
                    <a:cubicBezTo>
                      <a:pt x="519" y="72"/>
                      <a:pt x="397" y="0"/>
                      <a:pt x="283" y="0"/>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2940;p50">
              <a:extLst>
                <a:ext uri="{FF2B5EF4-FFF2-40B4-BE49-F238E27FC236}">
                  <a16:creationId xmlns:a16="http://schemas.microsoft.com/office/drawing/2014/main" xmlns="" id="{9F6A7EC6-183C-42AD-884F-A2E79251E11B}"/>
                </a:ext>
              </a:extLst>
            </p:cNvPr>
            <p:cNvGrpSpPr/>
            <p:nvPr/>
          </p:nvGrpSpPr>
          <p:grpSpPr>
            <a:xfrm rot="-1102893" flipH="1">
              <a:off x="2779649" y="1579638"/>
              <a:ext cx="298831" cy="248396"/>
              <a:chOff x="7798668" y="3409450"/>
              <a:chExt cx="338729" cy="281631"/>
            </a:xfrm>
          </p:grpSpPr>
          <p:sp>
            <p:nvSpPr>
              <p:cNvPr id="37" name="Google Shape;2941;p50">
                <a:extLst>
                  <a:ext uri="{FF2B5EF4-FFF2-40B4-BE49-F238E27FC236}">
                    <a16:creationId xmlns:a16="http://schemas.microsoft.com/office/drawing/2014/main" xmlns="" id="{B458B56F-580C-44F5-B506-7CD4C1698BEB}"/>
                  </a:ext>
                </a:extLst>
              </p:cNvPr>
              <p:cNvSpPr/>
              <p:nvPr/>
            </p:nvSpPr>
            <p:spPr>
              <a:xfrm>
                <a:off x="8031565" y="3648241"/>
                <a:ext cx="42903" cy="42840"/>
              </a:xfrm>
              <a:custGeom>
                <a:avLst/>
                <a:gdLst/>
                <a:ahLst/>
                <a:cxnLst/>
                <a:rect l="l" t="t" r="r" b="b"/>
                <a:pathLst>
                  <a:path w="677" h="676" extrusionOk="0">
                    <a:moveTo>
                      <a:pt x="607" y="0"/>
                    </a:moveTo>
                    <a:cubicBezTo>
                      <a:pt x="567" y="0"/>
                      <a:pt x="537" y="20"/>
                      <a:pt x="537" y="60"/>
                    </a:cubicBezTo>
                    <a:cubicBezTo>
                      <a:pt x="537" y="79"/>
                      <a:pt x="508" y="527"/>
                      <a:pt x="71" y="547"/>
                    </a:cubicBezTo>
                    <a:cubicBezTo>
                      <a:pt x="40" y="547"/>
                      <a:pt x="1" y="576"/>
                      <a:pt x="11" y="616"/>
                    </a:cubicBezTo>
                    <a:cubicBezTo>
                      <a:pt x="11" y="646"/>
                      <a:pt x="31" y="666"/>
                      <a:pt x="51" y="675"/>
                    </a:cubicBezTo>
                    <a:lnTo>
                      <a:pt x="80" y="675"/>
                    </a:lnTo>
                    <a:cubicBezTo>
                      <a:pt x="528" y="666"/>
                      <a:pt x="667" y="278"/>
                      <a:pt x="676" y="70"/>
                    </a:cubicBezTo>
                    <a:cubicBezTo>
                      <a:pt x="676" y="30"/>
                      <a:pt x="647" y="0"/>
                      <a:pt x="607" y="0"/>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42;p50">
                <a:extLst>
                  <a:ext uri="{FF2B5EF4-FFF2-40B4-BE49-F238E27FC236}">
                    <a16:creationId xmlns:a16="http://schemas.microsoft.com/office/drawing/2014/main" xmlns="" id="{52C9FDCA-7A58-44C7-AAA1-BC56658357D6}"/>
                  </a:ext>
                </a:extLst>
              </p:cNvPr>
              <p:cNvSpPr/>
              <p:nvPr/>
            </p:nvSpPr>
            <p:spPr>
              <a:xfrm>
                <a:off x="7923324" y="3455459"/>
                <a:ext cx="81877" cy="187329"/>
              </a:xfrm>
              <a:custGeom>
                <a:avLst/>
                <a:gdLst/>
                <a:ahLst/>
                <a:cxnLst/>
                <a:rect l="l" t="t" r="r" b="b"/>
                <a:pathLst>
                  <a:path w="1292" h="2956" extrusionOk="0">
                    <a:moveTo>
                      <a:pt x="80" y="0"/>
                    </a:moveTo>
                    <a:cubicBezTo>
                      <a:pt x="62" y="0"/>
                      <a:pt x="45" y="8"/>
                      <a:pt x="30" y="23"/>
                    </a:cubicBezTo>
                    <a:cubicBezTo>
                      <a:pt x="0" y="42"/>
                      <a:pt x="0" y="92"/>
                      <a:pt x="20" y="112"/>
                    </a:cubicBezTo>
                    <a:cubicBezTo>
                      <a:pt x="417" y="559"/>
                      <a:pt x="1013" y="1552"/>
                      <a:pt x="1123" y="1890"/>
                    </a:cubicBezTo>
                    <a:cubicBezTo>
                      <a:pt x="1143" y="1930"/>
                      <a:pt x="1133" y="1949"/>
                      <a:pt x="1133" y="1949"/>
                    </a:cubicBezTo>
                    <a:cubicBezTo>
                      <a:pt x="1123" y="1955"/>
                      <a:pt x="1090" y="1957"/>
                      <a:pt x="1053" y="1957"/>
                    </a:cubicBezTo>
                    <a:cubicBezTo>
                      <a:pt x="1016" y="1957"/>
                      <a:pt x="974" y="1955"/>
                      <a:pt x="944" y="1949"/>
                    </a:cubicBezTo>
                    <a:cubicBezTo>
                      <a:pt x="907" y="1948"/>
                      <a:pt x="866" y="1946"/>
                      <a:pt x="824" y="1946"/>
                    </a:cubicBezTo>
                    <a:cubicBezTo>
                      <a:pt x="641" y="1946"/>
                      <a:pt x="427" y="1980"/>
                      <a:pt x="338" y="2198"/>
                    </a:cubicBezTo>
                    <a:cubicBezTo>
                      <a:pt x="298" y="2287"/>
                      <a:pt x="298" y="2377"/>
                      <a:pt x="348" y="2466"/>
                    </a:cubicBezTo>
                    <a:cubicBezTo>
                      <a:pt x="448" y="2665"/>
                      <a:pt x="726" y="2794"/>
                      <a:pt x="944" y="2874"/>
                    </a:cubicBezTo>
                    <a:cubicBezTo>
                      <a:pt x="1083" y="2923"/>
                      <a:pt x="1192" y="2953"/>
                      <a:pt x="1203" y="2953"/>
                    </a:cubicBezTo>
                    <a:cubicBezTo>
                      <a:pt x="1209" y="2955"/>
                      <a:pt x="1215" y="2955"/>
                      <a:pt x="1221" y="2955"/>
                    </a:cubicBezTo>
                    <a:cubicBezTo>
                      <a:pt x="1252" y="2955"/>
                      <a:pt x="1273" y="2936"/>
                      <a:pt x="1282" y="2903"/>
                    </a:cubicBezTo>
                    <a:cubicBezTo>
                      <a:pt x="1292" y="2863"/>
                      <a:pt x="1272" y="2824"/>
                      <a:pt x="1232" y="2814"/>
                    </a:cubicBezTo>
                    <a:cubicBezTo>
                      <a:pt x="1053" y="2774"/>
                      <a:pt x="576" y="2615"/>
                      <a:pt x="468" y="2406"/>
                    </a:cubicBezTo>
                    <a:cubicBezTo>
                      <a:pt x="448" y="2357"/>
                      <a:pt x="437" y="2307"/>
                      <a:pt x="468" y="2247"/>
                    </a:cubicBezTo>
                    <a:cubicBezTo>
                      <a:pt x="523" y="2111"/>
                      <a:pt x="645" y="2085"/>
                      <a:pt x="809" y="2085"/>
                    </a:cubicBezTo>
                    <a:cubicBezTo>
                      <a:pt x="848" y="2085"/>
                      <a:pt x="890" y="2087"/>
                      <a:pt x="934" y="2088"/>
                    </a:cubicBezTo>
                    <a:cubicBezTo>
                      <a:pt x="977" y="2092"/>
                      <a:pt x="1019" y="2095"/>
                      <a:pt x="1058" y="2095"/>
                    </a:cubicBezTo>
                    <a:cubicBezTo>
                      <a:pt x="1136" y="2095"/>
                      <a:pt x="1203" y="2082"/>
                      <a:pt x="1242" y="2029"/>
                    </a:cubicBezTo>
                    <a:cubicBezTo>
                      <a:pt x="1292" y="1960"/>
                      <a:pt x="1262" y="1880"/>
                      <a:pt x="1262" y="1850"/>
                    </a:cubicBezTo>
                    <a:cubicBezTo>
                      <a:pt x="1133" y="1473"/>
                      <a:pt x="507" y="450"/>
                      <a:pt x="130" y="23"/>
                    </a:cubicBezTo>
                    <a:cubicBezTo>
                      <a:pt x="115" y="8"/>
                      <a:pt x="97" y="0"/>
                      <a:pt x="80" y="0"/>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43;p50">
                <a:extLst>
                  <a:ext uri="{FF2B5EF4-FFF2-40B4-BE49-F238E27FC236}">
                    <a16:creationId xmlns:a16="http://schemas.microsoft.com/office/drawing/2014/main" xmlns="" id="{48EDB98A-473D-4281-8F62-B286F30D5EAC}"/>
                  </a:ext>
                </a:extLst>
              </p:cNvPr>
              <p:cNvSpPr/>
              <p:nvPr/>
            </p:nvSpPr>
            <p:spPr>
              <a:xfrm>
                <a:off x="8011412" y="3409450"/>
                <a:ext cx="125985" cy="31750"/>
              </a:xfrm>
              <a:custGeom>
                <a:avLst/>
                <a:gdLst/>
                <a:ahLst/>
                <a:cxnLst/>
                <a:rect l="l" t="t" r="r" b="b"/>
                <a:pathLst>
                  <a:path w="1988" h="501" extrusionOk="0">
                    <a:moveTo>
                      <a:pt x="652" y="1"/>
                    </a:moveTo>
                    <a:cubicBezTo>
                      <a:pt x="465" y="1"/>
                      <a:pt x="266" y="24"/>
                      <a:pt x="60" y="83"/>
                    </a:cubicBezTo>
                    <a:cubicBezTo>
                      <a:pt x="21" y="93"/>
                      <a:pt x="1" y="133"/>
                      <a:pt x="11" y="172"/>
                    </a:cubicBezTo>
                    <a:cubicBezTo>
                      <a:pt x="11" y="192"/>
                      <a:pt x="31" y="212"/>
                      <a:pt x="51" y="222"/>
                    </a:cubicBezTo>
                    <a:lnTo>
                      <a:pt x="91" y="222"/>
                    </a:lnTo>
                    <a:cubicBezTo>
                      <a:pt x="280" y="169"/>
                      <a:pt x="464" y="147"/>
                      <a:pt x="638" y="147"/>
                    </a:cubicBezTo>
                    <a:cubicBezTo>
                      <a:pt x="1335" y="147"/>
                      <a:pt x="1868" y="490"/>
                      <a:pt x="1868" y="490"/>
                    </a:cubicBezTo>
                    <a:cubicBezTo>
                      <a:pt x="1882" y="497"/>
                      <a:pt x="1897" y="501"/>
                      <a:pt x="1910" y="501"/>
                    </a:cubicBezTo>
                    <a:cubicBezTo>
                      <a:pt x="1934" y="501"/>
                      <a:pt x="1955" y="490"/>
                      <a:pt x="1968" y="470"/>
                    </a:cubicBezTo>
                    <a:cubicBezTo>
                      <a:pt x="1987" y="441"/>
                      <a:pt x="1978" y="401"/>
                      <a:pt x="1948" y="381"/>
                    </a:cubicBezTo>
                    <a:cubicBezTo>
                      <a:pt x="1924" y="357"/>
                      <a:pt x="1379" y="1"/>
                      <a:pt x="652" y="1"/>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44;p50">
                <a:extLst>
                  <a:ext uri="{FF2B5EF4-FFF2-40B4-BE49-F238E27FC236}">
                    <a16:creationId xmlns:a16="http://schemas.microsoft.com/office/drawing/2014/main" xmlns="" id="{FCF83203-1FA3-4921-ACA3-896D6B254AC9}"/>
                  </a:ext>
                </a:extLst>
              </p:cNvPr>
              <p:cNvSpPr/>
              <p:nvPr/>
            </p:nvSpPr>
            <p:spPr>
              <a:xfrm>
                <a:off x="7798668" y="3492089"/>
                <a:ext cx="52346" cy="84412"/>
              </a:xfrm>
              <a:custGeom>
                <a:avLst/>
                <a:gdLst/>
                <a:ahLst/>
                <a:cxnLst/>
                <a:rect l="l" t="t" r="r" b="b"/>
                <a:pathLst>
                  <a:path w="826" h="1332" extrusionOk="0">
                    <a:moveTo>
                      <a:pt x="743" y="1"/>
                    </a:moveTo>
                    <a:cubicBezTo>
                      <a:pt x="730" y="1"/>
                      <a:pt x="717" y="4"/>
                      <a:pt x="706" y="11"/>
                    </a:cubicBezTo>
                    <a:cubicBezTo>
                      <a:pt x="676" y="31"/>
                      <a:pt x="1" y="517"/>
                      <a:pt x="40" y="1263"/>
                    </a:cubicBezTo>
                    <a:cubicBezTo>
                      <a:pt x="40" y="1292"/>
                      <a:pt x="60" y="1322"/>
                      <a:pt x="80" y="1332"/>
                    </a:cubicBezTo>
                    <a:lnTo>
                      <a:pt x="110" y="1332"/>
                    </a:lnTo>
                    <a:cubicBezTo>
                      <a:pt x="150" y="1332"/>
                      <a:pt x="179" y="1302"/>
                      <a:pt x="179" y="1263"/>
                    </a:cubicBezTo>
                    <a:cubicBezTo>
                      <a:pt x="150" y="587"/>
                      <a:pt x="786" y="130"/>
                      <a:pt x="786" y="130"/>
                    </a:cubicBezTo>
                    <a:cubicBezTo>
                      <a:pt x="815" y="100"/>
                      <a:pt x="825" y="60"/>
                      <a:pt x="806" y="31"/>
                    </a:cubicBezTo>
                    <a:cubicBezTo>
                      <a:pt x="793" y="12"/>
                      <a:pt x="768" y="1"/>
                      <a:pt x="743" y="1"/>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45;p50">
                <a:extLst>
                  <a:ext uri="{FF2B5EF4-FFF2-40B4-BE49-F238E27FC236}">
                    <a16:creationId xmlns:a16="http://schemas.microsoft.com/office/drawing/2014/main" xmlns="" id="{298CF239-A6DA-4D8B-908B-DFC56F35C1FD}"/>
                  </a:ext>
                </a:extLst>
              </p:cNvPr>
              <p:cNvSpPr/>
              <p:nvPr/>
            </p:nvSpPr>
            <p:spPr>
              <a:xfrm>
                <a:off x="8069336" y="3513382"/>
                <a:ext cx="42269" cy="45628"/>
              </a:xfrm>
              <a:custGeom>
                <a:avLst/>
                <a:gdLst/>
                <a:ahLst/>
                <a:cxnLst/>
                <a:rect l="l" t="t" r="r" b="b"/>
                <a:pathLst>
                  <a:path w="667" h="720" extrusionOk="0">
                    <a:moveTo>
                      <a:pt x="294" y="1"/>
                    </a:moveTo>
                    <a:cubicBezTo>
                      <a:pt x="269" y="1"/>
                      <a:pt x="243" y="5"/>
                      <a:pt x="219" y="13"/>
                    </a:cubicBezTo>
                    <a:cubicBezTo>
                      <a:pt x="71" y="53"/>
                      <a:pt x="1" y="251"/>
                      <a:pt x="60" y="450"/>
                    </a:cubicBezTo>
                    <a:cubicBezTo>
                      <a:pt x="111" y="609"/>
                      <a:pt x="247" y="719"/>
                      <a:pt x="378" y="719"/>
                    </a:cubicBezTo>
                    <a:cubicBezTo>
                      <a:pt x="402" y="719"/>
                      <a:pt x="425" y="716"/>
                      <a:pt x="448" y="708"/>
                    </a:cubicBezTo>
                    <a:cubicBezTo>
                      <a:pt x="597" y="658"/>
                      <a:pt x="667" y="459"/>
                      <a:pt x="607" y="271"/>
                    </a:cubicBezTo>
                    <a:cubicBezTo>
                      <a:pt x="557" y="105"/>
                      <a:pt x="424" y="1"/>
                      <a:pt x="294" y="1"/>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46;p50">
                <a:extLst>
                  <a:ext uri="{FF2B5EF4-FFF2-40B4-BE49-F238E27FC236}">
                    <a16:creationId xmlns:a16="http://schemas.microsoft.com/office/drawing/2014/main" xmlns="" id="{91E7D038-FC6B-45AB-AD56-6ECF95FCA0B4}"/>
                  </a:ext>
                </a:extLst>
              </p:cNvPr>
              <p:cNvSpPr/>
              <p:nvPr/>
            </p:nvSpPr>
            <p:spPr>
              <a:xfrm>
                <a:off x="7863563" y="3592282"/>
                <a:ext cx="44678" cy="44234"/>
              </a:xfrm>
              <a:custGeom>
                <a:avLst/>
                <a:gdLst/>
                <a:ahLst/>
                <a:cxnLst/>
                <a:rect l="l" t="t" r="r" b="b"/>
                <a:pathLst>
                  <a:path w="705" h="698" extrusionOk="0">
                    <a:moveTo>
                      <a:pt x="283" y="0"/>
                    </a:moveTo>
                    <a:cubicBezTo>
                      <a:pt x="236" y="0"/>
                      <a:pt x="190" y="13"/>
                      <a:pt x="149" y="39"/>
                    </a:cubicBezTo>
                    <a:cubicBezTo>
                      <a:pt x="20" y="128"/>
                      <a:pt x="0" y="337"/>
                      <a:pt x="109" y="506"/>
                    </a:cubicBezTo>
                    <a:cubicBezTo>
                      <a:pt x="188" y="627"/>
                      <a:pt x="313" y="697"/>
                      <a:pt x="425" y="697"/>
                    </a:cubicBezTo>
                    <a:cubicBezTo>
                      <a:pt x="468" y="697"/>
                      <a:pt x="510" y="687"/>
                      <a:pt x="546" y="665"/>
                    </a:cubicBezTo>
                    <a:cubicBezTo>
                      <a:pt x="685" y="576"/>
                      <a:pt x="705" y="367"/>
                      <a:pt x="596" y="198"/>
                    </a:cubicBezTo>
                    <a:cubicBezTo>
                      <a:pt x="519" y="72"/>
                      <a:pt x="397" y="0"/>
                      <a:pt x="283" y="0"/>
                    </a:cubicBezTo>
                    <a:close/>
                  </a:path>
                </a:pathLst>
              </a:custGeom>
              <a:solidFill>
                <a:srgbClr val="371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47"/>
        <p:cNvGrpSpPr/>
        <p:nvPr/>
      </p:nvGrpSpPr>
      <p:grpSpPr>
        <a:xfrm>
          <a:off x="0" y="0"/>
          <a:ext cx="0" cy="0"/>
          <a:chOff x="0" y="0"/>
          <a:chExt cx="0" cy="0"/>
        </a:xfrm>
      </p:grpSpPr>
      <p:sp>
        <p:nvSpPr>
          <p:cNvPr id="348" name="Google Shape;348;p29"/>
          <p:cNvSpPr txBox="1">
            <a:spLocks noGrp="1"/>
          </p:cNvSpPr>
          <p:nvPr>
            <p:ph type="title"/>
          </p:nvPr>
        </p:nvSpPr>
        <p:spPr>
          <a:xfrm>
            <a:off x="569857" y="1761601"/>
            <a:ext cx="4340809" cy="12729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t>Terima Kasih </a:t>
            </a:r>
            <a:r>
              <a:rPr lang="en" sz="4000" dirty="0"/>
              <a:t>dan </a:t>
            </a:r>
            <a:r>
              <a:rPr lang="en" sz="4000" b="1" dirty="0"/>
              <a:t>Sukses Selalu</a:t>
            </a:r>
            <a:endParaRPr sz="4000" b="1" dirty="0"/>
          </a:p>
        </p:txBody>
      </p:sp>
      <p:grpSp>
        <p:nvGrpSpPr>
          <p:cNvPr id="4" name="Google Shape;2700;p50">
            <a:extLst>
              <a:ext uri="{FF2B5EF4-FFF2-40B4-BE49-F238E27FC236}">
                <a16:creationId xmlns:a16="http://schemas.microsoft.com/office/drawing/2014/main" xmlns="" id="{23C6A282-5961-4891-9D50-C88A2FD9F0C9}"/>
              </a:ext>
            </a:extLst>
          </p:cNvPr>
          <p:cNvGrpSpPr/>
          <p:nvPr/>
        </p:nvGrpSpPr>
        <p:grpSpPr>
          <a:xfrm>
            <a:off x="6514061" y="2837329"/>
            <a:ext cx="2293762" cy="2306171"/>
            <a:chOff x="3379863" y="2882350"/>
            <a:chExt cx="1900309" cy="2106825"/>
          </a:xfrm>
        </p:grpSpPr>
        <p:sp>
          <p:nvSpPr>
            <p:cNvPr id="5" name="Google Shape;2701;p50">
              <a:extLst>
                <a:ext uri="{FF2B5EF4-FFF2-40B4-BE49-F238E27FC236}">
                  <a16:creationId xmlns:a16="http://schemas.microsoft.com/office/drawing/2014/main" xmlns="" id="{397F845D-C97A-4146-BFAA-A8968E4EDBC6}"/>
                </a:ext>
              </a:extLst>
            </p:cNvPr>
            <p:cNvSpPr/>
            <p:nvPr/>
          </p:nvSpPr>
          <p:spPr>
            <a:xfrm>
              <a:off x="3886855" y="3750586"/>
              <a:ext cx="1393317" cy="867148"/>
            </a:xfrm>
            <a:custGeom>
              <a:avLst/>
              <a:gdLst/>
              <a:ahLst/>
              <a:cxnLst/>
              <a:rect l="l" t="t" r="r" b="b"/>
              <a:pathLst>
                <a:path w="25686" h="15986" extrusionOk="0">
                  <a:moveTo>
                    <a:pt x="16331" y="0"/>
                  </a:moveTo>
                  <a:cubicBezTo>
                    <a:pt x="15509" y="0"/>
                    <a:pt x="10192" y="273"/>
                    <a:pt x="10192" y="273"/>
                  </a:cubicBezTo>
                  <a:cubicBezTo>
                    <a:pt x="10192" y="273"/>
                    <a:pt x="6564" y="868"/>
                    <a:pt x="5126" y="2695"/>
                  </a:cubicBezTo>
                  <a:cubicBezTo>
                    <a:pt x="3689" y="4517"/>
                    <a:pt x="1794" y="7118"/>
                    <a:pt x="857" y="9792"/>
                  </a:cubicBezTo>
                  <a:cubicBezTo>
                    <a:pt x="1" y="12231"/>
                    <a:pt x="767" y="14768"/>
                    <a:pt x="3188" y="14768"/>
                  </a:cubicBezTo>
                  <a:cubicBezTo>
                    <a:pt x="3416" y="14768"/>
                    <a:pt x="3659" y="14745"/>
                    <a:pt x="3916" y="14698"/>
                  </a:cubicBezTo>
                  <a:cubicBezTo>
                    <a:pt x="4426" y="14604"/>
                    <a:pt x="4925" y="14564"/>
                    <a:pt x="5412" y="14564"/>
                  </a:cubicBezTo>
                  <a:cubicBezTo>
                    <a:pt x="7778" y="14564"/>
                    <a:pt x="9854" y="15510"/>
                    <a:pt x="11539" y="15794"/>
                  </a:cubicBezTo>
                  <a:cubicBezTo>
                    <a:pt x="12320" y="15925"/>
                    <a:pt x="13960" y="15986"/>
                    <a:pt x="15738" y="15986"/>
                  </a:cubicBezTo>
                  <a:cubicBezTo>
                    <a:pt x="18580" y="15986"/>
                    <a:pt x="21774" y="15831"/>
                    <a:pt x="22379" y="15563"/>
                  </a:cubicBezTo>
                  <a:cubicBezTo>
                    <a:pt x="23359" y="15130"/>
                    <a:pt x="25686" y="14399"/>
                    <a:pt x="25391" y="11571"/>
                  </a:cubicBezTo>
                  <a:cubicBezTo>
                    <a:pt x="25091" y="8739"/>
                    <a:pt x="22833" y="5043"/>
                    <a:pt x="21284" y="2943"/>
                  </a:cubicBezTo>
                  <a:cubicBezTo>
                    <a:pt x="19731" y="842"/>
                    <a:pt x="17152" y="0"/>
                    <a:pt x="16331" y="0"/>
                  </a:cubicBezTo>
                  <a:close/>
                </a:path>
              </a:pathLst>
            </a:custGeom>
            <a:solidFill>
              <a:srgbClr val="F4E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02;p50">
              <a:extLst>
                <a:ext uri="{FF2B5EF4-FFF2-40B4-BE49-F238E27FC236}">
                  <a16:creationId xmlns:a16="http://schemas.microsoft.com/office/drawing/2014/main" xmlns="" id="{28C33B1C-5D32-44EB-B82E-FFB652014D97}"/>
                </a:ext>
              </a:extLst>
            </p:cNvPr>
            <p:cNvSpPr/>
            <p:nvPr/>
          </p:nvSpPr>
          <p:spPr>
            <a:xfrm>
              <a:off x="4514545" y="3611855"/>
              <a:ext cx="215191" cy="173056"/>
            </a:xfrm>
            <a:custGeom>
              <a:avLst/>
              <a:gdLst/>
              <a:ahLst/>
              <a:cxnLst/>
              <a:rect l="l" t="t" r="r" b="b"/>
              <a:pathLst>
                <a:path w="6338" h="5097" extrusionOk="0">
                  <a:moveTo>
                    <a:pt x="1" y="1"/>
                  </a:moveTo>
                  <a:lnTo>
                    <a:pt x="1" y="4153"/>
                  </a:lnTo>
                  <a:lnTo>
                    <a:pt x="3199" y="5097"/>
                  </a:lnTo>
                  <a:lnTo>
                    <a:pt x="6338" y="4153"/>
                  </a:lnTo>
                  <a:lnTo>
                    <a:pt x="6338" y="1"/>
                  </a:lnTo>
                  <a:close/>
                </a:path>
              </a:pathLst>
            </a:custGeom>
            <a:solidFill>
              <a:srgbClr val="5D3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03;p50">
              <a:extLst>
                <a:ext uri="{FF2B5EF4-FFF2-40B4-BE49-F238E27FC236}">
                  <a16:creationId xmlns:a16="http://schemas.microsoft.com/office/drawing/2014/main" xmlns="" id="{7CE2E1C0-68CC-43FE-8EA3-14285C80795D}"/>
                </a:ext>
              </a:extLst>
            </p:cNvPr>
            <p:cNvSpPr/>
            <p:nvPr/>
          </p:nvSpPr>
          <p:spPr>
            <a:xfrm>
              <a:off x="4880565" y="4321564"/>
              <a:ext cx="235149" cy="289501"/>
            </a:xfrm>
            <a:custGeom>
              <a:avLst/>
              <a:gdLst/>
              <a:ahLst/>
              <a:cxnLst/>
              <a:rect l="l" t="t" r="r" b="b"/>
              <a:pathLst>
                <a:path w="4335" h="5337" extrusionOk="0">
                  <a:moveTo>
                    <a:pt x="2187" y="0"/>
                  </a:moveTo>
                  <a:cubicBezTo>
                    <a:pt x="1419" y="0"/>
                    <a:pt x="298" y="839"/>
                    <a:pt x="159" y="1336"/>
                  </a:cubicBezTo>
                  <a:cubicBezTo>
                    <a:pt x="0" y="1888"/>
                    <a:pt x="1267" y="4150"/>
                    <a:pt x="1909" y="4912"/>
                  </a:cubicBezTo>
                  <a:cubicBezTo>
                    <a:pt x="2190" y="5245"/>
                    <a:pt x="2576" y="5336"/>
                    <a:pt x="2885" y="5336"/>
                  </a:cubicBezTo>
                  <a:cubicBezTo>
                    <a:pt x="3085" y="5336"/>
                    <a:pt x="3253" y="5298"/>
                    <a:pt x="3341" y="5263"/>
                  </a:cubicBezTo>
                  <a:cubicBezTo>
                    <a:pt x="3568" y="5169"/>
                    <a:pt x="4334" y="4920"/>
                    <a:pt x="4334" y="4920"/>
                  </a:cubicBezTo>
                  <a:cubicBezTo>
                    <a:pt x="4334" y="4920"/>
                    <a:pt x="3167" y="229"/>
                    <a:pt x="2409" y="27"/>
                  </a:cubicBezTo>
                  <a:cubicBezTo>
                    <a:pt x="2340" y="9"/>
                    <a:pt x="2265" y="0"/>
                    <a:pt x="2187" y="0"/>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04;p50">
              <a:extLst>
                <a:ext uri="{FF2B5EF4-FFF2-40B4-BE49-F238E27FC236}">
                  <a16:creationId xmlns:a16="http://schemas.microsoft.com/office/drawing/2014/main" xmlns="" id="{F39B94F9-4253-46CE-8D68-8F3AFBAFB373}"/>
                </a:ext>
              </a:extLst>
            </p:cNvPr>
            <p:cNvSpPr/>
            <p:nvPr/>
          </p:nvSpPr>
          <p:spPr>
            <a:xfrm>
              <a:off x="4517070" y="4405372"/>
              <a:ext cx="525572" cy="223269"/>
            </a:xfrm>
            <a:custGeom>
              <a:avLst/>
              <a:gdLst/>
              <a:ahLst/>
              <a:cxnLst/>
              <a:rect l="l" t="t" r="r" b="b"/>
              <a:pathLst>
                <a:path w="9689" h="4116" extrusionOk="0">
                  <a:moveTo>
                    <a:pt x="7951" y="1"/>
                  </a:moveTo>
                  <a:lnTo>
                    <a:pt x="3891" y="1417"/>
                  </a:lnTo>
                  <a:cubicBezTo>
                    <a:pt x="3891" y="1417"/>
                    <a:pt x="3061" y="184"/>
                    <a:pt x="2692" y="184"/>
                  </a:cubicBezTo>
                  <a:cubicBezTo>
                    <a:pt x="2688" y="184"/>
                    <a:pt x="2685" y="184"/>
                    <a:pt x="2681" y="185"/>
                  </a:cubicBezTo>
                  <a:cubicBezTo>
                    <a:pt x="2316" y="206"/>
                    <a:pt x="2932" y="1716"/>
                    <a:pt x="2932" y="1716"/>
                  </a:cubicBezTo>
                  <a:cubicBezTo>
                    <a:pt x="2932" y="1716"/>
                    <a:pt x="1791" y="1575"/>
                    <a:pt x="969" y="1348"/>
                  </a:cubicBezTo>
                  <a:cubicBezTo>
                    <a:pt x="842" y="1312"/>
                    <a:pt x="728" y="1296"/>
                    <a:pt x="629" y="1296"/>
                  </a:cubicBezTo>
                  <a:cubicBezTo>
                    <a:pt x="87" y="1296"/>
                    <a:pt x="1" y="1772"/>
                    <a:pt x="811" y="2101"/>
                  </a:cubicBezTo>
                  <a:cubicBezTo>
                    <a:pt x="1279" y="2289"/>
                    <a:pt x="1720" y="2402"/>
                    <a:pt x="2048" y="2468"/>
                  </a:cubicBezTo>
                  <a:lnTo>
                    <a:pt x="2048" y="2468"/>
                  </a:lnTo>
                  <a:cubicBezTo>
                    <a:pt x="1596" y="2403"/>
                    <a:pt x="981" y="2325"/>
                    <a:pt x="620" y="2325"/>
                  </a:cubicBezTo>
                  <a:cubicBezTo>
                    <a:pt x="511" y="2325"/>
                    <a:pt x="426" y="2332"/>
                    <a:pt x="375" y="2349"/>
                  </a:cubicBezTo>
                  <a:cubicBezTo>
                    <a:pt x="84" y="2447"/>
                    <a:pt x="139" y="2988"/>
                    <a:pt x="1581" y="3179"/>
                  </a:cubicBezTo>
                  <a:lnTo>
                    <a:pt x="1581" y="3179"/>
                  </a:lnTo>
                  <a:cubicBezTo>
                    <a:pt x="1193" y="3180"/>
                    <a:pt x="801" y="3227"/>
                    <a:pt x="674" y="3401"/>
                  </a:cubicBezTo>
                  <a:cubicBezTo>
                    <a:pt x="413" y="3753"/>
                    <a:pt x="1369" y="4115"/>
                    <a:pt x="3024" y="4115"/>
                  </a:cubicBezTo>
                  <a:cubicBezTo>
                    <a:pt x="3163" y="4115"/>
                    <a:pt x="3307" y="4113"/>
                    <a:pt x="3455" y="4108"/>
                  </a:cubicBezTo>
                  <a:cubicBezTo>
                    <a:pt x="5376" y="4039"/>
                    <a:pt x="9688" y="3286"/>
                    <a:pt x="9688" y="3286"/>
                  </a:cubicBezTo>
                  <a:cubicBezTo>
                    <a:pt x="9688" y="3286"/>
                    <a:pt x="9046" y="595"/>
                    <a:pt x="7951" y="1"/>
                  </a:cubicBezTo>
                  <a:close/>
                </a:path>
              </a:pathLst>
            </a:custGeom>
            <a:solidFill>
              <a:srgbClr val="A96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05;p50">
              <a:extLst>
                <a:ext uri="{FF2B5EF4-FFF2-40B4-BE49-F238E27FC236}">
                  <a16:creationId xmlns:a16="http://schemas.microsoft.com/office/drawing/2014/main" xmlns="" id="{09FB68DC-1B2A-4B2D-8A5F-6E45EBF09288}"/>
                </a:ext>
              </a:extLst>
            </p:cNvPr>
            <p:cNvSpPr/>
            <p:nvPr/>
          </p:nvSpPr>
          <p:spPr>
            <a:xfrm>
              <a:off x="4439861" y="3723463"/>
              <a:ext cx="178843" cy="105125"/>
            </a:xfrm>
            <a:custGeom>
              <a:avLst/>
              <a:gdLst/>
              <a:ahLst/>
              <a:cxnLst/>
              <a:rect l="l" t="t" r="r" b="b"/>
              <a:pathLst>
                <a:path w="3297" h="1938" extrusionOk="0">
                  <a:moveTo>
                    <a:pt x="377" y="1"/>
                  </a:moveTo>
                  <a:cubicBezTo>
                    <a:pt x="1" y="1"/>
                    <a:pt x="29" y="812"/>
                    <a:pt x="29" y="812"/>
                  </a:cubicBezTo>
                  <a:cubicBezTo>
                    <a:pt x="1045" y="1891"/>
                    <a:pt x="2934" y="1938"/>
                    <a:pt x="3251" y="1938"/>
                  </a:cubicBezTo>
                  <a:cubicBezTo>
                    <a:pt x="3281" y="1938"/>
                    <a:pt x="3297" y="1937"/>
                    <a:pt x="3297" y="1937"/>
                  </a:cubicBezTo>
                  <a:lnTo>
                    <a:pt x="3297" y="812"/>
                  </a:lnTo>
                  <a:cubicBezTo>
                    <a:pt x="3254" y="814"/>
                    <a:pt x="3211" y="815"/>
                    <a:pt x="3168" y="815"/>
                  </a:cubicBezTo>
                  <a:cubicBezTo>
                    <a:pt x="1991" y="815"/>
                    <a:pt x="810" y="57"/>
                    <a:pt x="414" y="3"/>
                  </a:cubicBezTo>
                  <a:cubicBezTo>
                    <a:pt x="401" y="1"/>
                    <a:pt x="389" y="1"/>
                    <a:pt x="377"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06;p50">
              <a:extLst>
                <a:ext uri="{FF2B5EF4-FFF2-40B4-BE49-F238E27FC236}">
                  <a16:creationId xmlns:a16="http://schemas.microsoft.com/office/drawing/2014/main" xmlns="" id="{537500F0-0F16-4895-9313-707553ADDF08}"/>
                </a:ext>
              </a:extLst>
            </p:cNvPr>
            <p:cNvSpPr/>
            <p:nvPr/>
          </p:nvSpPr>
          <p:spPr>
            <a:xfrm>
              <a:off x="4633027" y="3723463"/>
              <a:ext cx="179114" cy="105125"/>
            </a:xfrm>
            <a:custGeom>
              <a:avLst/>
              <a:gdLst/>
              <a:ahLst/>
              <a:cxnLst/>
              <a:rect l="l" t="t" r="r" b="b"/>
              <a:pathLst>
                <a:path w="3302" h="1938" extrusionOk="0">
                  <a:moveTo>
                    <a:pt x="2926" y="1"/>
                  </a:moveTo>
                  <a:cubicBezTo>
                    <a:pt x="2914" y="1"/>
                    <a:pt x="2902" y="1"/>
                    <a:pt x="2889" y="3"/>
                  </a:cubicBezTo>
                  <a:cubicBezTo>
                    <a:pt x="2493" y="57"/>
                    <a:pt x="1312" y="815"/>
                    <a:pt x="130" y="815"/>
                  </a:cubicBezTo>
                  <a:cubicBezTo>
                    <a:pt x="87" y="815"/>
                    <a:pt x="44" y="814"/>
                    <a:pt x="1" y="812"/>
                  </a:cubicBezTo>
                  <a:lnTo>
                    <a:pt x="1" y="1937"/>
                  </a:lnTo>
                  <a:cubicBezTo>
                    <a:pt x="1" y="1937"/>
                    <a:pt x="17" y="1938"/>
                    <a:pt x="46" y="1938"/>
                  </a:cubicBezTo>
                  <a:cubicBezTo>
                    <a:pt x="364" y="1938"/>
                    <a:pt x="2257" y="1891"/>
                    <a:pt x="3274" y="812"/>
                  </a:cubicBezTo>
                  <a:cubicBezTo>
                    <a:pt x="3274" y="812"/>
                    <a:pt x="3302" y="1"/>
                    <a:pt x="2926"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07;p50">
              <a:extLst>
                <a:ext uri="{FF2B5EF4-FFF2-40B4-BE49-F238E27FC236}">
                  <a16:creationId xmlns:a16="http://schemas.microsoft.com/office/drawing/2014/main" xmlns="" id="{664CD717-AC37-4744-8C97-8BADAA8F8049}"/>
                </a:ext>
              </a:extLst>
            </p:cNvPr>
            <p:cNvSpPr/>
            <p:nvPr/>
          </p:nvSpPr>
          <p:spPr>
            <a:xfrm>
              <a:off x="4278508" y="4464098"/>
              <a:ext cx="100805" cy="83319"/>
            </a:xfrm>
            <a:custGeom>
              <a:avLst/>
              <a:gdLst/>
              <a:ahLst/>
              <a:cxnLst/>
              <a:rect l="l" t="t" r="r" b="b"/>
              <a:pathLst>
                <a:path w="2969" h="2454" extrusionOk="0">
                  <a:moveTo>
                    <a:pt x="520" y="1"/>
                  </a:moveTo>
                  <a:cubicBezTo>
                    <a:pt x="394" y="1"/>
                    <a:pt x="298" y="71"/>
                    <a:pt x="229" y="238"/>
                  </a:cubicBezTo>
                  <a:cubicBezTo>
                    <a:pt x="0" y="764"/>
                    <a:pt x="139" y="1182"/>
                    <a:pt x="586" y="1420"/>
                  </a:cubicBezTo>
                  <a:cubicBezTo>
                    <a:pt x="1033" y="1658"/>
                    <a:pt x="1381" y="1847"/>
                    <a:pt x="1381" y="1847"/>
                  </a:cubicBezTo>
                  <a:cubicBezTo>
                    <a:pt x="1989" y="2231"/>
                    <a:pt x="2415" y="2454"/>
                    <a:pt x="2669" y="2454"/>
                  </a:cubicBezTo>
                  <a:cubicBezTo>
                    <a:pt x="2876" y="2454"/>
                    <a:pt x="2968" y="2306"/>
                    <a:pt x="2950" y="1976"/>
                  </a:cubicBezTo>
                  <a:cubicBezTo>
                    <a:pt x="2920" y="1241"/>
                    <a:pt x="2672" y="1232"/>
                    <a:pt x="1798" y="695"/>
                  </a:cubicBezTo>
                  <a:cubicBezTo>
                    <a:pt x="1202" y="322"/>
                    <a:pt x="791" y="1"/>
                    <a:pt x="520" y="1"/>
                  </a:cubicBez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08;p50">
              <a:extLst>
                <a:ext uri="{FF2B5EF4-FFF2-40B4-BE49-F238E27FC236}">
                  <a16:creationId xmlns:a16="http://schemas.microsoft.com/office/drawing/2014/main" xmlns="" id="{11BFED2D-90B5-42E5-8D0F-3781B3D4C099}"/>
                </a:ext>
              </a:extLst>
            </p:cNvPr>
            <p:cNvSpPr/>
            <p:nvPr/>
          </p:nvSpPr>
          <p:spPr>
            <a:xfrm>
              <a:off x="4275792" y="4503517"/>
              <a:ext cx="85458" cy="89940"/>
            </a:xfrm>
            <a:custGeom>
              <a:avLst/>
              <a:gdLst/>
              <a:ahLst/>
              <a:cxnLst/>
              <a:rect l="l" t="t" r="r" b="b"/>
              <a:pathLst>
                <a:path w="2517" h="2649" extrusionOk="0">
                  <a:moveTo>
                    <a:pt x="338" y="1"/>
                  </a:moveTo>
                  <a:cubicBezTo>
                    <a:pt x="1" y="537"/>
                    <a:pt x="40" y="1302"/>
                    <a:pt x="289" y="1501"/>
                  </a:cubicBezTo>
                  <a:cubicBezTo>
                    <a:pt x="537" y="1709"/>
                    <a:pt x="1759" y="2554"/>
                    <a:pt x="2106" y="2643"/>
                  </a:cubicBezTo>
                  <a:cubicBezTo>
                    <a:pt x="2122" y="2647"/>
                    <a:pt x="2138" y="2649"/>
                    <a:pt x="2153" y="2649"/>
                  </a:cubicBezTo>
                  <a:cubicBezTo>
                    <a:pt x="2461" y="2649"/>
                    <a:pt x="2516" y="1796"/>
                    <a:pt x="2156" y="1541"/>
                  </a:cubicBezTo>
                  <a:cubicBezTo>
                    <a:pt x="1788" y="1263"/>
                    <a:pt x="1014" y="815"/>
                    <a:pt x="1014" y="815"/>
                  </a:cubicBezTo>
                  <a:lnTo>
                    <a:pt x="1232" y="557"/>
                  </a:lnTo>
                  <a:lnTo>
                    <a:pt x="338" y="1"/>
                  </a:ln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09;p50">
              <a:extLst>
                <a:ext uri="{FF2B5EF4-FFF2-40B4-BE49-F238E27FC236}">
                  <a16:creationId xmlns:a16="http://schemas.microsoft.com/office/drawing/2014/main" xmlns="" id="{FB647472-F26C-4383-9D6C-42C5E143AB83}"/>
                </a:ext>
              </a:extLst>
            </p:cNvPr>
            <p:cNvSpPr/>
            <p:nvPr/>
          </p:nvSpPr>
          <p:spPr>
            <a:xfrm>
              <a:off x="4114586" y="4287002"/>
              <a:ext cx="315385" cy="147082"/>
            </a:xfrm>
            <a:custGeom>
              <a:avLst/>
              <a:gdLst/>
              <a:ahLst/>
              <a:cxnLst/>
              <a:rect l="l" t="t" r="r" b="b"/>
              <a:pathLst>
                <a:path w="9289" h="4332" extrusionOk="0">
                  <a:moveTo>
                    <a:pt x="1" y="1"/>
                  </a:moveTo>
                  <a:lnTo>
                    <a:pt x="1" y="1"/>
                  </a:lnTo>
                  <a:cubicBezTo>
                    <a:pt x="826" y="279"/>
                    <a:pt x="1640" y="567"/>
                    <a:pt x="2455" y="855"/>
                  </a:cubicBezTo>
                  <a:cubicBezTo>
                    <a:pt x="3259" y="1153"/>
                    <a:pt x="4073" y="1451"/>
                    <a:pt x="4868" y="1779"/>
                  </a:cubicBezTo>
                  <a:cubicBezTo>
                    <a:pt x="5662" y="2097"/>
                    <a:pt x="6447" y="2444"/>
                    <a:pt x="7212" y="2832"/>
                  </a:cubicBezTo>
                  <a:cubicBezTo>
                    <a:pt x="7600" y="3031"/>
                    <a:pt x="7967" y="3249"/>
                    <a:pt x="8324" y="3488"/>
                  </a:cubicBezTo>
                  <a:cubicBezTo>
                    <a:pt x="8682" y="3726"/>
                    <a:pt x="9010" y="3994"/>
                    <a:pt x="9288" y="4332"/>
                  </a:cubicBezTo>
                  <a:cubicBezTo>
                    <a:pt x="9070" y="3954"/>
                    <a:pt x="8742" y="3647"/>
                    <a:pt x="8404" y="3368"/>
                  </a:cubicBezTo>
                  <a:cubicBezTo>
                    <a:pt x="8066" y="3100"/>
                    <a:pt x="7699" y="2852"/>
                    <a:pt x="7322" y="2633"/>
                  </a:cubicBezTo>
                  <a:cubicBezTo>
                    <a:pt x="6954" y="2415"/>
                    <a:pt x="6567" y="2216"/>
                    <a:pt x="6169" y="2027"/>
                  </a:cubicBezTo>
                  <a:cubicBezTo>
                    <a:pt x="5772" y="1839"/>
                    <a:pt x="5375" y="1670"/>
                    <a:pt x="4977" y="1501"/>
                  </a:cubicBezTo>
                  <a:cubicBezTo>
                    <a:pt x="4173" y="1183"/>
                    <a:pt x="3348" y="895"/>
                    <a:pt x="2524" y="647"/>
                  </a:cubicBezTo>
                  <a:cubicBezTo>
                    <a:pt x="1689" y="389"/>
                    <a:pt x="855" y="170"/>
                    <a:pt x="1"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10;p50">
              <a:extLst>
                <a:ext uri="{FF2B5EF4-FFF2-40B4-BE49-F238E27FC236}">
                  <a16:creationId xmlns:a16="http://schemas.microsoft.com/office/drawing/2014/main" xmlns="" id="{2EB25D84-4395-4D53-A9A7-C78AA11C49CA}"/>
                </a:ext>
              </a:extLst>
            </p:cNvPr>
            <p:cNvSpPr/>
            <p:nvPr/>
          </p:nvSpPr>
          <p:spPr>
            <a:xfrm>
              <a:off x="4118626" y="4311312"/>
              <a:ext cx="318746" cy="151768"/>
            </a:xfrm>
            <a:custGeom>
              <a:avLst/>
              <a:gdLst/>
              <a:ahLst/>
              <a:cxnLst/>
              <a:rect l="l" t="t" r="r" b="b"/>
              <a:pathLst>
                <a:path w="9388" h="4470" extrusionOk="0">
                  <a:moveTo>
                    <a:pt x="1" y="0"/>
                  </a:moveTo>
                  <a:cubicBezTo>
                    <a:pt x="1" y="0"/>
                    <a:pt x="6329" y="3477"/>
                    <a:pt x="9388" y="4470"/>
                  </a:cubicBezTo>
                  <a:cubicBezTo>
                    <a:pt x="9388" y="4470"/>
                    <a:pt x="5613" y="795"/>
                    <a:pt x="1" y="0"/>
                  </a:cubicBezTo>
                  <a:close/>
                </a:path>
              </a:pathLst>
            </a:custGeom>
            <a:solidFill>
              <a:srgbClr val="563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11;p50">
              <a:extLst>
                <a:ext uri="{FF2B5EF4-FFF2-40B4-BE49-F238E27FC236}">
                  <a16:creationId xmlns:a16="http://schemas.microsoft.com/office/drawing/2014/main" xmlns="" id="{1D4CDC94-D6D0-4887-8525-23CEC062A5B3}"/>
                </a:ext>
              </a:extLst>
            </p:cNvPr>
            <p:cNvSpPr/>
            <p:nvPr/>
          </p:nvSpPr>
          <p:spPr>
            <a:xfrm>
              <a:off x="5018399" y="3945745"/>
              <a:ext cx="34" cy="13513"/>
            </a:xfrm>
            <a:custGeom>
              <a:avLst/>
              <a:gdLst/>
              <a:ahLst/>
              <a:cxnLst/>
              <a:rect l="l" t="t" r="r" b="b"/>
              <a:pathLst>
                <a:path w="1" h="398" extrusionOk="0">
                  <a:moveTo>
                    <a:pt x="0" y="0"/>
                  </a:moveTo>
                  <a:lnTo>
                    <a:pt x="0" y="0"/>
                  </a:lnTo>
                  <a:lnTo>
                    <a:pt x="0" y="397"/>
                  </a:lnTo>
                  <a:lnTo>
                    <a:pt x="0" y="397"/>
                  </a:lnTo>
                  <a:close/>
                </a:path>
              </a:pathLst>
            </a:custGeom>
            <a:solidFill>
              <a:srgbClr val="E5C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12;p50">
              <a:extLst>
                <a:ext uri="{FF2B5EF4-FFF2-40B4-BE49-F238E27FC236}">
                  <a16:creationId xmlns:a16="http://schemas.microsoft.com/office/drawing/2014/main" xmlns="" id="{D5DE7F0C-B4C3-4F2D-A975-C48A9BB64982}"/>
                </a:ext>
              </a:extLst>
            </p:cNvPr>
            <p:cNvSpPr/>
            <p:nvPr/>
          </p:nvSpPr>
          <p:spPr>
            <a:xfrm>
              <a:off x="4298819" y="4624932"/>
              <a:ext cx="636406" cy="364242"/>
            </a:xfrm>
            <a:custGeom>
              <a:avLst/>
              <a:gdLst/>
              <a:ahLst/>
              <a:cxnLst/>
              <a:rect l="l" t="t" r="r" b="b"/>
              <a:pathLst>
                <a:path w="18744" h="10728" extrusionOk="0">
                  <a:moveTo>
                    <a:pt x="2385" y="0"/>
                  </a:moveTo>
                  <a:lnTo>
                    <a:pt x="1" y="10728"/>
                  </a:lnTo>
                  <a:lnTo>
                    <a:pt x="18743" y="10728"/>
                  </a:lnTo>
                  <a:lnTo>
                    <a:pt x="17889" y="0"/>
                  </a:lnTo>
                  <a:close/>
                </a:path>
              </a:pathLst>
            </a:custGeom>
            <a:solidFill>
              <a:srgbClr val="374F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13;p50">
              <a:extLst>
                <a:ext uri="{FF2B5EF4-FFF2-40B4-BE49-F238E27FC236}">
                  <a16:creationId xmlns:a16="http://schemas.microsoft.com/office/drawing/2014/main" xmlns="" id="{5A5975F1-EBED-4A43-8726-17E42A82EB57}"/>
                </a:ext>
              </a:extLst>
            </p:cNvPr>
            <p:cNvSpPr/>
            <p:nvPr/>
          </p:nvSpPr>
          <p:spPr>
            <a:xfrm>
              <a:off x="4582118" y="4772625"/>
              <a:ext cx="73881" cy="101891"/>
            </a:xfrm>
            <a:custGeom>
              <a:avLst/>
              <a:gdLst/>
              <a:ahLst/>
              <a:cxnLst/>
              <a:rect l="l" t="t" r="r" b="b"/>
              <a:pathLst>
                <a:path w="2176" h="3001" extrusionOk="0">
                  <a:moveTo>
                    <a:pt x="169" y="1"/>
                  </a:moveTo>
                  <a:cubicBezTo>
                    <a:pt x="129" y="200"/>
                    <a:pt x="109" y="409"/>
                    <a:pt x="80" y="617"/>
                  </a:cubicBezTo>
                  <a:cubicBezTo>
                    <a:pt x="30" y="1064"/>
                    <a:pt x="0" y="1511"/>
                    <a:pt x="20" y="1968"/>
                  </a:cubicBezTo>
                  <a:cubicBezTo>
                    <a:pt x="30" y="2077"/>
                    <a:pt x="30" y="2196"/>
                    <a:pt x="50" y="2316"/>
                  </a:cubicBezTo>
                  <a:cubicBezTo>
                    <a:pt x="69" y="2435"/>
                    <a:pt x="89" y="2544"/>
                    <a:pt x="149" y="2673"/>
                  </a:cubicBezTo>
                  <a:cubicBezTo>
                    <a:pt x="159" y="2703"/>
                    <a:pt x="189" y="2742"/>
                    <a:pt x="208" y="2773"/>
                  </a:cubicBezTo>
                  <a:cubicBezTo>
                    <a:pt x="239" y="2802"/>
                    <a:pt x="268" y="2832"/>
                    <a:pt x="298" y="2852"/>
                  </a:cubicBezTo>
                  <a:cubicBezTo>
                    <a:pt x="328" y="2881"/>
                    <a:pt x="358" y="2892"/>
                    <a:pt x="387" y="2901"/>
                  </a:cubicBezTo>
                  <a:cubicBezTo>
                    <a:pt x="417" y="2921"/>
                    <a:pt x="447" y="2941"/>
                    <a:pt x="477" y="2941"/>
                  </a:cubicBezTo>
                  <a:cubicBezTo>
                    <a:pt x="606" y="2981"/>
                    <a:pt x="715" y="3001"/>
                    <a:pt x="835" y="3001"/>
                  </a:cubicBezTo>
                  <a:lnTo>
                    <a:pt x="844" y="3001"/>
                  </a:lnTo>
                  <a:cubicBezTo>
                    <a:pt x="983" y="2991"/>
                    <a:pt x="1113" y="2981"/>
                    <a:pt x="1241" y="2961"/>
                  </a:cubicBezTo>
                  <a:cubicBezTo>
                    <a:pt x="1241" y="2941"/>
                    <a:pt x="1252" y="2912"/>
                    <a:pt x="1252" y="2881"/>
                  </a:cubicBezTo>
                  <a:cubicBezTo>
                    <a:pt x="1261" y="2912"/>
                    <a:pt x="1272" y="2931"/>
                    <a:pt x="1272" y="2961"/>
                  </a:cubicBezTo>
                  <a:cubicBezTo>
                    <a:pt x="1590" y="2912"/>
                    <a:pt x="1887" y="2812"/>
                    <a:pt x="2175" y="2693"/>
                  </a:cubicBezTo>
                  <a:lnTo>
                    <a:pt x="2175" y="2693"/>
                  </a:lnTo>
                  <a:cubicBezTo>
                    <a:pt x="1828" y="2733"/>
                    <a:pt x="1480" y="2782"/>
                    <a:pt x="1142" y="2782"/>
                  </a:cubicBezTo>
                  <a:cubicBezTo>
                    <a:pt x="1043" y="2782"/>
                    <a:pt x="954" y="2773"/>
                    <a:pt x="854" y="2762"/>
                  </a:cubicBezTo>
                  <a:cubicBezTo>
                    <a:pt x="804" y="2762"/>
                    <a:pt x="755" y="2753"/>
                    <a:pt x="705" y="2742"/>
                  </a:cubicBezTo>
                  <a:cubicBezTo>
                    <a:pt x="656" y="2733"/>
                    <a:pt x="616" y="2722"/>
                    <a:pt x="566" y="2703"/>
                  </a:cubicBezTo>
                  <a:cubicBezTo>
                    <a:pt x="487" y="2663"/>
                    <a:pt x="417" y="2623"/>
                    <a:pt x="398" y="2554"/>
                  </a:cubicBezTo>
                  <a:cubicBezTo>
                    <a:pt x="338" y="2395"/>
                    <a:pt x="318" y="2166"/>
                    <a:pt x="308" y="1948"/>
                  </a:cubicBezTo>
                  <a:cubicBezTo>
                    <a:pt x="288" y="1521"/>
                    <a:pt x="308" y="1074"/>
                    <a:pt x="308" y="627"/>
                  </a:cubicBezTo>
                  <a:cubicBezTo>
                    <a:pt x="318" y="418"/>
                    <a:pt x="318" y="210"/>
                    <a:pt x="318" y="1"/>
                  </a:cubicBezTo>
                  <a:close/>
                </a:path>
              </a:pathLst>
            </a:custGeom>
            <a:solidFill>
              <a:srgbClr val="243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14;p50">
              <a:extLst>
                <a:ext uri="{FF2B5EF4-FFF2-40B4-BE49-F238E27FC236}">
                  <a16:creationId xmlns:a16="http://schemas.microsoft.com/office/drawing/2014/main" xmlns="" id="{D3AC50EC-74C5-4D9B-86FE-62E2F96EE415}"/>
                </a:ext>
              </a:extLst>
            </p:cNvPr>
            <p:cNvSpPr/>
            <p:nvPr/>
          </p:nvSpPr>
          <p:spPr>
            <a:xfrm>
              <a:off x="4619194" y="4870443"/>
              <a:ext cx="11170" cy="118732"/>
            </a:xfrm>
            <a:custGeom>
              <a:avLst/>
              <a:gdLst/>
              <a:ahLst/>
              <a:cxnLst/>
              <a:rect l="l" t="t" r="r" b="b"/>
              <a:pathLst>
                <a:path w="329" h="3497" extrusionOk="0">
                  <a:moveTo>
                    <a:pt x="160" y="0"/>
                  </a:moveTo>
                  <a:cubicBezTo>
                    <a:pt x="160" y="31"/>
                    <a:pt x="149" y="60"/>
                    <a:pt x="149" y="80"/>
                  </a:cubicBezTo>
                  <a:cubicBezTo>
                    <a:pt x="90" y="348"/>
                    <a:pt x="60" y="616"/>
                    <a:pt x="41" y="874"/>
                  </a:cubicBezTo>
                  <a:cubicBezTo>
                    <a:pt x="10" y="1172"/>
                    <a:pt x="1" y="1461"/>
                    <a:pt x="1" y="1749"/>
                  </a:cubicBezTo>
                  <a:cubicBezTo>
                    <a:pt x="1" y="2047"/>
                    <a:pt x="10" y="2335"/>
                    <a:pt x="41" y="2623"/>
                  </a:cubicBezTo>
                  <a:cubicBezTo>
                    <a:pt x="60" y="2921"/>
                    <a:pt x="100" y="3209"/>
                    <a:pt x="160" y="3497"/>
                  </a:cubicBezTo>
                  <a:cubicBezTo>
                    <a:pt x="229" y="3209"/>
                    <a:pt x="269" y="2921"/>
                    <a:pt x="289" y="2623"/>
                  </a:cubicBezTo>
                  <a:cubicBezTo>
                    <a:pt x="319" y="2335"/>
                    <a:pt x="328" y="2047"/>
                    <a:pt x="328" y="1749"/>
                  </a:cubicBezTo>
                  <a:cubicBezTo>
                    <a:pt x="328" y="1461"/>
                    <a:pt x="319" y="1172"/>
                    <a:pt x="289" y="874"/>
                  </a:cubicBezTo>
                  <a:cubicBezTo>
                    <a:pt x="269" y="616"/>
                    <a:pt x="239" y="348"/>
                    <a:pt x="180" y="80"/>
                  </a:cubicBezTo>
                  <a:cubicBezTo>
                    <a:pt x="180" y="50"/>
                    <a:pt x="169" y="31"/>
                    <a:pt x="160" y="0"/>
                  </a:cubicBezTo>
                  <a:close/>
                </a:path>
              </a:pathLst>
            </a:custGeom>
            <a:solidFill>
              <a:srgbClr val="243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15;p50">
              <a:extLst>
                <a:ext uri="{FF2B5EF4-FFF2-40B4-BE49-F238E27FC236}">
                  <a16:creationId xmlns:a16="http://schemas.microsoft.com/office/drawing/2014/main" xmlns="" id="{0E19976A-932F-422E-973E-EDC53A9433BA}"/>
                </a:ext>
              </a:extLst>
            </p:cNvPr>
            <p:cNvSpPr/>
            <p:nvPr/>
          </p:nvSpPr>
          <p:spPr>
            <a:xfrm>
              <a:off x="4276580" y="4556144"/>
              <a:ext cx="62744" cy="58262"/>
            </a:xfrm>
            <a:custGeom>
              <a:avLst/>
              <a:gdLst/>
              <a:ahLst/>
              <a:cxnLst/>
              <a:rect l="l" t="t" r="r" b="b"/>
              <a:pathLst>
                <a:path w="1848" h="1716" extrusionOk="0">
                  <a:moveTo>
                    <a:pt x="398" y="0"/>
                  </a:moveTo>
                  <a:cubicBezTo>
                    <a:pt x="398" y="0"/>
                    <a:pt x="0" y="626"/>
                    <a:pt x="239" y="993"/>
                  </a:cubicBezTo>
                  <a:cubicBezTo>
                    <a:pt x="418" y="1290"/>
                    <a:pt x="1100" y="1716"/>
                    <a:pt x="1471" y="1716"/>
                  </a:cubicBezTo>
                  <a:cubicBezTo>
                    <a:pt x="1573" y="1716"/>
                    <a:pt x="1651" y="1684"/>
                    <a:pt x="1689" y="1609"/>
                  </a:cubicBezTo>
                  <a:cubicBezTo>
                    <a:pt x="1808" y="1391"/>
                    <a:pt x="1848" y="964"/>
                    <a:pt x="1629" y="835"/>
                  </a:cubicBezTo>
                  <a:cubicBezTo>
                    <a:pt x="1420" y="706"/>
                    <a:pt x="398" y="0"/>
                    <a:pt x="398" y="0"/>
                  </a:cubicBez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16;p50">
              <a:extLst>
                <a:ext uri="{FF2B5EF4-FFF2-40B4-BE49-F238E27FC236}">
                  <a16:creationId xmlns:a16="http://schemas.microsoft.com/office/drawing/2014/main" xmlns="" id="{4115EDA1-E59C-4BB8-8B17-D229F8F06FE0}"/>
                </a:ext>
              </a:extLst>
            </p:cNvPr>
            <p:cNvSpPr/>
            <p:nvPr/>
          </p:nvSpPr>
          <p:spPr>
            <a:xfrm>
              <a:off x="4286324" y="4425223"/>
              <a:ext cx="63457" cy="62676"/>
            </a:xfrm>
            <a:custGeom>
              <a:avLst/>
              <a:gdLst/>
              <a:ahLst/>
              <a:cxnLst/>
              <a:rect l="l" t="t" r="r" b="b"/>
              <a:pathLst>
                <a:path w="1869" h="1846" extrusionOk="0">
                  <a:moveTo>
                    <a:pt x="517" y="1"/>
                  </a:moveTo>
                  <a:cubicBezTo>
                    <a:pt x="429" y="1"/>
                    <a:pt x="321" y="40"/>
                    <a:pt x="220" y="181"/>
                  </a:cubicBezTo>
                  <a:cubicBezTo>
                    <a:pt x="1" y="499"/>
                    <a:pt x="51" y="976"/>
                    <a:pt x="289" y="1165"/>
                  </a:cubicBezTo>
                  <a:cubicBezTo>
                    <a:pt x="489" y="1331"/>
                    <a:pt x="1252" y="1845"/>
                    <a:pt x="1536" y="1845"/>
                  </a:cubicBezTo>
                  <a:cubicBezTo>
                    <a:pt x="1592" y="1845"/>
                    <a:pt x="1629" y="1826"/>
                    <a:pt x="1640" y="1781"/>
                  </a:cubicBezTo>
                  <a:cubicBezTo>
                    <a:pt x="1700" y="1503"/>
                    <a:pt x="1868" y="926"/>
                    <a:pt x="1352" y="668"/>
                  </a:cubicBezTo>
                  <a:cubicBezTo>
                    <a:pt x="846" y="410"/>
                    <a:pt x="676" y="370"/>
                    <a:pt x="676" y="370"/>
                  </a:cubicBezTo>
                  <a:lnTo>
                    <a:pt x="707" y="62"/>
                  </a:lnTo>
                  <a:cubicBezTo>
                    <a:pt x="707" y="62"/>
                    <a:pt x="627" y="1"/>
                    <a:pt x="517" y="1"/>
                  </a:cubicBezTo>
                  <a:close/>
                </a:path>
              </a:pathLst>
            </a:custGeom>
            <a:solidFill>
              <a:srgbClr val="ECC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17;p50">
              <a:extLst>
                <a:ext uri="{FF2B5EF4-FFF2-40B4-BE49-F238E27FC236}">
                  <a16:creationId xmlns:a16="http://schemas.microsoft.com/office/drawing/2014/main" xmlns="" id="{91F6022B-7C39-4054-9B85-EBA527703AE7}"/>
                </a:ext>
              </a:extLst>
            </p:cNvPr>
            <p:cNvSpPr/>
            <p:nvPr/>
          </p:nvSpPr>
          <p:spPr>
            <a:xfrm>
              <a:off x="4410115" y="3150202"/>
              <a:ext cx="446204" cy="518353"/>
            </a:xfrm>
            <a:custGeom>
              <a:avLst/>
              <a:gdLst/>
              <a:ahLst/>
              <a:cxnLst/>
              <a:rect l="l" t="t" r="r" b="b"/>
              <a:pathLst>
                <a:path w="13142" h="15267" extrusionOk="0">
                  <a:moveTo>
                    <a:pt x="6576" y="0"/>
                  </a:moveTo>
                  <a:cubicBezTo>
                    <a:pt x="1" y="0"/>
                    <a:pt x="120" y="3049"/>
                    <a:pt x="288" y="8403"/>
                  </a:cubicBezTo>
                  <a:cubicBezTo>
                    <a:pt x="358" y="10827"/>
                    <a:pt x="239" y="15266"/>
                    <a:pt x="6546" y="15266"/>
                  </a:cubicBezTo>
                  <a:cubicBezTo>
                    <a:pt x="11860" y="15266"/>
                    <a:pt x="12814" y="11393"/>
                    <a:pt x="12814" y="8403"/>
                  </a:cubicBezTo>
                  <a:cubicBezTo>
                    <a:pt x="12814" y="4649"/>
                    <a:pt x="13141" y="0"/>
                    <a:pt x="6576"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18;p50">
              <a:extLst>
                <a:ext uri="{FF2B5EF4-FFF2-40B4-BE49-F238E27FC236}">
                  <a16:creationId xmlns:a16="http://schemas.microsoft.com/office/drawing/2014/main" xmlns="" id="{15456152-6A96-42B7-B9F9-7F4EE5F1D68D}"/>
                </a:ext>
              </a:extLst>
            </p:cNvPr>
            <p:cNvSpPr/>
            <p:nvPr/>
          </p:nvSpPr>
          <p:spPr>
            <a:xfrm>
              <a:off x="4543989" y="3150202"/>
              <a:ext cx="259397" cy="62744"/>
            </a:xfrm>
            <a:custGeom>
              <a:avLst/>
              <a:gdLst/>
              <a:ahLst/>
              <a:cxnLst/>
              <a:rect l="l" t="t" r="r" b="b"/>
              <a:pathLst>
                <a:path w="7640" h="1848" extrusionOk="0">
                  <a:moveTo>
                    <a:pt x="7639" y="1848"/>
                  </a:moveTo>
                  <a:lnTo>
                    <a:pt x="7639" y="1848"/>
                  </a:lnTo>
                  <a:lnTo>
                    <a:pt x="7639" y="1848"/>
                  </a:lnTo>
                  <a:close/>
                  <a:moveTo>
                    <a:pt x="7629" y="1838"/>
                  </a:moveTo>
                  <a:lnTo>
                    <a:pt x="7629" y="1838"/>
                  </a:lnTo>
                  <a:lnTo>
                    <a:pt x="7629" y="1838"/>
                  </a:lnTo>
                  <a:close/>
                  <a:moveTo>
                    <a:pt x="7619" y="1818"/>
                  </a:moveTo>
                  <a:lnTo>
                    <a:pt x="7619" y="1818"/>
                  </a:lnTo>
                  <a:lnTo>
                    <a:pt x="7619" y="1818"/>
                  </a:lnTo>
                  <a:close/>
                  <a:moveTo>
                    <a:pt x="7609" y="1818"/>
                  </a:moveTo>
                  <a:lnTo>
                    <a:pt x="7609" y="1818"/>
                  </a:lnTo>
                  <a:lnTo>
                    <a:pt x="7609" y="1818"/>
                  </a:lnTo>
                  <a:close/>
                  <a:moveTo>
                    <a:pt x="7609" y="1808"/>
                  </a:moveTo>
                  <a:lnTo>
                    <a:pt x="7609" y="1808"/>
                  </a:lnTo>
                  <a:lnTo>
                    <a:pt x="7609" y="1808"/>
                  </a:lnTo>
                  <a:close/>
                  <a:moveTo>
                    <a:pt x="7609" y="1808"/>
                  </a:moveTo>
                  <a:lnTo>
                    <a:pt x="7609" y="1808"/>
                  </a:lnTo>
                  <a:lnTo>
                    <a:pt x="7609" y="1808"/>
                  </a:lnTo>
                  <a:close/>
                  <a:moveTo>
                    <a:pt x="7599" y="1798"/>
                  </a:moveTo>
                  <a:lnTo>
                    <a:pt x="7599" y="1808"/>
                  </a:lnTo>
                  <a:lnTo>
                    <a:pt x="7599" y="1798"/>
                  </a:lnTo>
                  <a:close/>
                  <a:moveTo>
                    <a:pt x="7599" y="1798"/>
                  </a:moveTo>
                  <a:lnTo>
                    <a:pt x="7599" y="1798"/>
                  </a:lnTo>
                  <a:lnTo>
                    <a:pt x="7599" y="1798"/>
                  </a:lnTo>
                  <a:close/>
                  <a:moveTo>
                    <a:pt x="7599" y="1788"/>
                  </a:moveTo>
                  <a:lnTo>
                    <a:pt x="7599" y="1798"/>
                  </a:lnTo>
                  <a:lnTo>
                    <a:pt x="7599" y="1788"/>
                  </a:lnTo>
                  <a:close/>
                  <a:moveTo>
                    <a:pt x="7589" y="1788"/>
                  </a:moveTo>
                  <a:lnTo>
                    <a:pt x="7589" y="1788"/>
                  </a:lnTo>
                  <a:lnTo>
                    <a:pt x="7589" y="1788"/>
                  </a:lnTo>
                  <a:close/>
                  <a:moveTo>
                    <a:pt x="7589" y="1788"/>
                  </a:moveTo>
                  <a:lnTo>
                    <a:pt x="7589" y="1788"/>
                  </a:lnTo>
                  <a:lnTo>
                    <a:pt x="7589" y="1788"/>
                  </a:lnTo>
                  <a:close/>
                  <a:moveTo>
                    <a:pt x="7589" y="1778"/>
                  </a:moveTo>
                  <a:lnTo>
                    <a:pt x="7589" y="1788"/>
                  </a:lnTo>
                  <a:lnTo>
                    <a:pt x="7589" y="1778"/>
                  </a:lnTo>
                  <a:close/>
                  <a:moveTo>
                    <a:pt x="7580" y="1778"/>
                  </a:moveTo>
                  <a:lnTo>
                    <a:pt x="7580" y="1778"/>
                  </a:lnTo>
                  <a:lnTo>
                    <a:pt x="7580" y="1778"/>
                  </a:lnTo>
                  <a:close/>
                  <a:moveTo>
                    <a:pt x="7580" y="1778"/>
                  </a:moveTo>
                  <a:lnTo>
                    <a:pt x="7580" y="1778"/>
                  </a:lnTo>
                  <a:lnTo>
                    <a:pt x="7580" y="1778"/>
                  </a:lnTo>
                  <a:close/>
                  <a:moveTo>
                    <a:pt x="7569" y="1768"/>
                  </a:moveTo>
                  <a:lnTo>
                    <a:pt x="7580" y="1768"/>
                  </a:lnTo>
                  <a:lnTo>
                    <a:pt x="7569" y="1768"/>
                  </a:lnTo>
                  <a:close/>
                  <a:moveTo>
                    <a:pt x="7569" y="1758"/>
                  </a:moveTo>
                  <a:lnTo>
                    <a:pt x="7569" y="1768"/>
                  </a:lnTo>
                  <a:lnTo>
                    <a:pt x="7569" y="1758"/>
                  </a:lnTo>
                  <a:close/>
                  <a:moveTo>
                    <a:pt x="7560" y="1758"/>
                  </a:moveTo>
                  <a:lnTo>
                    <a:pt x="7569" y="1758"/>
                  </a:lnTo>
                  <a:lnTo>
                    <a:pt x="7560" y="1758"/>
                  </a:lnTo>
                  <a:close/>
                  <a:moveTo>
                    <a:pt x="7560" y="1749"/>
                  </a:moveTo>
                  <a:lnTo>
                    <a:pt x="7560" y="1758"/>
                  </a:lnTo>
                  <a:lnTo>
                    <a:pt x="7560" y="1749"/>
                  </a:lnTo>
                  <a:close/>
                  <a:moveTo>
                    <a:pt x="7560" y="1749"/>
                  </a:moveTo>
                  <a:lnTo>
                    <a:pt x="7560" y="1749"/>
                  </a:lnTo>
                  <a:lnTo>
                    <a:pt x="7560" y="1749"/>
                  </a:lnTo>
                  <a:close/>
                  <a:moveTo>
                    <a:pt x="1" y="228"/>
                  </a:moveTo>
                  <a:lnTo>
                    <a:pt x="1" y="228"/>
                  </a:lnTo>
                  <a:lnTo>
                    <a:pt x="1" y="228"/>
                  </a:lnTo>
                  <a:close/>
                  <a:moveTo>
                    <a:pt x="11" y="228"/>
                  </a:moveTo>
                  <a:lnTo>
                    <a:pt x="11" y="228"/>
                  </a:lnTo>
                  <a:lnTo>
                    <a:pt x="11" y="228"/>
                  </a:lnTo>
                  <a:close/>
                  <a:moveTo>
                    <a:pt x="20" y="219"/>
                  </a:moveTo>
                  <a:lnTo>
                    <a:pt x="20" y="228"/>
                  </a:lnTo>
                  <a:lnTo>
                    <a:pt x="20" y="219"/>
                  </a:lnTo>
                  <a:close/>
                  <a:moveTo>
                    <a:pt x="31" y="219"/>
                  </a:moveTo>
                  <a:lnTo>
                    <a:pt x="20" y="219"/>
                  </a:lnTo>
                  <a:lnTo>
                    <a:pt x="31" y="219"/>
                  </a:lnTo>
                  <a:close/>
                  <a:moveTo>
                    <a:pt x="31" y="219"/>
                  </a:moveTo>
                  <a:lnTo>
                    <a:pt x="31" y="219"/>
                  </a:lnTo>
                  <a:lnTo>
                    <a:pt x="31" y="219"/>
                  </a:lnTo>
                  <a:close/>
                  <a:moveTo>
                    <a:pt x="2633" y="0"/>
                  </a:moveTo>
                  <a:cubicBezTo>
                    <a:pt x="1610" y="0"/>
                    <a:pt x="755" y="80"/>
                    <a:pt x="40" y="219"/>
                  </a:cubicBezTo>
                  <a:cubicBezTo>
                    <a:pt x="755" y="80"/>
                    <a:pt x="1610" y="0"/>
                    <a:pt x="2633" y="0"/>
                  </a:cubicBezTo>
                  <a:cubicBezTo>
                    <a:pt x="5156" y="0"/>
                    <a:pt x="6655" y="685"/>
                    <a:pt x="7560" y="1749"/>
                  </a:cubicBezTo>
                  <a:cubicBezTo>
                    <a:pt x="6655" y="685"/>
                    <a:pt x="5156" y="0"/>
                    <a:pt x="2633" y="0"/>
                  </a:cubicBezTo>
                  <a:close/>
                </a:path>
              </a:pathLst>
            </a:custGeom>
            <a:solidFill>
              <a:srgbClr val="AD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19;p50">
              <a:extLst>
                <a:ext uri="{FF2B5EF4-FFF2-40B4-BE49-F238E27FC236}">
                  <a16:creationId xmlns:a16="http://schemas.microsoft.com/office/drawing/2014/main" xmlns="" id="{BD073A54-F328-4327-9919-53DF1E7A9418}"/>
                </a:ext>
              </a:extLst>
            </p:cNvPr>
            <p:cNvSpPr/>
            <p:nvPr/>
          </p:nvSpPr>
          <p:spPr>
            <a:xfrm>
              <a:off x="4417550" y="3150202"/>
              <a:ext cx="427632" cy="236785"/>
            </a:xfrm>
            <a:custGeom>
              <a:avLst/>
              <a:gdLst/>
              <a:ahLst/>
              <a:cxnLst/>
              <a:rect l="l" t="t" r="r" b="b"/>
              <a:pathLst>
                <a:path w="12595" h="6974" extrusionOk="0">
                  <a:moveTo>
                    <a:pt x="6357" y="0"/>
                  </a:moveTo>
                  <a:cubicBezTo>
                    <a:pt x="5334" y="0"/>
                    <a:pt x="4479" y="80"/>
                    <a:pt x="3764" y="219"/>
                  </a:cubicBezTo>
                  <a:lnTo>
                    <a:pt x="3744" y="219"/>
                  </a:lnTo>
                  <a:lnTo>
                    <a:pt x="3744" y="228"/>
                  </a:lnTo>
                  <a:lnTo>
                    <a:pt x="3725" y="228"/>
                  </a:lnTo>
                  <a:cubicBezTo>
                    <a:pt x="457" y="894"/>
                    <a:pt x="0" y="3010"/>
                    <a:pt x="20" y="6327"/>
                  </a:cubicBezTo>
                  <a:lnTo>
                    <a:pt x="258" y="6347"/>
                  </a:lnTo>
                  <a:lnTo>
                    <a:pt x="278" y="6347"/>
                  </a:lnTo>
                  <a:cubicBezTo>
                    <a:pt x="407" y="6347"/>
                    <a:pt x="1470" y="6278"/>
                    <a:pt x="1848" y="3923"/>
                  </a:cubicBezTo>
                  <a:cubicBezTo>
                    <a:pt x="2086" y="2404"/>
                    <a:pt x="2433" y="1659"/>
                    <a:pt x="2920" y="1659"/>
                  </a:cubicBezTo>
                  <a:cubicBezTo>
                    <a:pt x="3238" y="1659"/>
                    <a:pt x="3625" y="1977"/>
                    <a:pt x="4092" y="2603"/>
                  </a:cubicBezTo>
                  <a:cubicBezTo>
                    <a:pt x="4618" y="3318"/>
                    <a:pt x="5205" y="3606"/>
                    <a:pt x="5781" y="3606"/>
                  </a:cubicBezTo>
                  <a:cubicBezTo>
                    <a:pt x="6466" y="3606"/>
                    <a:pt x="7152" y="3179"/>
                    <a:pt x="7708" y="2603"/>
                  </a:cubicBezTo>
                  <a:cubicBezTo>
                    <a:pt x="8294" y="1987"/>
                    <a:pt x="8999" y="1381"/>
                    <a:pt x="9545" y="1381"/>
                  </a:cubicBezTo>
                  <a:cubicBezTo>
                    <a:pt x="9953" y="1381"/>
                    <a:pt x="10260" y="1709"/>
                    <a:pt x="10379" y="2603"/>
                  </a:cubicBezTo>
                  <a:cubicBezTo>
                    <a:pt x="10578" y="4162"/>
                    <a:pt x="11253" y="6565"/>
                    <a:pt x="12595" y="6973"/>
                  </a:cubicBezTo>
                  <a:cubicBezTo>
                    <a:pt x="12575" y="5106"/>
                    <a:pt x="12436" y="3188"/>
                    <a:pt x="11363" y="1848"/>
                  </a:cubicBezTo>
                  <a:cubicBezTo>
                    <a:pt x="11363" y="1838"/>
                    <a:pt x="11353" y="1838"/>
                    <a:pt x="11353" y="1838"/>
                  </a:cubicBezTo>
                  <a:cubicBezTo>
                    <a:pt x="11353" y="1828"/>
                    <a:pt x="11343" y="1828"/>
                    <a:pt x="11343" y="1818"/>
                  </a:cubicBezTo>
                  <a:lnTo>
                    <a:pt x="11333" y="1818"/>
                  </a:lnTo>
                  <a:lnTo>
                    <a:pt x="11333" y="1808"/>
                  </a:lnTo>
                  <a:lnTo>
                    <a:pt x="11323" y="1808"/>
                  </a:lnTo>
                  <a:lnTo>
                    <a:pt x="11323" y="1798"/>
                  </a:lnTo>
                  <a:lnTo>
                    <a:pt x="11323" y="1788"/>
                  </a:lnTo>
                  <a:lnTo>
                    <a:pt x="11313" y="1788"/>
                  </a:lnTo>
                  <a:lnTo>
                    <a:pt x="11313" y="1778"/>
                  </a:lnTo>
                  <a:lnTo>
                    <a:pt x="11304" y="1778"/>
                  </a:lnTo>
                  <a:lnTo>
                    <a:pt x="11304" y="1768"/>
                  </a:lnTo>
                  <a:lnTo>
                    <a:pt x="11293" y="1768"/>
                  </a:lnTo>
                  <a:lnTo>
                    <a:pt x="11293" y="1758"/>
                  </a:lnTo>
                  <a:lnTo>
                    <a:pt x="11284" y="1758"/>
                  </a:lnTo>
                  <a:lnTo>
                    <a:pt x="11284" y="1749"/>
                  </a:lnTo>
                  <a:cubicBezTo>
                    <a:pt x="10379" y="685"/>
                    <a:pt x="8880" y="0"/>
                    <a:pt x="6357" y="0"/>
                  </a:cubicBezTo>
                  <a:close/>
                </a:path>
              </a:pathLst>
            </a:custGeom>
            <a:solidFill>
              <a:srgbClr val="543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20;p50">
              <a:extLst>
                <a:ext uri="{FF2B5EF4-FFF2-40B4-BE49-F238E27FC236}">
                  <a16:creationId xmlns:a16="http://schemas.microsoft.com/office/drawing/2014/main" xmlns="" id="{9C691FD8-F8BD-45CC-8BCF-A2FE99718680}"/>
                </a:ext>
              </a:extLst>
            </p:cNvPr>
            <p:cNvSpPr/>
            <p:nvPr/>
          </p:nvSpPr>
          <p:spPr>
            <a:xfrm>
              <a:off x="4603338" y="3667537"/>
              <a:ext cx="44240" cy="1019"/>
            </a:xfrm>
            <a:custGeom>
              <a:avLst/>
              <a:gdLst/>
              <a:ahLst/>
              <a:cxnLst/>
              <a:rect l="l" t="t" r="r" b="b"/>
              <a:pathLst>
                <a:path w="1303" h="30" extrusionOk="0">
                  <a:moveTo>
                    <a:pt x="845" y="29"/>
                  </a:moveTo>
                  <a:lnTo>
                    <a:pt x="845" y="29"/>
                  </a:lnTo>
                  <a:lnTo>
                    <a:pt x="845" y="29"/>
                  </a:lnTo>
                  <a:close/>
                  <a:moveTo>
                    <a:pt x="865" y="29"/>
                  </a:moveTo>
                  <a:lnTo>
                    <a:pt x="855" y="29"/>
                  </a:lnTo>
                  <a:lnTo>
                    <a:pt x="865" y="29"/>
                  </a:lnTo>
                  <a:close/>
                  <a:moveTo>
                    <a:pt x="835" y="29"/>
                  </a:moveTo>
                  <a:lnTo>
                    <a:pt x="835" y="29"/>
                  </a:lnTo>
                  <a:lnTo>
                    <a:pt x="835" y="29"/>
                  </a:lnTo>
                  <a:close/>
                  <a:moveTo>
                    <a:pt x="885" y="29"/>
                  </a:moveTo>
                  <a:lnTo>
                    <a:pt x="875" y="29"/>
                  </a:lnTo>
                  <a:lnTo>
                    <a:pt x="885" y="29"/>
                  </a:lnTo>
                  <a:close/>
                  <a:moveTo>
                    <a:pt x="825" y="29"/>
                  </a:moveTo>
                  <a:lnTo>
                    <a:pt x="825" y="29"/>
                  </a:lnTo>
                  <a:lnTo>
                    <a:pt x="825" y="29"/>
                  </a:lnTo>
                  <a:close/>
                  <a:moveTo>
                    <a:pt x="806" y="29"/>
                  </a:moveTo>
                  <a:lnTo>
                    <a:pt x="815" y="29"/>
                  </a:lnTo>
                  <a:lnTo>
                    <a:pt x="806" y="29"/>
                  </a:lnTo>
                  <a:close/>
                  <a:moveTo>
                    <a:pt x="905" y="29"/>
                  </a:moveTo>
                  <a:lnTo>
                    <a:pt x="885" y="29"/>
                  </a:lnTo>
                  <a:lnTo>
                    <a:pt x="905" y="29"/>
                  </a:lnTo>
                  <a:close/>
                  <a:moveTo>
                    <a:pt x="795" y="29"/>
                  </a:moveTo>
                  <a:lnTo>
                    <a:pt x="795" y="29"/>
                  </a:lnTo>
                  <a:lnTo>
                    <a:pt x="795" y="29"/>
                  </a:lnTo>
                  <a:close/>
                  <a:moveTo>
                    <a:pt x="914" y="29"/>
                  </a:moveTo>
                  <a:lnTo>
                    <a:pt x="905" y="29"/>
                  </a:lnTo>
                  <a:lnTo>
                    <a:pt x="914" y="29"/>
                  </a:lnTo>
                  <a:close/>
                  <a:moveTo>
                    <a:pt x="786" y="29"/>
                  </a:moveTo>
                  <a:lnTo>
                    <a:pt x="786" y="29"/>
                  </a:lnTo>
                  <a:lnTo>
                    <a:pt x="786" y="29"/>
                  </a:lnTo>
                  <a:close/>
                  <a:moveTo>
                    <a:pt x="775" y="29"/>
                  </a:moveTo>
                  <a:lnTo>
                    <a:pt x="775" y="29"/>
                  </a:lnTo>
                  <a:lnTo>
                    <a:pt x="775" y="29"/>
                  </a:lnTo>
                  <a:close/>
                  <a:moveTo>
                    <a:pt x="934" y="29"/>
                  </a:moveTo>
                  <a:lnTo>
                    <a:pt x="914" y="29"/>
                  </a:lnTo>
                  <a:lnTo>
                    <a:pt x="934" y="29"/>
                  </a:lnTo>
                  <a:close/>
                  <a:moveTo>
                    <a:pt x="766" y="29"/>
                  </a:moveTo>
                  <a:lnTo>
                    <a:pt x="766" y="29"/>
                  </a:lnTo>
                  <a:lnTo>
                    <a:pt x="766" y="29"/>
                  </a:lnTo>
                  <a:close/>
                  <a:moveTo>
                    <a:pt x="756" y="29"/>
                  </a:moveTo>
                  <a:lnTo>
                    <a:pt x="756" y="29"/>
                  </a:lnTo>
                  <a:lnTo>
                    <a:pt x="756" y="29"/>
                  </a:lnTo>
                  <a:close/>
                  <a:moveTo>
                    <a:pt x="945" y="29"/>
                  </a:moveTo>
                  <a:lnTo>
                    <a:pt x="934" y="29"/>
                  </a:lnTo>
                  <a:lnTo>
                    <a:pt x="945" y="29"/>
                  </a:lnTo>
                  <a:close/>
                  <a:moveTo>
                    <a:pt x="746" y="29"/>
                  </a:moveTo>
                  <a:lnTo>
                    <a:pt x="746" y="29"/>
                  </a:lnTo>
                  <a:lnTo>
                    <a:pt x="746" y="29"/>
                  </a:lnTo>
                  <a:close/>
                  <a:moveTo>
                    <a:pt x="965" y="29"/>
                  </a:moveTo>
                  <a:lnTo>
                    <a:pt x="954" y="29"/>
                  </a:lnTo>
                  <a:lnTo>
                    <a:pt x="965" y="29"/>
                  </a:lnTo>
                  <a:close/>
                  <a:moveTo>
                    <a:pt x="726" y="29"/>
                  </a:moveTo>
                  <a:lnTo>
                    <a:pt x="736" y="29"/>
                  </a:lnTo>
                  <a:lnTo>
                    <a:pt x="726" y="29"/>
                  </a:lnTo>
                  <a:close/>
                  <a:moveTo>
                    <a:pt x="716" y="29"/>
                  </a:moveTo>
                  <a:lnTo>
                    <a:pt x="726" y="29"/>
                  </a:lnTo>
                  <a:lnTo>
                    <a:pt x="716" y="29"/>
                  </a:lnTo>
                  <a:close/>
                  <a:moveTo>
                    <a:pt x="974" y="29"/>
                  </a:moveTo>
                  <a:lnTo>
                    <a:pt x="965" y="29"/>
                  </a:lnTo>
                  <a:lnTo>
                    <a:pt x="974" y="29"/>
                  </a:lnTo>
                  <a:close/>
                  <a:moveTo>
                    <a:pt x="706" y="29"/>
                  </a:moveTo>
                  <a:lnTo>
                    <a:pt x="716" y="29"/>
                  </a:lnTo>
                  <a:lnTo>
                    <a:pt x="706" y="29"/>
                  </a:lnTo>
                  <a:close/>
                  <a:moveTo>
                    <a:pt x="994" y="29"/>
                  </a:moveTo>
                  <a:lnTo>
                    <a:pt x="984" y="29"/>
                  </a:lnTo>
                  <a:lnTo>
                    <a:pt x="994" y="29"/>
                  </a:lnTo>
                  <a:close/>
                  <a:moveTo>
                    <a:pt x="696" y="29"/>
                  </a:moveTo>
                  <a:lnTo>
                    <a:pt x="696" y="29"/>
                  </a:lnTo>
                  <a:lnTo>
                    <a:pt x="696" y="29"/>
                  </a:lnTo>
                  <a:close/>
                  <a:moveTo>
                    <a:pt x="1004" y="29"/>
                  </a:moveTo>
                  <a:lnTo>
                    <a:pt x="994" y="29"/>
                  </a:lnTo>
                  <a:lnTo>
                    <a:pt x="1004" y="29"/>
                  </a:lnTo>
                  <a:close/>
                  <a:moveTo>
                    <a:pt x="686" y="29"/>
                  </a:moveTo>
                  <a:lnTo>
                    <a:pt x="686" y="29"/>
                  </a:lnTo>
                  <a:lnTo>
                    <a:pt x="686" y="29"/>
                  </a:lnTo>
                  <a:close/>
                  <a:moveTo>
                    <a:pt x="676" y="29"/>
                  </a:moveTo>
                  <a:lnTo>
                    <a:pt x="676" y="29"/>
                  </a:lnTo>
                  <a:lnTo>
                    <a:pt x="676" y="29"/>
                  </a:lnTo>
                  <a:close/>
                  <a:moveTo>
                    <a:pt x="1024" y="29"/>
                  </a:moveTo>
                  <a:lnTo>
                    <a:pt x="1014" y="29"/>
                  </a:lnTo>
                  <a:lnTo>
                    <a:pt x="1024" y="29"/>
                  </a:lnTo>
                  <a:close/>
                  <a:moveTo>
                    <a:pt x="667" y="29"/>
                  </a:moveTo>
                  <a:lnTo>
                    <a:pt x="667" y="29"/>
                  </a:lnTo>
                  <a:lnTo>
                    <a:pt x="667" y="29"/>
                  </a:lnTo>
                  <a:close/>
                  <a:moveTo>
                    <a:pt x="656" y="29"/>
                  </a:moveTo>
                  <a:lnTo>
                    <a:pt x="656" y="29"/>
                  </a:lnTo>
                  <a:lnTo>
                    <a:pt x="656" y="29"/>
                  </a:lnTo>
                  <a:close/>
                  <a:moveTo>
                    <a:pt x="1044" y="29"/>
                  </a:moveTo>
                  <a:lnTo>
                    <a:pt x="1024" y="29"/>
                  </a:lnTo>
                  <a:lnTo>
                    <a:pt x="1044" y="29"/>
                  </a:lnTo>
                  <a:close/>
                  <a:moveTo>
                    <a:pt x="647" y="29"/>
                  </a:moveTo>
                  <a:lnTo>
                    <a:pt x="647" y="29"/>
                  </a:lnTo>
                  <a:lnTo>
                    <a:pt x="647" y="29"/>
                  </a:lnTo>
                  <a:close/>
                  <a:moveTo>
                    <a:pt x="1054" y="29"/>
                  </a:moveTo>
                  <a:lnTo>
                    <a:pt x="1044" y="29"/>
                  </a:lnTo>
                  <a:lnTo>
                    <a:pt x="1054" y="29"/>
                  </a:lnTo>
                  <a:close/>
                  <a:moveTo>
                    <a:pt x="627" y="29"/>
                  </a:moveTo>
                  <a:lnTo>
                    <a:pt x="636" y="29"/>
                  </a:lnTo>
                  <a:lnTo>
                    <a:pt x="627" y="29"/>
                  </a:lnTo>
                  <a:close/>
                  <a:moveTo>
                    <a:pt x="616" y="29"/>
                  </a:moveTo>
                  <a:lnTo>
                    <a:pt x="627" y="29"/>
                  </a:lnTo>
                  <a:lnTo>
                    <a:pt x="616" y="29"/>
                  </a:lnTo>
                  <a:close/>
                  <a:moveTo>
                    <a:pt x="1073" y="29"/>
                  </a:moveTo>
                  <a:lnTo>
                    <a:pt x="1054" y="29"/>
                  </a:lnTo>
                  <a:lnTo>
                    <a:pt x="1073" y="29"/>
                  </a:lnTo>
                  <a:close/>
                  <a:moveTo>
                    <a:pt x="607" y="29"/>
                  </a:moveTo>
                  <a:lnTo>
                    <a:pt x="616" y="29"/>
                  </a:lnTo>
                  <a:lnTo>
                    <a:pt x="607" y="29"/>
                  </a:lnTo>
                  <a:close/>
                  <a:moveTo>
                    <a:pt x="1084" y="29"/>
                  </a:moveTo>
                  <a:lnTo>
                    <a:pt x="1073" y="29"/>
                  </a:lnTo>
                  <a:lnTo>
                    <a:pt x="1084" y="29"/>
                  </a:lnTo>
                  <a:close/>
                  <a:moveTo>
                    <a:pt x="587" y="29"/>
                  </a:moveTo>
                  <a:lnTo>
                    <a:pt x="587" y="29"/>
                  </a:lnTo>
                  <a:lnTo>
                    <a:pt x="587" y="29"/>
                  </a:lnTo>
                  <a:close/>
                  <a:moveTo>
                    <a:pt x="1104" y="29"/>
                  </a:moveTo>
                  <a:lnTo>
                    <a:pt x="1084" y="29"/>
                  </a:lnTo>
                  <a:lnTo>
                    <a:pt x="1104" y="29"/>
                  </a:lnTo>
                  <a:close/>
                  <a:moveTo>
                    <a:pt x="577" y="29"/>
                  </a:moveTo>
                  <a:lnTo>
                    <a:pt x="577" y="29"/>
                  </a:lnTo>
                  <a:lnTo>
                    <a:pt x="577" y="29"/>
                  </a:lnTo>
                  <a:close/>
                  <a:moveTo>
                    <a:pt x="1113" y="29"/>
                  </a:moveTo>
                  <a:lnTo>
                    <a:pt x="1104" y="29"/>
                  </a:lnTo>
                  <a:lnTo>
                    <a:pt x="1113" y="29"/>
                  </a:lnTo>
                  <a:close/>
                  <a:moveTo>
                    <a:pt x="567" y="29"/>
                  </a:moveTo>
                  <a:lnTo>
                    <a:pt x="567" y="29"/>
                  </a:lnTo>
                  <a:lnTo>
                    <a:pt x="567" y="29"/>
                  </a:lnTo>
                  <a:close/>
                  <a:moveTo>
                    <a:pt x="557" y="29"/>
                  </a:moveTo>
                  <a:lnTo>
                    <a:pt x="557" y="29"/>
                  </a:lnTo>
                  <a:lnTo>
                    <a:pt x="557" y="29"/>
                  </a:lnTo>
                  <a:close/>
                  <a:moveTo>
                    <a:pt x="1133" y="29"/>
                  </a:moveTo>
                  <a:lnTo>
                    <a:pt x="1123" y="29"/>
                  </a:lnTo>
                  <a:lnTo>
                    <a:pt x="1133" y="29"/>
                  </a:lnTo>
                  <a:close/>
                  <a:moveTo>
                    <a:pt x="547" y="29"/>
                  </a:moveTo>
                  <a:lnTo>
                    <a:pt x="547" y="29"/>
                  </a:lnTo>
                  <a:lnTo>
                    <a:pt x="547" y="29"/>
                  </a:lnTo>
                  <a:close/>
                  <a:moveTo>
                    <a:pt x="1143" y="29"/>
                  </a:moveTo>
                  <a:lnTo>
                    <a:pt x="1133" y="29"/>
                  </a:lnTo>
                  <a:lnTo>
                    <a:pt x="1143" y="29"/>
                  </a:lnTo>
                  <a:close/>
                  <a:moveTo>
                    <a:pt x="537" y="29"/>
                  </a:moveTo>
                  <a:lnTo>
                    <a:pt x="537" y="29"/>
                  </a:lnTo>
                  <a:lnTo>
                    <a:pt x="537" y="29"/>
                  </a:lnTo>
                  <a:close/>
                  <a:moveTo>
                    <a:pt x="517" y="29"/>
                  </a:moveTo>
                  <a:lnTo>
                    <a:pt x="527" y="29"/>
                  </a:lnTo>
                  <a:lnTo>
                    <a:pt x="517" y="29"/>
                  </a:lnTo>
                  <a:close/>
                  <a:moveTo>
                    <a:pt x="1163" y="29"/>
                  </a:moveTo>
                  <a:lnTo>
                    <a:pt x="1153" y="29"/>
                  </a:lnTo>
                  <a:lnTo>
                    <a:pt x="1163" y="29"/>
                  </a:lnTo>
                  <a:close/>
                  <a:moveTo>
                    <a:pt x="508" y="29"/>
                  </a:moveTo>
                  <a:lnTo>
                    <a:pt x="517" y="29"/>
                  </a:lnTo>
                  <a:lnTo>
                    <a:pt x="508" y="29"/>
                  </a:lnTo>
                  <a:close/>
                  <a:moveTo>
                    <a:pt x="1173" y="29"/>
                  </a:moveTo>
                  <a:lnTo>
                    <a:pt x="1163" y="29"/>
                  </a:lnTo>
                  <a:lnTo>
                    <a:pt x="1173" y="29"/>
                  </a:lnTo>
                  <a:close/>
                  <a:moveTo>
                    <a:pt x="497" y="29"/>
                  </a:moveTo>
                  <a:lnTo>
                    <a:pt x="508" y="29"/>
                  </a:lnTo>
                  <a:lnTo>
                    <a:pt x="497" y="29"/>
                  </a:lnTo>
                  <a:close/>
                  <a:moveTo>
                    <a:pt x="488" y="29"/>
                  </a:moveTo>
                  <a:lnTo>
                    <a:pt x="488" y="29"/>
                  </a:lnTo>
                  <a:lnTo>
                    <a:pt x="488" y="29"/>
                  </a:lnTo>
                  <a:close/>
                  <a:moveTo>
                    <a:pt x="1193" y="29"/>
                  </a:moveTo>
                  <a:lnTo>
                    <a:pt x="1183" y="29"/>
                  </a:lnTo>
                  <a:lnTo>
                    <a:pt x="1193" y="29"/>
                  </a:lnTo>
                  <a:close/>
                  <a:moveTo>
                    <a:pt x="477" y="29"/>
                  </a:moveTo>
                  <a:lnTo>
                    <a:pt x="477" y="29"/>
                  </a:lnTo>
                  <a:lnTo>
                    <a:pt x="477" y="29"/>
                  </a:lnTo>
                  <a:close/>
                  <a:moveTo>
                    <a:pt x="1203" y="29"/>
                  </a:moveTo>
                  <a:lnTo>
                    <a:pt x="1193" y="29"/>
                  </a:lnTo>
                  <a:lnTo>
                    <a:pt x="1203" y="29"/>
                  </a:lnTo>
                  <a:close/>
                  <a:moveTo>
                    <a:pt x="468" y="29"/>
                  </a:moveTo>
                  <a:lnTo>
                    <a:pt x="468" y="29"/>
                  </a:lnTo>
                  <a:lnTo>
                    <a:pt x="468" y="29"/>
                  </a:lnTo>
                  <a:close/>
                  <a:moveTo>
                    <a:pt x="458" y="29"/>
                  </a:moveTo>
                  <a:lnTo>
                    <a:pt x="458" y="29"/>
                  </a:lnTo>
                  <a:lnTo>
                    <a:pt x="458" y="29"/>
                  </a:lnTo>
                  <a:close/>
                  <a:moveTo>
                    <a:pt x="1212" y="29"/>
                  </a:moveTo>
                  <a:lnTo>
                    <a:pt x="1212" y="29"/>
                  </a:lnTo>
                  <a:lnTo>
                    <a:pt x="1212" y="29"/>
                  </a:lnTo>
                  <a:close/>
                  <a:moveTo>
                    <a:pt x="448" y="29"/>
                  </a:moveTo>
                  <a:lnTo>
                    <a:pt x="448" y="29"/>
                  </a:lnTo>
                  <a:lnTo>
                    <a:pt x="448" y="29"/>
                  </a:lnTo>
                  <a:close/>
                  <a:moveTo>
                    <a:pt x="1232" y="29"/>
                  </a:moveTo>
                  <a:lnTo>
                    <a:pt x="1223" y="29"/>
                  </a:lnTo>
                  <a:lnTo>
                    <a:pt x="1232" y="29"/>
                  </a:lnTo>
                  <a:close/>
                  <a:moveTo>
                    <a:pt x="438" y="29"/>
                  </a:moveTo>
                  <a:lnTo>
                    <a:pt x="438" y="29"/>
                  </a:lnTo>
                  <a:lnTo>
                    <a:pt x="438" y="29"/>
                  </a:lnTo>
                  <a:close/>
                  <a:moveTo>
                    <a:pt x="428" y="29"/>
                  </a:moveTo>
                  <a:lnTo>
                    <a:pt x="428" y="29"/>
                  </a:lnTo>
                  <a:lnTo>
                    <a:pt x="428" y="29"/>
                  </a:lnTo>
                  <a:close/>
                  <a:moveTo>
                    <a:pt x="1252" y="29"/>
                  </a:moveTo>
                  <a:lnTo>
                    <a:pt x="1243" y="29"/>
                  </a:lnTo>
                  <a:lnTo>
                    <a:pt x="1252" y="29"/>
                  </a:lnTo>
                  <a:close/>
                  <a:moveTo>
                    <a:pt x="418" y="29"/>
                  </a:moveTo>
                  <a:lnTo>
                    <a:pt x="418" y="29"/>
                  </a:lnTo>
                  <a:lnTo>
                    <a:pt x="418" y="29"/>
                  </a:lnTo>
                  <a:close/>
                  <a:moveTo>
                    <a:pt x="1262" y="29"/>
                  </a:moveTo>
                  <a:lnTo>
                    <a:pt x="1252" y="29"/>
                  </a:lnTo>
                  <a:lnTo>
                    <a:pt x="1262" y="29"/>
                  </a:lnTo>
                  <a:close/>
                  <a:moveTo>
                    <a:pt x="408" y="29"/>
                  </a:moveTo>
                  <a:lnTo>
                    <a:pt x="408" y="29"/>
                  </a:lnTo>
                  <a:lnTo>
                    <a:pt x="408" y="29"/>
                  </a:lnTo>
                  <a:close/>
                  <a:moveTo>
                    <a:pt x="398" y="20"/>
                  </a:moveTo>
                  <a:lnTo>
                    <a:pt x="398" y="29"/>
                  </a:lnTo>
                  <a:lnTo>
                    <a:pt x="398" y="20"/>
                  </a:lnTo>
                  <a:close/>
                  <a:moveTo>
                    <a:pt x="1272" y="20"/>
                  </a:moveTo>
                  <a:lnTo>
                    <a:pt x="1272" y="29"/>
                  </a:lnTo>
                  <a:lnTo>
                    <a:pt x="1272" y="20"/>
                  </a:lnTo>
                  <a:close/>
                  <a:moveTo>
                    <a:pt x="378" y="20"/>
                  </a:moveTo>
                  <a:lnTo>
                    <a:pt x="388" y="20"/>
                  </a:lnTo>
                  <a:lnTo>
                    <a:pt x="378" y="20"/>
                  </a:lnTo>
                  <a:close/>
                  <a:moveTo>
                    <a:pt x="1292" y="20"/>
                  </a:moveTo>
                  <a:lnTo>
                    <a:pt x="1292" y="20"/>
                  </a:lnTo>
                  <a:lnTo>
                    <a:pt x="1292" y="20"/>
                  </a:lnTo>
                  <a:close/>
                  <a:moveTo>
                    <a:pt x="369" y="20"/>
                  </a:moveTo>
                  <a:lnTo>
                    <a:pt x="378" y="20"/>
                  </a:lnTo>
                  <a:lnTo>
                    <a:pt x="369" y="20"/>
                  </a:lnTo>
                  <a:close/>
                  <a:moveTo>
                    <a:pt x="358" y="20"/>
                  </a:moveTo>
                  <a:lnTo>
                    <a:pt x="369" y="20"/>
                  </a:lnTo>
                  <a:lnTo>
                    <a:pt x="358" y="20"/>
                  </a:lnTo>
                  <a:close/>
                  <a:moveTo>
                    <a:pt x="1302" y="20"/>
                  </a:moveTo>
                  <a:lnTo>
                    <a:pt x="1302" y="20"/>
                  </a:lnTo>
                  <a:lnTo>
                    <a:pt x="1302" y="20"/>
                  </a:lnTo>
                  <a:close/>
                  <a:moveTo>
                    <a:pt x="338" y="20"/>
                  </a:moveTo>
                  <a:lnTo>
                    <a:pt x="338" y="20"/>
                  </a:lnTo>
                  <a:lnTo>
                    <a:pt x="338" y="20"/>
                  </a:lnTo>
                  <a:close/>
                  <a:moveTo>
                    <a:pt x="329" y="20"/>
                  </a:moveTo>
                  <a:lnTo>
                    <a:pt x="329" y="20"/>
                  </a:lnTo>
                  <a:lnTo>
                    <a:pt x="329" y="20"/>
                  </a:lnTo>
                  <a:close/>
                  <a:moveTo>
                    <a:pt x="318" y="20"/>
                  </a:moveTo>
                  <a:lnTo>
                    <a:pt x="318" y="20"/>
                  </a:lnTo>
                  <a:lnTo>
                    <a:pt x="318" y="20"/>
                  </a:lnTo>
                  <a:close/>
                  <a:moveTo>
                    <a:pt x="309" y="20"/>
                  </a:moveTo>
                  <a:lnTo>
                    <a:pt x="309" y="20"/>
                  </a:lnTo>
                  <a:lnTo>
                    <a:pt x="309" y="20"/>
                  </a:lnTo>
                  <a:close/>
                  <a:moveTo>
                    <a:pt x="289" y="20"/>
                  </a:moveTo>
                  <a:lnTo>
                    <a:pt x="289" y="20"/>
                  </a:lnTo>
                  <a:lnTo>
                    <a:pt x="289" y="20"/>
                  </a:lnTo>
                  <a:close/>
                  <a:moveTo>
                    <a:pt x="279" y="20"/>
                  </a:moveTo>
                  <a:lnTo>
                    <a:pt x="279" y="20"/>
                  </a:lnTo>
                  <a:lnTo>
                    <a:pt x="279" y="20"/>
                  </a:lnTo>
                  <a:close/>
                  <a:moveTo>
                    <a:pt x="269" y="20"/>
                  </a:moveTo>
                  <a:lnTo>
                    <a:pt x="269" y="20"/>
                  </a:lnTo>
                  <a:lnTo>
                    <a:pt x="269" y="20"/>
                  </a:lnTo>
                  <a:close/>
                  <a:moveTo>
                    <a:pt x="249" y="20"/>
                  </a:moveTo>
                  <a:lnTo>
                    <a:pt x="249" y="20"/>
                  </a:lnTo>
                  <a:lnTo>
                    <a:pt x="249" y="20"/>
                  </a:lnTo>
                  <a:close/>
                  <a:moveTo>
                    <a:pt x="239" y="20"/>
                  </a:moveTo>
                  <a:lnTo>
                    <a:pt x="239" y="20"/>
                  </a:lnTo>
                  <a:lnTo>
                    <a:pt x="239" y="20"/>
                  </a:lnTo>
                  <a:close/>
                  <a:moveTo>
                    <a:pt x="229" y="20"/>
                  </a:moveTo>
                  <a:lnTo>
                    <a:pt x="229" y="20"/>
                  </a:lnTo>
                  <a:lnTo>
                    <a:pt x="229" y="20"/>
                  </a:lnTo>
                  <a:close/>
                  <a:moveTo>
                    <a:pt x="219" y="20"/>
                  </a:moveTo>
                  <a:lnTo>
                    <a:pt x="219" y="20"/>
                  </a:lnTo>
                  <a:lnTo>
                    <a:pt x="219" y="20"/>
                  </a:lnTo>
                  <a:close/>
                  <a:moveTo>
                    <a:pt x="190" y="20"/>
                  </a:moveTo>
                  <a:lnTo>
                    <a:pt x="199" y="20"/>
                  </a:lnTo>
                  <a:lnTo>
                    <a:pt x="190" y="20"/>
                  </a:lnTo>
                  <a:close/>
                  <a:moveTo>
                    <a:pt x="179" y="20"/>
                  </a:moveTo>
                  <a:lnTo>
                    <a:pt x="190" y="20"/>
                  </a:lnTo>
                  <a:lnTo>
                    <a:pt x="179" y="20"/>
                  </a:lnTo>
                  <a:close/>
                  <a:moveTo>
                    <a:pt x="170" y="10"/>
                  </a:moveTo>
                  <a:lnTo>
                    <a:pt x="170" y="10"/>
                  </a:lnTo>
                  <a:lnTo>
                    <a:pt x="170" y="10"/>
                  </a:lnTo>
                  <a:close/>
                  <a:moveTo>
                    <a:pt x="150" y="10"/>
                  </a:moveTo>
                  <a:lnTo>
                    <a:pt x="150" y="10"/>
                  </a:lnTo>
                  <a:lnTo>
                    <a:pt x="150" y="10"/>
                  </a:lnTo>
                  <a:close/>
                  <a:moveTo>
                    <a:pt x="140" y="10"/>
                  </a:moveTo>
                  <a:lnTo>
                    <a:pt x="140" y="10"/>
                  </a:lnTo>
                  <a:lnTo>
                    <a:pt x="140" y="10"/>
                  </a:lnTo>
                  <a:close/>
                  <a:moveTo>
                    <a:pt x="130" y="10"/>
                  </a:moveTo>
                  <a:lnTo>
                    <a:pt x="130" y="10"/>
                  </a:lnTo>
                  <a:lnTo>
                    <a:pt x="130" y="10"/>
                  </a:lnTo>
                  <a:close/>
                  <a:moveTo>
                    <a:pt x="120" y="10"/>
                  </a:moveTo>
                  <a:lnTo>
                    <a:pt x="120" y="10"/>
                  </a:lnTo>
                  <a:lnTo>
                    <a:pt x="120" y="10"/>
                  </a:lnTo>
                  <a:close/>
                  <a:moveTo>
                    <a:pt x="100" y="10"/>
                  </a:moveTo>
                  <a:lnTo>
                    <a:pt x="100" y="10"/>
                  </a:lnTo>
                  <a:lnTo>
                    <a:pt x="100" y="10"/>
                  </a:lnTo>
                  <a:close/>
                  <a:moveTo>
                    <a:pt x="90" y="10"/>
                  </a:moveTo>
                  <a:lnTo>
                    <a:pt x="90" y="10"/>
                  </a:lnTo>
                  <a:lnTo>
                    <a:pt x="90" y="10"/>
                  </a:lnTo>
                  <a:close/>
                  <a:moveTo>
                    <a:pt x="80" y="10"/>
                  </a:moveTo>
                  <a:lnTo>
                    <a:pt x="80" y="10"/>
                  </a:lnTo>
                  <a:lnTo>
                    <a:pt x="80" y="10"/>
                  </a:lnTo>
                  <a:close/>
                  <a:moveTo>
                    <a:pt x="51" y="10"/>
                  </a:moveTo>
                  <a:lnTo>
                    <a:pt x="51" y="10"/>
                  </a:lnTo>
                  <a:lnTo>
                    <a:pt x="51" y="10"/>
                  </a:lnTo>
                  <a:close/>
                  <a:moveTo>
                    <a:pt x="40" y="10"/>
                  </a:moveTo>
                  <a:lnTo>
                    <a:pt x="40" y="10"/>
                  </a:lnTo>
                  <a:lnTo>
                    <a:pt x="40" y="10"/>
                  </a:lnTo>
                  <a:close/>
                  <a:moveTo>
                    <a:pt x="1" y="0"/>
                  </a:moveTo>
                  <a:lnTo>
                    <a:pt x="1" y="0"/>
                  </a:lnTo>
                  <a:close/>
                </a:path>
              </a:pathLst>
            </a:custGeom>
            <a:solidFill>
              <a:srgbClr val="492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21;p50">
              <a:extLst>
                <a:ext uri="{FF2B5EF4-FFF2-40B4-BE49-F238E27FC236}">
                  <a16:creationId xmlns:a16="http://schemas.microsoft.com/office/drawing/2014/main" xmlns="" id="{E99BDA5D-30B6-49A0-AB8F-C97A8D5CEEEF}"/>
                </a:ext>
              </a:extLst>
            </p:cNvPr>
            <p:cNvSpPr/>
            <p:nvPr/>
          </p:nvSpPr>
          <p:spPr>
            <a:xfrm>
              <a:off x="4433372" y="3550503"/>
              <a:ext cx="383154" cy="118053"/>
            </a:xfrm>
            <a:custGeom>
              <a:avLst/>
              <a:gdLst/>
              <a:ahLst/>
              <a:cxnLst/>
              <a:rect l="l" t="t" r="r" b="b"/>
              <a:pathLst>
                <a:path w="11285" h="3477" extrusionOk="0">
                  <a:moveTo>
                    <a:pt x="1" y="0"/>
                  </a:moveTo>
                  <a:lnTo>
                    <a:pt x="1" y="0"/>
                  </a:lnTo>
                  <a:cubicBezTo>
                    <a:pt x="517" y="1689"/>
                    <a:pt x="1799" y="3218"/>
                    <a:pt x="5007" y="3447"/>
                  </a:cubicBezTo>
                  <a:cubicBezTo>
                    <a:pt x="5017" y="3447"/>
                    <a:pt x="5027" y="3457"/>
                    <a:pt x="5046" y="3457"/>
                  </a:cubicBezTo>
                  <a:lnTo>
                    <a:pt x="5176" y="3457"/>
                  </a:lnTo>
                  <a:lnTo>
                    <a:pt x="5185" y="3467"/>
                  </a:lnTo>
                  <a:lnTo>
                    <a:pt x="5404" y="3467"/>
                  </a:lnTo>
                  <a:lnTo>
                    <a:pt x="5404" y="3476"/>
                  </a:lnTo>
                  <a:lnTo>
                    <a:pt x="6278" y="3476"/>
                  </a:lnTo>
                  <a:lnTo>
                    <a:pt x="6278" y="3467"/>
                  </a:lnTo>
                  <a:lnTo>
                    <a:pt x="6308" y="3467"/>
                  </a:lnTo>
                  <a:cubicBezTo>
                    <a:pt x="9000" y="3357"/>
                    <a:pt x="10489" y="2185"/>
                    <a:pt x="11284" y="675"/>
                  </a:cubicBezTo>
                  <a:lnTo>
                    <a:pt x="11284" y="675"/>
                  </a:lnTo>
                  <a:cubicBezTo>
                    <a:pt x="10261" y="1838"/>
                    <a:pt x="8295" y="3030"/>
                    <a:pt x="5712" y="3030"/>
                  </a:cubicBezTo>
                  <a:lnTo>
                    <a:pt x="5543" y="3030"/>
                  </a:lnTo>
                  <a:cubicBezTo>
                    <a:pt x="2603" y="2970"/>
                    <a:pt x="825" y="1609"/>
                    <a:pt x="1" y="0"/>
                  </a:cubicBezTo>
                  <a:close/>
                </a:path>
              </a:pathLst>
            </a:custGeom>
            <a:solidFill>
              <a:srgbClr val="543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22;p50">
              <a:extLst>
                <a:ext uri="{FF2B5EF4-FFF2-40B4-BE49-F238E27FC236}">
                  <a16:creationId xmlns:a16="http://schemas.microsoft.com/office/drawing/2014/main" xmlns="" id="{54128626-2A4F-4A6E-ABC8-E9E18405041F}"/>
                </a:ext>
              </a:extLst>
            </p:cNvPr>
            <p:cNvSpPr/>
            <p:nvPr/>
          </p:nvSpPr>
          <p:spPr>
            <a:xfrm>
              <a:off x="4520732" y="3365665"/>
              <a:ext cx="30727" cy="46583"/>
            </a:xfrm>
            <a:custGeom>
              <a:avLst/>
              <a:gdLst/>
              <a:ahLst/>
              <a:cxnLst/>
              <a:rect l="l" t="t" r="r" b="b"/>
              <a:pathLst>
                <a:path w="905" h="1372" extrusionOk="0">
                  <a:moveTo>
                    <a:pt x="457" y="1"/>
                  </a:moveTo>
                  <a:cubicBezTo>
                    <a:pt x="219" y="1"/>
                    <a:pt x="10" y="309"/>
                    <a:pt x="10" y="687"/>
                  </a:cubicBezTo>
                  <a:cubicBezTo>
                    <a:pt x="1" y="1064"/>
                    <a:pt x="199" y="1372"/>
                    <a:pt x="447" y="1372"/>
                  </a:cubicBezTo>
                  <a:cubicBezTo>
                    <a:pt x="451" y="1372"/>
                    <a:pt x="455" y="1372"/>
                    <a:pt x="459" y="1372"/>
                  </a:cubicBezTo>
                  <a:cubicBezTo>
                    <a:pt x="702" y="1372"/>
                    <a:pt x="894" y="1068"/>
                    <a:pt x="894" y="696"/>
                  </a:cubicBezTo>
                  <a:cubicBezTo>
                    <a:pt x="904" y="319"/>
                    <a:pt x="705"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23;p50">
              <a:extLst>
                <a:ext uri="{FF2B5EF4-FFF2-40B4-BE49-F238E27FC236}">
                  <a16:creationId xmlns:a16="http://schemas.microsoft.com/office/drawing/2014/main" xmlns="" id="{5BA16BAF-B339-4A4A-B4A9-F45CA0C182E1}"/>
                </a:ext>
              </a:extLst>
            </p:cNvPr>
            <p:cNvSpPr/>
            <p:nvPr/>
          </p:nvSpPr>
          <p:spPr>
            <a:xfrm>
              <a:off x="4684281" y="3365665"/>
              <a:ext cx="30727" cy="46583"/>
            </a:xfrm>
            <a:custGeom>
              <a:avLst/>
              <a:gdLst/>
              <a:ahLst/>
              <a:cxnLst/>
              <a:rect l="l" t="t" r="r" b="b"/>
              <a:pathLst>
                <a:path w="905" h="1372" extrusionOk="0">
                  <a:moveTo>
                    <a:pt x="457" y="1"/>
                  </a:moveTo>
                  <a:cubicBezTo>
                    <a:pt x="209" y="1"/>
                    <a:pt x="11" y="309"/>
                    <a:pt x="0" y="687"/>
                  </a:cubicBezTo>
                  <a:cubicBezTo>
                    <a:pt x="0" y="1064"/>
                    <a:pt x="199" y="1372"/>
                    <a:pt x="438" y="1372"/>
                  </a:cubicBezTo>
                  <a:cubicBezTo>
                    <a:pt x="442" y="1372"/>
                    <a:pt x="446" y="1372"/>
                    <a:pt x="450" y="1372"/>
                  </a:cubicBezTo>
                  <a:cubicBezTo>
                    <a:pt x="693" y="1372"/>
                    <a:pt x="894" y="1068"/>
                    <a:pt x="894" y="696"/>
                  </a:cubicBezTo>
                  <a:cubicBezTo>
                    <a:pt x="905" y="319"/>
                    <a:pt x="706"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24;p50">
              <a:extLst>
                <a:ext uri="{FF2B5EF4-FFF2-40B4-BE49-F238E27FC236}">
                  <a16:creationId xmlns:a16="http://schemas.microsoft.com/office/drawing/2014/main" xmlns="" id="{18976E18-0526-4119-A1E2-04DB41800BDE}"/>
                </a:ext>
              </a:extLst>
            </p:cNvPr>
            <p:cNvSpPr/>
            <p:nvPr/>
          </p:nvSpPr>
          <p:spPr>
            <a:xfrm>
              <a:off x="4563240" y="3399753"/>
              <a:ext cx="81282" cy="114182"/>
            </a:xfrm>
            <a:custGeom>
              <a:avLst/>
              <a:gdLst/>
              <a:ahLst/>
              <a:cxnLst/>
              <a:rect l="l" t="t" r="r" b="b"/>
              <a:pathLst>
                <a:path w="2394" h="3363" extrusionOk="0">
                  <a:moveTo>
                    <a:pt x="1440" y="1"/>
                  </a:moveTo>
                  <a:cubicBezTo>
                    <a:pt x="1490" y="239"/>
                    <a:pt x="1510" y="507"/>
                    <a:pt x="1430" y="716"/>
                  </a:cubicBezTo>
                  <a:cubicBezTo>
                    <a:pt x="1400" y="825"/>
                    <a:pt x="1331" y="894"/>
                    <a:pt x="1232" y="924"/>
                  </a:cubicBezTo>
                  <a:cubicBezTo>
                    <a:pt x="1132" y="964"/>
                    <a:pt x="993" y="994"/>
                    <a:pt x="874" y="1043"/>
                  </a:cubicBezTo>
                  <a:cubicBezTo>
                    <a:pt x="755" y="1083"/>
                    <a:pt x="636" y="1133"/>
                    <a:pt x="517" y="1212"/>
                  </a:cubicBezTo>
                  <a:cubicBezTo>
                    <a:pt x="397" y="1281"/>
                    <a:pt x="288" y="1371"/>
                    <a:pt x="208" y="1490"/>
                  </a:cubicBezTo>
                  <a:cubicBezTo>
                    <a:pt x="159" y="1550"/>
                    <a:pt x="129" y="1619"/>
                    <a:pt x="99" y="1679"/>
                  </a:cubicBezTo>
                  <a:cubicBezTo>
                    <a:pt x="80" y="1749"/>
                    <a:pt x="40" y="1808"/>
                    <a:pt x="40" y="1877"/>
                  </a:cubicBezTo>
                  <a:lnTo>
                    <a:pt x="20" y="1987"/>
                  </a:lnTo>
                  <a:lnTo>
                    <a:pt x="10" y="2086"/>
                  </a:lnTo>
                  <a:cubicBezTo>
                    <a:pt x="0" y="2156"/>
                    <a:pt x="10" y="2225"/>
                    <a:pt x="10" y="2295"/>
                  </a:cubicBezTo>
                  <a:cubicBezTo>
                    <a:pt x="10" y="2365"/>
                    <a:pt x="29" y="2424"/>
                    <a:pt x="40" y="2493"/>
                  </a:cubicBezTo>
                  <a:cubicBezTo>
                    <a:pt x="49" y="2563"/>
                    <a:pt x="69" y="2623"/>
                    <a:pt x="89" y="2692"/>
                  </a:cubicBezTo>
                  <a:cubicBezTo>
                    <a:pt x="139" y="2831"/>
                    <a:pt x="219" y="2960"/>
                    <a:pt x="318" y="3060"/>
                  </a:cubicBezTo>
                  <a:cubicBezTo>
                    <a:pt x="536" y="3268"/>
                    <a:pt x="815" y="3347"/>
                    <a:pt x="1082" y="3358"/>
                  </a:cubicBezTo>
                  <a:cubicBezTo>
                    <a:pt x="1122" y="3361"/>
                    <a:pt x="1161" y="3362"/>
                    <a:pt x="1200" y="3362"/>
                  </a:cubicBezTo>
                  <a:cubicBezTo>
                    <a:pt x="1427" y="3362"/>
                    <a:pt x="1646" y="3315"/>
                    <a:pt x="1857" y="3239"/>
                  </a:cubicBezTo>
                  <a:cubicBezTo>
                    <a:pt x="1976" y="3189"/>
                    <a:pt x="2095" y="3129"/>
                    <a:pt x="2195" y="3040"/>
                  </a:cubicBezTo>
                  <a:cubicBezTo>
                    <a:pt x="2294" y="2970"/>
                    <a:pt x="2393" y="2851"/>
                    <a:pt x="2393" y="2722"/>
                  </a:cubicBezTo>
                  <a:lnTo>
                    <a:pt x="2393" y="2722"/>
                  </a:lnTo>
                  <a:cubicBezTo>
                    <a:pt x="2374" y="2782"/>
                    <a:pt x="2344" y="2831"/>
                    <a:pt x="2294" y="2881"/>
                  </a:cubicBezTo>
                  <a:cubicBezTo>
                    <a:pt x="2254" y="2921"/>
                    <a:pt x="2205" y="2950"/>
                    <a:pt x="2146" y="2980"/>
                  </a:cubicBezTo>
                  <a:cubicBezTo>
                    <a:pt x="2046" y="3030"/>
                    <a:pt x="1927" y="3080"/>
                    <a:pt x="1808" y="3100"/>
                  </a:cubicBezTo>
                  <a:cubicBezTo>
                    <a:pt x="1661" y="3138"/>
                    <a:pt x="1507" y="3155"/>
                    <a:pt x="1354" y="3155"/>
                  </a:cubicBezTo>
                  <a:cubicBezTo>
                    <a:pt x="1269" y="3155"/>
                    <a:pt x="1184" y="3150"/>
                    <a:pt x="1102" y="3139"/>
                  </a:cubicBezTo>
                  <a:cubicBezTo>
                    <a:pt x="874" y="3109"/>
                    <a:pt x="656" y="3020"/>
                    <a:pt x="517" y="2871"/>
                  </a:cubicBezTo>
                  <a:cubicBezTo>
                    <a:pt x="437" y="2791"/>
                    <a:pt x="387" y="2702"/>
                    <a:pt x="358" y="2603"/>
                  </a:cubicBezTo>
                  <a:cubicBezTo>
                    <a:pt x="338" y="2553"/>
                    <a:pt x="327" y="2504"/>
                    <a:pt x="318" y="2444"/>
                  </a:cubicBezTo>
                  <a:cubicBezTo>
                    <a:pt x="308" y="2384"/>
                    <a:pt x="298" y="2325"/>
                    <a:pt x="298" y="2275"/>
                  </a:cubicBezTo>
                  <a:cubicBezTo>
                    <a:pt x="278" y="2047"/>
                    <a:pt x="308" y="1818"/>
                    <a:pt x="427" y="1649"/>
                  </a:cubicBezTo>
                  <a:cubicBezTo>
                    <a:pt x="536" y="1471"/>
                    <a:pt x="745" y="1351"/>
                    <a:pt x="963" y="1242"/>
                  </a:cubicBezTo>
                  <a:cubicBezTo>
                    <a:pt x="1073" y="1192"/>
                    <a:pt x="1182" y="1153"/>
                    <a:pt x="1311" y="1093"/>
                  </a:cubicBezTo>
                  <a:cubicBezTo>
                    <a:pt x="1450" y="1034"/>
                    <a:pt x="1539" y="894"/>
                    <a:pt x="1569" y="755"/>
                  </a:cubicBezTo>
                  <a:cubicBezTo>
                    <a:pt x="1619" y="477"/>
                    <a:pt x="1539" y="229"/>
                    <a:pt x="1440" y="1"/>
                  </a:cubicBezTo>
                  <a:close/>
                </a:path>
              </a:pathLst>
            </a:custGeom>
            <a:solidFill>
              <a:srgbClr val="2D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25;p50">
              <a:extLst>
                <a:ext uri="{FF2B5EF4-FFF2-40B4-BE49-F238E27FC236}">
                  <a16:creationId xmlns:a16="http://schemas.microsoft.com/office/drawing/2014/main" xmlns="" id="{F9C3FBF4-3B85-4AD6-BE63-84680CAD33EF}"/>
                </a:ext>
              </a:extLst>
            </p:cNvPr>
            <p:cNvSpPr/>
            <p:nvPr/>
          </p:nvSpPr>
          <p:spPr>
            <a:xfrm>
              <a:off x="4450213" y="3327502"/>
              <a:ext cx="138628" cy="21730"/>
            </a:xfrm>
            <a:custGeom>
              <a:avLst/>
              <a:gdLst/>
              <a:ahLst/>
              <a:cxnLst/>
              <a:rect l="l" t="t" r="r" b="b"/>
              <a:pathLst>
                <a:path w="4083" h="640" extrusionOk="0">
                  <a:moveTo>
                    <a:pt x="2253" y="0"/>
                  </a:moveTo>
                  <a:cubicBezTo>
                    <a:pt x="2181" y="0"/>
                    <a:pt x="2106" y="1"/>
                    <a:pt x="2027" y="3"/>
                  </a:cubicBezTo>
                  <a:cubicBezTo>
                    <a:pt x="0" y="51"/>
                    <a:pt x="663" y="640"/>
                    <a:pt x="2093" y="640"/>
                  </a:cubicBezTo>
                  <a:cubicBezTo>
                    <a:pt x="2127" y="640"/>
                    <a:pt x="2162" y="639"/>
                    <a:pt x="2197" y="639"/>
                  </a:cubicBezTo>
                  <a:cubicBezTo>
                    <a:pt x="3907" y="590"/>
                    <a:pt x="4082" y="0"/>
                    <a:pt x="2253" y="0"/>
                  </a:cubicBezTo>
                  <a:close/>
                </a:path>
              </a:pathLst>
            </a:custGeom>
            <a:solidFill>
              <a:srgbClr val="1D2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26;p50">
              <a:extLst>
                <a:ext uri="{FF2B5EF4-FFF2-40B4-BE49-F238E27FC236}">
                  <a16:creationId xmlns:a16="http://schemas.microsoft.com/office/drawing/2014/main" xmlns="" id="{68018D29-7268-447B-A024-2FC302E02F96}"/>
                </a:ext>
              </a:extLst>
            </p:cNvPr>
            <p:cNvSpPr/>
            <p:nvPr/>
          </p:nvSpPr>
          <p:spPr>
            <a:xfrm>
              <a:off x="4638037" y="3327502"/>
              <a:ext cx="138968" cy="21730"/>
            </a:xfrm>
            <a:custGeom>
              <a:avLst/>
              <a:gdLst/>
              <a:ahLst/>
              <a:cxnLst/>
              <a:rect l="l" t="t" r="r" b="b"/>
              <a:pathLst>
                <a:path w="4093" h="640" extrusionOk="0">
                  <a:moveTo>
                    <a:pt x="2255" y="0"/>
                  </a:moveTo>
                  <a:cubicBezTo>
                    <a:pt x="2182" y="0"/>
                    <a:pt x="2107" y="1"/>
                    <a:pt x="2028" y="3"/>
                  </a:cubicBezTo>
                  <a:cubicBezTo>
                    <a:pt x="0" y="51"/>
                    <a:pt x="673" y="640"/>
                    <a:pt x="2104" y="640"/>
                  </a:cubicBezTo>
                  <a:cubicBezTo>
                    <a:pt x="2138" y="640"/>
                    <a:pt x="2172" y="639"/>
                    <a:pt x="2207" y="639"/>
                  </a:cubicBezTo>
                  <a:cubicBezTo>
                    <a:pt x="3917" y="590"/>
                    <a:pt x="4092" y="0"/>
                    <a:pt x="2255" y="0"/>
                  </a:cubicBezTo>
                  <a:close/>
                </a:path>
              </a:pathLst>
            </a:custGeom>
            <a:solidFill>
              <a:srgbClr val="1D2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27;p50">
              <a:extLst>
                <a:ext uri="{FF2B5EF4-FFF2-40B4-BE49-F238E27FC236}">
                  <a16:creationId xmlns:a16="http://schemas.microsoft.com/office/drawing/2014/main" xmlns="" id="{4C0DD125-5075-40FB-BC40-8526BF61EBCC}"/>
                </a:ext>
              </a:extLst>
            </p:cNvPr>
            <p:cNvSpPr/>
            <p:nvPr/>
          </p:nvSpPr>
          <p:spPr>
            <a:xfrm>
              <a:off x="4541647" y="3541335"/>
              <a:ext cx="158185" cy="70553"/>
            </a:xfrm>
            <a:custGeom>
              <a:avLst/>
              <a:gdLst/>
              <a:ahLst/>
              <a:cxnLst/>
              <a:rect l="l" t="t" r="r" b="b"/>
              <a:pathLst>
                <a:path w="4659" h="2078" extrusionOk="0">
                  <a:moveTo>
                    <a:pt x="789" y="0"/>
                  </a:moveTo>
                  <a:cubicBezTo>
                    <a:pt x="651" y="0"/>
                    <a:pt x="529" y="36"/>
                    <a:pt x="427" y="131"/>
                  </a:cubicBezTo>
                  <a:cubicBezTo>
                    <a:pt x="0" y="528"/>
                    <a:pt x="775" y="2078"/>
                    <a:pt x="2354" y="2078"/>
                  </a:cubicBezTo>
                  <a:cubicBezTo>
                    <a:pt x="3923" y="2078"/>
                    <a:pt x="4658" y="678"/>
                    <a:pt x="4321" y="250"/>
                  </a:cubicBezTo>
                  <a:cubicBezTo>
                    <a:pt x="4221" y="128"/>
                    <a:pt x="4099" y="84"/>
                    <a:pt x="3953" y="84"/>
                  </a:cubicBezTo>
                  <a:cubicBezTo>
                    <a:pt x="3588" y="84"/>
                    <a:pt x="3070" y="355"/>
                    <a:pt x="2354" y="369"/>
                  </a:cubicBezTo>
                  <a:cubicBezTo>
                    <a:pt x="1817" y="369"/>
                    <a:pt x="1228" y="0"/>
                    <a:pt x="7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28;p50">
              <a:extLst>
                <a:ext uri="{FF2B5EF4-FFF2-40B4-BE49-F238E27FC236}">
                  <a16:creationId xmlns:a16="http://schemas.microsoft.com/office/drawing/2014/main" xmlns="" id="{B1F51AB8-23E8-4D24-ABCA-E485C0F1721F}"/>
                </a:ext>
              </a:extLst>
            </p:cNvPr>
            <p:cNvSpPr/>
            <p:nvPr/>
          </p:nvSpPr>
          <p:spPr>
            <a:xfrm>
              <a:off x="4327101" y="3352797"/>
              <a:ext cx="111704" cy="127797"/>
            </a:xfrm>
            <a:custGeom>
              <a:avLst/>
              <a:gdLst/>
              <a:ahLst/>
              <a:cxnLst/>
              <a:rect l="l" t="t" r="r" b="b"/>
              <a:pathLst>
                <a:path w="3290" h="3764" extrusionOk="0">
                  <a:moveTo>
                    <a:pt x="1758" y="0"/>
                  </a:moveTo>
                  <a:cubicBezTo>
                    <a:pt x="587" y="0"/>
                    <a:pt x="0" y="1291"/>
                    <a:pt x="369" y="2645"/>
                  </a:cubicBezTo>
                  <a:cubicBezTo>
                    <a:pt x="615" y="3531"/>
                    <a:pt x="1229" y="3764"/>
                    <a:pt x="1807" y="3764"/>
                  </a:cubicBezTo>
                  <a:cubicBezTo>
                    <a:pt x="2447" y="3764"/>
                    <a:pt x="3042" y="3479"/>
                    <a:pt x="3042" y="3479"/>
                  </a:cubicBezTo>
                  <a:lnTo>
                    <a:pt x="3290" y="598"/>
                  </a:lnTo>
                  <a:cubicBezTo>
                    <a:pt x="2711" y="179"/>
                    <a:pt x="2194" y="0"/>
                    <a:pt x="1758"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29;p50">
              <a:extLst>
                <a:ext uri="{FF2B5EF4-FFF2-40B4-BE49-F238E27FC236}">
                  <a16:creationId xmlns:a16="http://schemas.microsoft.com/office/drawing/2014/main" xmlns="" id="{D4108776-C7D1-438D-AF31-F4374D763BEA}"/>
                </a:ext>
              </a:extLst>
            </p:cNvPr>
            <p:cNvSpPr/>
            <p:nvPr/>
          </p:nvSpPr>
          <p:spPr>
            <a:xfrm>
              <a:off x="4352124" y="3369841"/>
              <a:ext cx="70859" cy="77174"/>
            </a:xfrm>
            <a:custGeom>
              <a:avLst/>
              <a:gdLst/>
              <a:ahLst/>
              <a:cxnLst/>
              <a:rect l="l" t="t" r="r" b="b"/>
              <a:pathLst>
                <a:path w="2087" h="2273" extrusionOk="0">
                  <a:moveTo>
                    <a:pt x="1157" y="1"/>
                  </a:moveTo>
                  <a:cubicBezTo>
                    <a:pt x="1090" y="1"/>
                    <a:pt x="1024" y="20"/>
                    <a:pt x="963" y="27"/>
                  </a:cubicBezTo>
                  <a:cubicBezTo>
                    <a:pt x="884" y="57"/>
                    <a:pt x="804" y="87"/>
                    <a:pt x="735" y="116"/>
                  </a:cubicBezTo>
                  <a:cubicBezTo>
                    <a:pt x="457" y="255"/>
                    <a:pt x="199" y="494"/>
                    <a:pt x="109" y="792"/>
                  </a:cubicBezTo>
                  <a:cubicBezTo>
                    <a:pt x="0" y="1090"/>
                    <a:pt x="30" y="1418"/>
                    <a:pt x="139" y="1686"/>
                  </a:cubicBezTo>
                  <a:cubicBezTo>
                    <a:pt x="109" y="1398"/>
                    <a:pt x="139" y="1100"/>
                    <a:pt x="268" y="862"/>
                  </a:cubicBezTo>
                  <a:cubicBezTo>
                    <a:pt x="387" y="623"/>
                    <a:pt x="606" y="464"/>
                    <a:pt x="844" y="355"/>
                  </a:cubicBezTo>
                  <a:cubicBezTo>
                    <a:pt x="904" y="325"/>
                    <a:pt x="974" y="315"/>
                    <a:pt x="1033" y="295"/>
                  </a:cubicBezTo>
                  <a:cubicBezTo>
                    <a:pt x="1067" y="289"/>
                    <a:pt x="1111" y="277"/>
                    <a:pt x="1151" y="277"/>
                  </a:cubicBezTo>
                  <a:cubicBezTo>
                    <a:pt x="1169" y="277"/>
                    <a:pt x="1186" y="279"/>
                    <a:pt x="1202" y="286"/>
                  </a:cubicBezTo>
                  <a:cubicBezTo>
                    <a:pt x="1301" y="286"/>
                    <a:pt x="1391" y="345"/>
                    <a:pt x="1450" y="434"/>
                  </a:cubicBezTo>
                  <a:cubicBezTo>
                    <a:pt x="1569" y="608"/>
                    <a:pt x="1612" y="875"/>
                    <a:pt x="1626" y="1125"/>
                  </a:cubicBezTo>
                  <a:lnTo>
                    <a:pt x="1626" y="1125"/>
                  </a:lnTo>
                  <a:cubicBezTo>
                    <a:pt x="1522" y="1188"/>
                    <a:pt x="1430" y="1265"/>
                    <a:pt x="1351" y="1368"/>
                  </a:cubicBezTo>
                  <a:cubicBezTo>
                    <a:pt x="1301" y="1438"/>
                    <a:pt x="1261" y="1527"/>
                    <a:pt x="1261" y="1617"/>
                  </a:cubicBezTo>
                  <a:cubicBezTo>
                    <a:pt x="1261" y="1716"/>
                    <a:pt x="1301" y="1795"/>
                    <a:pt x="1351" y="1855"/>
                  </a:cubicBezTo>
                  <a:cubicBezTo>
                    <a:pt x="1440" y="1984"/>
                    <a:pt x="1570" y="2063"/>
                    <a:pt x="1698" y="2123"/>
                  </a:cubicBezTo>
                  <a:cubicBezTo>
                    <a:pt x="1818" y="2193"/>
                    <a:pt x="1957" y="2232"/>
                    <a:pt x="2086" y="2272"/>
                  </a:cubicBezTo>
                  <a:cubicBezTo>
                    <a:pt x="1967" y="2193"/>
                    <a:pt x="1848" y="2123"/>
                    <a:pt x="1748" y="2043"/>
                  </a:cubicBezTo>
                  <a:cubicBezTo>
                    <a:pt x="1639" y="1964"/>
                    <a:pt x="1539" y="1864"/>
                    <a:pt x="1490" y="1765"/>
                  </a:cubicBezTo>
                  <a:cubicBezTo>
                    <a:pt x="1431" y="1666"/>
                    <a:pt x="1450" y="1586"/>
                    <a:pt x="1520" y="1497"/>
                  </a:cubicBezTo>
                  <a:cubicBezTo>
                    <a:pt x="1589" y="1418"/>
                    <a:pt x="1709" y="1348"/>
                    <a:pt x="1808" y="1308"/>
                  </a:cubicBezTo>
                  <a:cubicBezTo>
                    <a:pt x="1848" y="1288"/>
                    <a:pt x="1877" y="1249"/>
                    <a:pt x="1887" y="1199"/>
                  </a:cubicBezTo>
                  <a:cubicBezTo>
                    <a:pt x="1887" y="1040"/>
                    <a:pt x="1887" y="891"/>
                    <a:pt x="1857" y="732"/>
                  </a:cubicBezTo>
                  <a:cubicBezTo>
                    <a:pt x="1828" y="584"/>
                    <a:pt x="1788" y="425"/>
                    <a:pt x="1689" y="275"/>
                  </a:cubicBezTo>
                  <a:cubicBezTo>
                    <a:pt x="1589" y="127"/>
                    <a:pt x="1411" y="7"/>
                    <a:pt x="1222" y="7"/>
                  </a:cubicBezTo>
                  <a:cubicBezTo>
                    <a:pt x="1200" y="3"/>
                    <a:pt x="1178" y="1"/>
                    <a:pt x="1157" y="1"/>
                  </a:cubicBezTo>
                  <a:close/>
                </a:path>
              </a:pathLst>
            </a:custGeom>
            <a:solidFill>
              <a:srgbClr val="2D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30;p50">
              <a:extLst>
                <a:ext uri="{FF2B5EF4-FFF2-40B4-BE49-F238E27FC236}">
                  <a16:creationId xmlns:a16="http://schemas.microsoft.com/office/drawing/2014/main" xmlns="" id="{F6E5CA66-AFD8-47F2-8A73-2B1BAE4970FB}"/>
                </a:ext>
              </a:extLst>
            </p:cNvPr>
            <p:cNvSpPr/>
            <p:nvPr/>
          </p:nvSpPr>
          <p:spPr>
            <a:xfrm>
              <a:off x="4820192" y="3352797"/>
              <a:ext cx="111704" cy="127797"/>
            </a:xfrm>
            <a:custGeom>
              <a:avLst/>
              <a:gdLst/>
              <a:ahLst/>
              <a:cxnLst/>
              <a:rect l="l" t="t" r="r" b="b"/>
              <a:pathLst>
                <a:path w="3290" h="3764" extrusionOk="0">
                  <a:moveTo>
                    <a:pt x="1532" y="0"/>
                  </a:moveTo>
                  <a:cubicBezTo>
                    <a:pt x="1096" y="0"/>
                    <a:pt x="579" y="179"/>
                    <a:pt x="1" y="598"/>
                  </a:cubicBezTo>
                  <a:lnTo>
                    <a:pt x="249" y="3479"/>
                  </a:lnTo>
                  <a:cubicBezTo>
                    <a:pt x="249" y="3479"/>
                    <a:pt x="843" y="3764"/>
                    <a:pt x="1483" y="3764"/>
                  </a:cubicBezTo>
                  <a:cubicBezTo>
                    <a:pt x="2061" y="3764"/>
                    <a:pt x="2676" y="3531"/>
                    <a:pt x="2921" y="2645"/>
                  </a:cubicBezTo>
                  <a:cubicBezTo>
                    <a:pt x="3290" y="1291"/>
                    <a:pt x="2704" y="0"/>
                    <a:pt x="1532"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31;p50">
              <a:extLst>
                <a:ext uri="{FF2B5EF4-FFF2-40B4-BE49-F238E27FC236}">
                  <a16:creationId xmlns:a16="http://schemas.microsoft.com/office/drawing/2014/main" xmlns="" id="{845DC92F-F20A-4C79-ADB9-B72AA40D3333}"/>
                </a:ext>
              </a:extLst>
            </p:cNvPr>
            <p:cNvSpPr/>
            <p:nvPr/>
          </p:nvSpPr>
          <p:spPr>
            <a:xfrm>
              <a:off x="4836048" y="3369841"/>
              <a:ext cx="70859" cy="77174"/>
            </a:xfrm>
            <a:custGeom>
              <a:avLst/>
              <a:gdLst/>
              <a:ahLst/>
              <a:cxnLst/>
              <a:rect l="l" t="t" r="r" b="b"/>
              <a:pathLst>
                <a:path w="2087" h="2273" extrusionOk="0">
                  <a:moveTo>
                    <a:pt x="929" y="1"/>
                  </a:moveTo>
                  <a:cubicBezTo>
                    <a:pt x="908" y="1"/>
                    <a:pt x="886" y="3"/>
                    <a:pt x="865" y="7"/>
                  </a:cubicBezTo>
                  <a:cubicBezTo>
                    <a:pt x="676" y="7"/>
                    <a:pt x="497" y="127"/>
                    <a:pt x="397" y="275"/>
                  </a:cubicBezTo>
                  <a:cubicBezTo>
                    <a:pt x="298" y="425"/>
                    <a:pt x="258" y="584"/>
                    <a:pt x="229" y="732"/>
                  </a:cubicBezTo>
                  <a:cubicBezTo>
                    <a:pt x="199" y="891"/>
                    <a:pt x="199" y="1040"/>
                    <a:pt x="199" y="1199"/>
                  </a:cubicBezTo>
                  <a:cubicBezTo>
                    <a:pt x="209" y="1249"/>
                    <a:pt x="229" y="1288"/>
                    <a:pt x="278" y="1308"/>
                  </a:cubicBezTo>
                  <a:cubicBezTo>
                    <a:pt x="378" y="1348"/>
                    <a:pt x="497" y="1418"/>
                    <a:pt x="567" y="1497"/>
                  </a:cubicBezTo>
                  <a:cubicBezTo>
                    <a:pt x="636" y="1586"/>
                    <a:pt x="656" y="1666"/>
                    <a:pt x="596" y="1765"/>
                  </a:cubicBezTo>
                  <a:cubicBezTo>
                    <a:pt x="537" y="1864"/>
                    <a:pt x="448" y="1964"/>
                    <a:pt x="338" y="2043"/>
                  </a:cubicBezTo>
                  <a:cubicBezTo>
                    <a:pt x="239" y="2123"/>
                    <a:pt x="119" y="2193"/>
                    <a:pt x="0" y="2272"/>
                  </a:cubicBezTo>
                  <a:cubicBezTo>
                    <a:pt x="130" y="2232"/>
                    <a:pt x="269" y="2193"/>
                    <a:pt x="388" y="2123"/>
                  </a:cubicBezTo>
                  <a:cubicBezTo>
                    <a:pt x="517" y="2063"/>
                    <a:pt x="646" y="1984"/>
                    <a:pt x="735" y="1855"/>
                  </a:cubicBezTo>
                  <a:cubicBezTo>
                    <a:pt x="785" y="1795"/>
                    <a:pt x="825" y="1716"/>
                    <a:pt x="825" y="1617"/>
                  </a:cubicBezTo>
                  <a:cubicBezTo>
                    <a:pt x="825" y="1527"/>
                    <a:pt x="785" y="1438"/>
                    <a:pt x="735" y="1368"/>
                  </a:cubicBezTo>
                  <a:cubicBezTo>
                    <a:pt x="656" y="1265"/>
                    <a:pt x="564" y="1187"/>
                    <a:pt x="460" y="1125"/>
                  </a:cubicBezTo>
                  <a:lnTo>
                    <a:pt x="460" y="1125"/>
                  </a:lnTo>
                  <a:cubicBezTo>
                    <a:pt x="473" y="875"/>
                    <a:pt x="508" y="608"/>
                    <a:pt x="636" y="434"/>
                  </a:cubicBezTo>
                  <a:cubicBezTo>
                    <a:pt x="695" y="345"/>
                    <a:pt x="785" y="286"/>
                    <a:pt x="885" y="286"/>
                  </a:cubicBezTo>
                  <a:cubicBezTo>
                    <a:pt x="900" y="279"/>
                    <a:pt x="917" y="277"/>
                    <a:pt x="935" y="277"/>
                  </a:cubicBezTo>
                  <a:cubicBezTo>
                    <a:pt x="975" y="277"/>
                    <a:pt x="1019" y="289"/>
                    <a:pt x="1053" y="295"/>
                  </a:cubicBezTo>
                  <a:cubicBezTo>
                    <a:pt x="1113" y="315"/>
                    <a:pt x="1183" y="325"/>
                    <a:pt x="1242" y="355"/>
                  </a:cubicBezTo>
                  <a:cubicBezTo>
                    <a:pt x="1481" y="464"/>
                    <a:pt x="1699" y="623"/>
                    <a:pt x="1818" y="862"/>
                  </a:cubicBezTo>
                  <a:cubicBezTo>
                    <a:pt x="1947" y="1100"/>
                    <a:pt x="1977" y="1398"/>
                    <a:pt x="1947" y="1686"/>
                  </a:cubicBezTo>
                  <a:cubicBezTo>
                    <a:pt x="2057" y="1418"/>
                    <a:pt x="2086" y="1090"/>
                    <a:pt x="1977" y="792"/>
                  </a:cubicBezTo>
                  <a:cubicBezTo>
                    <a:pt x="1887" y="494"/>
                    <a:pt x="1629" y="255"/>
                    <a:pt x="1351" y="116"/>
                  </a:cubicBezTo>
                  <a:cubicBezTo>
                    <a:pt x="1282" y="87"/>
                    <a:pt x="1202" y="57"/>
                    <a:pt x="1123" y="27"/>
                  </a:cubicBezTo>
                  <a:cubicBezTo>
                    <a:pt x="1063" y="20"/>
                    <a:pt x="997" y="1"/>
                    <a:pt x="929" y="1"/>
                  </a:cubicBezTo>
                  <a:close/>
                </a:path>
              </a:pathLst>
            </a:custGeom>
            <a:solidFill>
              <a:srgbClr val="2D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32;p50">
              <a:extLst>
                <a:ext uri="{FF2B5EF4-FFF2-40B4-BE49-F238E27FC236}">
                  <a16:creationId xmlns:a16="http://schemas.microsoft.com/office/drawing/2014/main" xmlns="" id="{561533E7-5BA3-4167-97B8-CE5CC82334C8}"/>
                </a:ext>
              </a:extLst>
            </p:cNvPr>
            <p:cNvSpPr/>
            <p:nvPr/>
          </p:nvSpPr>
          <p:spPr>
            <a:xfrm>
              <a:off x="4276580" y="2882350"/>
              <a:ext cx="691001" cy="497200"/>
            </a:xfrm>
            <a:custGeom>
              <a:avLst/>
              <a:gdLst/>
              <a:ahLst/>
              <a:cxnLst/>
              <a:rect l="l" t="t" r="r" b="b"/>
              <a:pathLst>
                <a:path w="20352" h="14644" extrusionOk="0">
                  <a:moveTo>
                    <a:pt x="12450" y="0"/>
                  </a:moveTo>
                  <a:cubicBezTo>
                    <a:pt x="12044" y="0"/>
                    <a:pt x="11565" y="139"/>
                    <a:pt x="11006" y="500"/>
                  </a:cubicBezTo>
                  <a:cubicBezTo>
                    <a:pt x="11006" y="500"/>
                    <a:pt x="10486" y="93"/>
                    <a:pt x="9819" y="93"/>
                  </a:cubicBezTo>
                  <a:cubicBezTo>
                    <a:pt x="9401" y="93"/>
                    <a:pt x="8926" y="252"/>
                    <a:pt x="8483" y="767"/>
                  </a:cubicBezTo>
                  <a:cubicBezTo>
                    <a:pt x="8483" y="767"/>
                    <a:pt x="7634" y="160"/>
                    <a:pt x="6734" y="160"/>
                  </a:cubicBezTo>
                  <a:cubicBezTo>
                    <a:pt x="6002" y="160"/>
                    <a:pt x="5237" y="562"/>
                    <a:pt x="4867" y="2019"/>
                  </a:cubicBezTo>
                  <a:cubicBezTo>
                    <a:pt x="4867" y="2019"/>
                    <a:pt x="4649" y="1985"/>
                    <a:pt x="4361" y="1985"/>
                  </a:cubicBezTo>
                  <a:cubicBezTo>
                    <a:pt x="3611" y="1985"/>
                    <a:pt x="2386" y="2213"/>
                    <a:pt x="3298" y="3857"/>
                  </a:cubicBezTo>
                  <a:cubicBezTo>
                    <a:pt x="3298" y="3857"/>
                    <a:pt x="0" y="4780"/>
                    <a:pt x="2096" y="7333"/>
                  </a:cubicBezTo>
                  <a:cubicBezTo>
                    <a:pt x="2096" y="7333"/>
                    <a:pt x="646" y="8207"/>
                    <a:pt x="1868" y="9309"/>
                  </a:cubicBezTo>
                  <a:cubicBezTo>
                    <a:pt x="1868" y="9309"/>
                    <a:pt x="1381" y="11147"/>
                    <a:pt x="3397" y="14266"/>
                  </a:cubicBezTo>
                  <a:lnTo>
                    <a:pt x="4410" y="14236"/>
                  </a:lnTo>
                  <a:cubicBezTo>
                    <a:pt x="4410" y="14236"/>
                    <a:pt x="5433" y="13750"/>
                    <a:pt x="5563" y="11614"/>
                  </a:cubicBezTo>
                  <a:cubicBezTo>
                    <a:pt x="5636" y="10398"/>
                    <a:pt x="6186" y="9026"/>
                    <a:pt x="6992" y="9026"/>
                  </a:cubicBezTo>
                  <a:cubicBezTo>
                    <a:pt x="7160" y="9026"/>
                    <a:pt x="7340" y="9086"/>
                    <a:pt x="7529" y="9220"/>
                  </a:cubicBezTo>
                  <a:cubicBezTo>
                    <a:pt x="8226" y="9710"/>
                    <a:pt x="8963" y="10537"/>
                    <a:pt x="9955" y="10537"/>
                  </a:cubicBezTo>
                  <a:cubicBezTo>
                    <a:pt x="10532" y="10537"/>
                    <a:pt x="11196" y="10257"/>
                    <a:pt x="11989" y="9468"/>
                  </a:cubicBezTo>
                  <a:cubicBezTo>
                    <a:pt x="12477" y="8977"/>
                    <a:pt x="12944" y="8763"/>
                    <a:pt x="13361" y="8763"/>
                  </a:cubicBezTo>
                  <a:cubicBezTo>
                    <a:pt x="14165" y="8763"/>
                    <a:pt x="14779" y="9558"/>
                    <a:pt x="14988" y="10690"/>
                  </a:cubicBezTo>
                  <a:cubicBezTo>
                    <a:pt x="15177" y="11693"/>
                    <a:pt x="15544" y="14346"/>
                    <a:pt x="16359" y="14644"/>
                  </a:cubicBezTo>
                  <a:lnTo>
                    <a:pt x="17343" y="14514"/>
                  </a:lnTo>
                  <a:cubicBezTo>
                    <a:pt x="17343" y="14514"/>
                    <a:pt x="18554" y="12130"/>
                    <a:pt x="18435" y="9757"/>
                  </a:cubicBezTo>
                  <a:cubicBezTo>
                    <a:pt x="18435" y="9757"/>
                    <a:pt x="19776" y="8495"/>
                    <a:pt x="18535" y="7889"/>
                  </a:cubicBezTo>
                  <a:cubicBezTo>
                    <a:pt x="18535" y="7889"/>
                    <a:pt x="20352" y="6519"/>
                    <a:pt x="18226" y="5495"/>
                  </a:cubicBezTo>
                  <a:cubicBezTo>
                    <a:pt x="18226" y="5495"/>
                    <a:pt x="18638" y="3461"/>
                    <a:pt x="17162" y="3461"/>
                  </a:cubicBezTo>
                  <a:cubicBezTo>
                    <a:pt x="17001" y="3461"/>
                    <a:pt x="16817" y="3485"/>
                    <a:pt x="16608" y="3539"/>
                  </a:cubicBezTo>
                  <a:cubicBezTo>
                    <a:pt x="16608" y="3539"/>
                    <a:pt x="17017" y="1470"/>
                    <a:pt x="15215" y="1470"/>
                  </a:cubicBezTo>
                  <a:cubicBezTo>
                    <a:pt x="14973" y="1470"/>
                    <a:pt x="14691" y="1507"/>
                    <a:pt x="14363" y="1592"/>
                  </a:cubicBezTo>
                  <a:cubicBezTo>
                    <a:pt x="14363" y="1592"/>
                    <a:pt x="13824" y="0"/>
                    <a:pt x="12450" y="0"/>
                  </a:cubicBezTo>
                  <a:close/>
                </a:path>
              </a:pathLst>
            </a:custGeom>
            <a:solidFill>
              <a:srgbClr val="1D2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33;p50">
              <a:extLst>
                <a:ext uri="{FF2B5EF4-FFF2-40B4-BE49-F238E27FC236}">
                  <a16:creationId xmlns:a16="http://schemas.microsoft.com/office/drawing/2014/main" xmlns="" id="{4CCA6390-7E57-435D-99F3-22C6D65DD44F}"/>
                </a:ext>
              </a:extLst>
            </p:cNvPr>
            <p:cNvSpPr/>
            <p:nvPr/>
          </p:nvSpPr>
          <p:spPr>
            <a:xfrm>
              <a:off x="4331515" y="3045662"/>
              <a:ext cx="80298" cy="73541"/>
            </a:xfrm>
            <a:custGeom>
              <a:avLst/>
              <a:gdLst/>
              <a:ahLst/>
              <a:cxnLst/>
              <a:rect l="l" t="t" r="r" b="b"/>
              <a:pathLst>
                <a:path w="2365" h="2166" extrusionOk="0">
                  <a:moveTo>
                    <a:pt x="2365" y="0"/>
                  </a:moveTo>
                  <a:cubicBezTo>
                    <a:pt x="1" y="208"/>
                    <a:pt x="1442" y="2166"/>
                    <a:pt x="1442" y="2166"/>
                  </a:cubicBezTo>
                  <a:cubicBezTo>
                    <a:pt x="994" y="586"/>
                    <a:pt x="2365" y="0"/>
                    <a:pt x="2365"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34;p50">
              <a:extLst>
                <a:ext uri="{FF2B5EF4-FFF2-40B4-BE49-F238E27FC236}">
                  <a16:creationId xmlns:a16="http://schemas.microsoft.com/office/drawing/2014/main" xmlns="" id="{C8C50B1F-BC17-42B7-AFC4-8603BD98E93D}"/>
                </a:ext>
              </a:extLst>
            </p:cNvPr>
            <p:cNvSpPr/>
            <p:nvPr/>
          </p:nvSpPr>
          <p:spPr>
            <a:xfrm>
              <a:off x="4467766" y="2922176"/>
              <a:ext cx="120090" cy="64170"/>
            </a:xfrm>
            <a:custGeom>
              <a:avLst/>
              <a:gdLst/>
              <a:ahLst/>
              <a:cxnLst/>
              <a:rect l="l" t="t" r="r" b="b"/>
              <a:pathLst>
                <a:path w="3537" h="1890" extrusionOk="0">
                  <a:moveTo>
                    <a:pt x="1945" y="0"/>
                  </a:moveTo>
                  <a:cubicBezTo>
                    <a:pt x="686" y="0"/>
                    <a:pt x="1" y="1889"/>
                    <a:pt x="1" y="1889"/>
                  </a:cubicBezTo>
                  <a:cubicBezTo>
                    <a:pt x="641" y="952"/>
                    <a:pt x="1561" y="725"/>
                    <a:pt x="2302" y="725"/>
                  </a:cubicBezTo>
                  <a:cubicBezTo>
                    <a:pt x="2998" y="725"/>
                    <a:pt x="3537" y="925"/>
                    <a:pt x="3537" y="925"/>
                  </a:cubicBezTo>
                  <a:cubicBezTo>
                    <a:pt x="2934" y="249"/>
                    <a:pt x="2402" y="0"/>
                    <a:pt x="1945"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35;p50">
              <a:extLst>
                <a:ext uri="{FF2B5EF4-FFF2-40B4-BE49-F238E27FC236}">
                  <a16:creationId xmlns:a16="http://schemas.microsoft.com/office/drawing/2014/main" xmlns="" id="{BBC8E86B-5949-40E2-BD2B-394B35943DE6}"/>
                </a:ext>
              </a:extLst>
            </p:cNvPr>
            <p:cNvSpPr/>
            <p:nvPr/>
          </p:nvSpPr>
          <p:spPr>
            <a:xfrm>
              <a:off x="4732154" y="2968352"/>
              <a:ext cx="88582" cy="77344"/>
            </a:xfrm>
            <a:custGeom>
              <a:avLst/>
              <a:gdLst/>
              <a:ahLst/>
              <a:cxnLst/>
              <a:rect l="l" t="t" r="r" b="b"/>
              <a:pathLst>
                <a:path w="2609" h="2278" extrusionOk="0">
                  <a:moveTo>
                    <a:pt x="1021" y="0"/>
                  </a:moveTo>
                  <a:cubicBezTo>
                    <a:pt x="497" y="0"/>
                    <a:pt x="1" y="181"/>
                    <a:pt x="1" y="181"/>
                  </a:cubicBezTo>
                  <a:cubicBezTo>
                    <a:pt x="2018" y="251"/>
                    <a:pt x="2038" y="2277"/>
                    <a:pt x="2038" y="2277"/>
                  </a:cubicBezTo>
                  <a:cubicBezTo>
                    <a:pt x="2609" y="385"/>
                    <a:pt x="1785" y="0"/>
                    <a:pt x="1021"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36;p50">
              <a:extLst>
                <a:ext uri="{FF2B5EF4-FFF2-40B4-BE49-F238E27FC236}">
                  <a16:creationId xmlns:a16="http://schemas.microsoft.com/office/drawing/2014/main" xmlns="" id="{92C1A4F2-AC08-46FB-933F-FC794C0FB9C9}"/>
                </a:ext>
              </a:extLst>
            </p:cNvPr>
            <p:cNvSpPr/>
            <p:nvPr/>
          </p:nvSpPr>
          <p:spPr>
            <a:xfrm>
              <a:off x="4606156" y="2980541"/>
              <a:ext cx="93335" cy="57040"/>
            </a:xfrm>
            <a:custGeom>
              <a:avLst/>
              <a:gdLst/>
              <a:ahLst/>
              <a:cxnLst/>
              <a:rect l="l" t="t" r="r" b="b"/>
              <a:pathLst>
                <a:path w="2749" h="1680" extrusionOk="0">
                  <a:moveTo>
                    <a:pt x="1475" y="0"/>
                  </a:moveTo>
                  <a:cubicBezTo>
                    <a:pt x="1" y="0"/>
                    <a:pt x="7" y="1680"/>
                    <a:pt x="7" y="1680"/>
                  </a:cubicBezTo>
                  <a:cubicBezTo>
                    <a:pt x="519" y="405"/>
                    <a:pt x="2121" y="306"/>
                    <a:pt x="2608" y="306"/>
                  </a:cubicBezTo>
                  <a:cubicBezTo>
                    <a:pt x="2697" y="306"/>
                    <a:pt x="2749" y="309"/>
                    <a:pt x="2749" y="309"/>
                  </a:cubicBezTo>
                  <a:cubicBezTo>
                    <a:pt x="2233" y="90"/>
                    <a:pt x="1815" y="0"/>
                    <a:pt x="1475"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37;p50">
              <a:extLst>
                <a:ext uri="{FF2B5EF4-FFF2-40B4-BE49-F238E27FC236}">
                  <a16:creationId xmlns:a16="http://schemas.microsoft.com/office/drawing/2014/main" xmlns="" id="{37AC659B-B133-4978-9EEC-DD7ACBF14E54}"/>
                </a:ext>
              </a:extLst>
            </p:cNvPr>
            <p:cNvSpPr/>
            <p:nvPr/>
          </p:nvSpPr>
          <p:spPr>
            <a:xfrm>
              <a:off x="4467766" y="2993035"/>
              <a:ext cx="84032" cy="70180"/>
            </a:xfrm>
            <a:custGeom>
              <a:avLst/>
              <a:gdLst/>
              <a:ahLst/>
              <a:cxnLst/>
              <a:rect l="l" t="t" r="r" b="b"/>
              <a:pathLst>
                <a:path w="2475" h="2067" extrusionOk="0">
                  <a:moveTo>
                    <a:pt x="2017" y="1"/>
                  </a:moveTo>
                  <a:lnTo>
                    <a:pt x="2017" y="1"/>
                  </a:lnTo>
                  <a:cubicBezTo>
                    <a:pt x="2017" y="1"/>
                    <a:pt x="1203" y="1689"/>
                    <a:pt x="1" y="2067"/>
                  </a:cubicBezTo>
                  <a:cubicBezTo>
                    <a:pt x="1" y="2067"/>
                    <a:pt x="2474" y="2027"/>
                    <a:pt x="2017"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38;p50">
              <a:extLst>
                <a:ext uri="{FF2B5EF4-FFF2-40B4-BE49-F238E27FC236}">
                  <a16:creationId xmlns:a16="http://schemas.microsoft.com/office/drawing/2014/main" xmlns="" id="{2EEC008A-9F20-4AFB-9EA2-AC7EACB539CA}"/>
                </a:ext>
              </a:extLst>
            </p:cNvPr>
            <p:cNvSpPr/>
            <p:nvPr/>
          </p:nvSpPr>
          <p:spPr>
            <a:xfrm>
              <a:off x="4375721" y="3119169"/>
              <a:ext cx="99311" cy="63016"/>
            </a:xfrm>
            <a:custGeom>
              <a:avLst/>
              <a:gdLst/>
              <a:ahLst/>
              <a:cxnLst/>
              <a:rect l="l" t="t" r="r" b="b"/>
              <a:pathLst>
                <a:path w="2925" h="1856" extrusionOk="0">
                  <a:moveTo>
                    <a:pt x="1858" y="1"/>
                  </a:moveTo>
                  <a:lnTo>
                    <a:pt x="1858" y="1"/>
                  </a:lnTo>
                  <a:cubicBezTo>
                    <a:pt x="1858" y="1"/>
                    <a:pt x="1927" y="1649"/>
                    <a:pt x="1" y="1848"/>
                  </a:cubicBezTo>
                  <a:cubicBezTo>
                    <a:pt x="1" y="1848"/>
                    <a:pt x="103" y="1855"/>
                    <a:pt x="264" y="1855"/>
                  </a:cubicBezTo>
                  <a:cubicBezTo>
                    <a:pt x="994" y="1855"/>
                    <a:pt x="2925" y="1702"/>
                    <a:pt x="1858"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39;p50">
              <a:extLst>
                <a:ext uri="{FF2B5EF4-FFF2-40B4-BE49-F238E27FC236}">
                  <a16:creationId xmlns:a16="http://schemas.microsoft.com/office/drawing/2014/main" xmlns="" id="{D5D928E4-8811-476C-8993-FAA10DD68480}"/>
                </a:ext>
              </a:extLst>
            </p:cNvPr>
            <p:cNvSpPr/>
            <p:nvPr/>
          </p:nvSpPr>
          <p:spPr>
            <a:xfrm>
              <a:off x="4556484" y="3108033"/>
              <a:ext cx="107256" cy="41184"/>
            </a:xfrm>
            <a:custGeom>
              <a:avLst/>
              <a:gdLst/>
              <a:ahLst/>
              <a:cxnLst/>
              <a:rect l="l" t="t" r="r" b="b"/>
              <a:pathLst>
                <a:path w="3159" h="1213" extrusionOk="0">
                  <a:moveTo>
                    <a:pt x="0" y="0"/>
                  </a:moveTo>
                  <a:cubicBezTo>
                    <a:pt x="1" y="1"/>
                    <a:pt x="585" y="1213"/>
                    <a:pt x="1602" y="1213"/>
                  </a:cubicBezTo>
                  <a:cubicBezTo>
                    <a:pt x="2043" y="1213"/>
                    <a:pt x="2566" y="984"/>
                    <a:pt x="3159" y="329"/>
                  </a:cubicBezTo>
                  <a:lnTo>
                    <a:pt x="3159" y="329"/>
                  </a:lnTo>
                  <a:cubicBezTo>
                    <a:pt x="3159" y="329"/>
                    <a:pt x="2444" y="717"/>
                    <a:pt x="1613" y="717"/>
                  </a:cubicBezTo>
                  <a:cubicBezTo>
                    <a:pt x="1069" y="717"/>
                    <a:pt x="476" y="550"/>
                    <a:pt x="0" y="0"/>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40;p50">
              <a:extLst>
                <a:ext uri="{FF2B5EF4-FFF2-40B4-BE49-F238E27FC236}">
                  <a16:creationId xmlns:a16="http://schemas.microsoft.com/office/drawing/2014/main" xmlns="" id="{A62DAC6F-6D5A-4051-A344-4237340FC304}"/>
                </a:ext>
              </a:extLst>
            </p:cNvPr>
            <p:cNvSpPr/>
            <p:nvPr/>
          </p:nvSpPr>
          <p:spPr>
            <a:xfrm>
              <a:off x="4711273" y="3084062"/>
              <a:ext cx="105253" cy="46922"/>
            </a:xfrm>
            <a:custGeom>
              <a:avLst/>
              <a:gdLst/>
              <a:ahLst/>
              <a:cxnLst/>
              <a:rect l="l" t="t" r="r" b="b"/>
              <a:pathLst>
                <a:path w="3100" h="1382" extrusionOk="0">
                  <a:moveTo>
                    <a:pt x="1465" y="1"/>
                  </a:moveTo>
                  <a:cubicBezTo>
                    <a:pt x="465" y="1"/>
                    <a:pt x="0" y="1382"/>
                    <a:pt x="0" y="1382"/>
                  </a:cubicBezTo>
                  <a:cubicBezTo>
                    <a:pt x="382" y="710"/>
                    <a:pt x="928" y="503"/>
                    <a:pt x="1455" y="503"/>
                  </a:cubicBezTo>
                  <a:cubicBezTo>
                    <a:pt x="2301" y="503"/>
                    <a:pt x="3099" y="1035"/>
                    <a:pt x="3099" y="1035"/>
                  </a:cubicBezTo>
                  <a:cubicBezTo>
                    <a:pt x="2447" y="267"/>
                    <a:pt x="1905" y="1"/>
                    <a:pt x="1465"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41;p50">
              <a:extLst>
                <a:ext uri="{FF2B5EF4-FFF2-40B4-BE49-F238E27FC236}">
                  <a16:creationId xmlns:a16="http://schemas.microsoft.com/office/drawing/2014/main" xmlns="" id="{16F08997-EBF5-4776-A565-9E0E950A3996}"/>
                </a:ext>
              </a:extLst>
            </p:cNvPr>
            <p:cNvSpPr/>
            <p:nvPr/>
          </p:nvSpPr>
          <p:spPr>
            <a:xfrm>
              <a:off x="4845147" y="3091158"/>
              <a:ext cx="89397" cy="75578"/>
            </a:xfrm>
            <a:custGeom>
              <a:avLst/>
              <a:gdLst/>
              <a:ahLst/>
              <a:cxnLst/>
              <a:rect l="l" t="t" r="r" b="b"/>
              <a:pathLst>
                <a:path w="2633" h="2226" extrusionOk="0">
                  <a:moveTo>
                    <a:pt x="1" y="1"/>
                  </a:moveTo>
                  <a:lnTo>
                    <a:pt x="1" y="1"/>
                  </a:lnTo>
                  <a:cubicBezTo>
                    <a:pt x="1460" y="1064"/>
                    <a:pt x="288" y="2226"/>
                    <a:pt x="288" y="2226"/>
                  </a:cubicBezTo>
                  <a:cubicBezTo>
                    <a:pt x="2632" y="865"/>
                    <a:pt x="1" y="1"/>
                    <a:pt x="1" y="1"/>
                  </a:cubicBezTo>
                  <a:close/>
                </a:path>
              </a:pathLst>
            </a:custGeom>
            <a:solidFill>
              <a:srgbClr val="2C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42;p50">
              <a:extLst>
                <a:ext uri="{FF2B5EF4-FFF2-40B4-BE49-F238E27FC236}">
                  <a16:creationId xmlns:a16="http://schemas.microsoft.com/office/drawing/2014/main" xmlns="" id="{653D27B1-14F5-4FA0-B31A-A95027162FD9}"/>
                </a:ext>
              </a:extLst>
            </p:cNvPr>
            <p:cNvSpPr/>
            <p:nvPr/>
          </p:nvSpPr>
          <p:spPr>
            <a:xfrm>
              <a:off x="3640549" y="4118393"/>
              <a:ext cx="623572" cy="870780"/>
            </a:xfrm>
            <a:custGeom>
              <a:avLst/>
              <a:gdLst/>
              <a:ahLst/>
              <a:cxnLst/>
              <a:rect l="l" t="t" r="r" b="b"/>
              <a:pathLst>
                <a:path w="18366" h="25647" extrusionOk="0">
                  <a:moveTo>
                    <a:pt x="0" y="1"/>
                  </a:moveTo>
                  <a:lnTo>
                    <a:pt x="0" y="25647"/>
                  </a:lnTo>
                  <a:lnTo>
                    <a:pt x="18365" y="25647"/>
                  </a:lnTo>
                  <a:lnTo>
                    <a:pt x="18365" y="1"/>
                  </a:lnTo>
                  <a:close/>
                </a:path>
              </a:pathLst>
            </a:custGeom>
            <a:solidFill>
              <a:srgbClr val="C9A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43;p50">
              <a:extLst>
                <a:ext uri="{FF2B5EF4-FFF2-40B4-BE49-F238E27FC236}">
                  <a16:creationId xmlns:a16="http://schemas.microsoft.com/office/drawing/2014/main" xmlns="" id="{4D5A3F61-72CC-4B26-B8E0-E2B4D883B30C}"/>
                </a:ext>
              </a:extLst>
            </p:cNvPr>
            <p:cNvSpPr/>
            <p:nvPr/>
          </p:nvSpPr>
          <p:spPr>
            <a:xfrm>
              <a:off x="3772386" y="4253287"/>
              <a:ext cx="314332" cy="735886"/>
            </a:xfrm>
            <a:custGeom>
              <a:avLst/>
              <a:gdLst/>
              <a:ahLst/>
              <a:cxnLst/>
              <a:rect l="l" t="t" r="r" b="b"/>
              <a:pathLst>
                <a:path w="9258" h="21674" extrusionOk="0">
                  <a:moveTo>
                    <a:pt x="6845" y="1"/>
                  </a:moveTo>
                  <a:lnTo>
                    <a:pt x="9258" y="1660"/>
                  </a:lnTo>
                  <a:lnTo>
                    <a:pt x="9089" y="1541"/>
                  </a:lnTo>
                  <a:lnTo>
                    <a:pt x="6845" y="1"/>
                  </a:lnTo>
                  <a:close/>
                  <a:moveTo>
                    <a:pt x="4580" y="1203"/>
                  </a:moveTo>
                  <a:cubicBezTo>
                    <a:pt x="4580" y="1252"/>
                    <a:pt x="4570" y="1282"/>
                    <a:pt x="4570" y="1282"/>
                  </a:cubicBezTo>
                  <a:lnTo>
                    <a:pt x="1" y="5494"/>
                  </a:lnTo>
                  <a:lnTo>
                    <a:pt x="468" y="21674"/>
                  </a:lnTo>
                  <a:lnTo>
                    <a:pt x="945" y="21674"/>
                  </a:lnTo>
                  <a:cubicBezTo>
                    <a:pt x="934" y="20700"/>
                    <a:pt x="647" y="6408"/>
                    <a:pt x="1183" y="5921"/>
                  </a:cubicBezTo>
                  <a:cubicBezTo>
                    <a:pt x="1729" y="5424"/>
                    <a:pt x="3557" y="2514"/>
                    <a:pt x="4570" y="2514"/>
                  </a:cubicBezTo>
                  <a:cubicBezTo>
                    <a:pt x="5583" y="2514"/>
                    <a:pt x="8295" y="5821"/>
                    <a:pt x="8364" y="6467"/>
                  </a:cubicBezTo>
                  <a:cubicBezTo>
                    <a:pt x="8424" y="6993"/>
                    <a:pt x="8145" y="18009"/>
                    <a:pt x="8056" y="21674"/>
                  </a:cubicBezTo>
                  <a:lnTo>
                    <a:pt x="8692" y="21674"/>
                  </a:lnTo>
                  <a:lnTo>
                    <a:pt x="9149" y="5494"/>
                  </a:lnTo>
                  <a:lnTo>
                    <a:pt x="4580" y="1282"/>
                  </a:lnTo>
                  <a:lnTo>
                    <a:pt x="4580" y="1203"/>
                  </a:lnTo>
                  <a:close/>
                </a:path>
              </a:pathLst>
            </a:custGeom>
            <a:solidFill>
              <a:srgbClr val="B3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44;p50">
              <a:extLst>
                <a:ext uri="{FF2B5EF4-FFF2-40B4-BE49-F238E27FC236}">
                  <a16:creationId xmlns:a16="http://schemas.microsoft.com/office/drawing/2014/main" xmlns="" id="{36F70980-88B5-4DA0-91CB-F707D27F1078}"/>
                </a:ext>
              </a:extLst>
            </p:cNvPr>
            <p:cNvSpPr/>
            <p:nvPr/>
          </p:nvSpPr>
          <p:spPr>
            <a:xfrm>
              <a:off x="3730591" y="3181914"/>
              <a:ext cx="396973" cy="600314"/>
            </a:xfrm>
            <a:custGeom>
              <a:avLst/>
              <a:gdLst/>
              <a:ahLst/>
              <a:cxnLst/>
              <a:rect l="l" t="t" r="r" b="b"/>
              <a:pathLst>
                <a:path w="11692" h="17681" extrusionOk="0">
                  <a:moveTo>
                    <a:pt x="5851" y="0"/>
                  </a:moveTo>
                  <a:cubicBezTo>
                    <a:pt x="0" y="0"/>
                    <a:pt x="110" y="5463"/>
                    <a:pt x="249" y="10807"/>
                  </a:cubicBezTo>
                  <a:cubicBezTo>
                    <a:pt x="318" y="13240"/>
                    <a:pt x="973" y="17680"/>
                    <a:pt x="5821" y="17680"/>
                  </a:cubicBezTo>
                  <a:cubicBezTo>
                    <a:pt x="9694" y="17680"/>
                    <a:pt x="11393" y="13806"/>
                    <a:pt x="11393" y="10807"/>
                  </a:cubicBezTo>
                  <a:cubicBezTo>
                    <a:pt x="11393" y="7062"/>
                    <a:pt x="11691" y="0"/>
                    <a:pt x="5851" y="0"/>
                  </a:cubicBezTo>
                  <a:close/>
                </a:path>
              </a:pathLst>
            </a:custGeom>
            <a:solidFill>
              <a:srgbClr val="9A64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45;p50">
              <a:extLst>
                <a:ext uri="{FF2B5EF4-FFF2-40B4-BE49-F238E27FC236}">
                  <a16:creationId xmlns:a16="http://schemas.microsoft.com/office/drawing/2014/main" xmlns="" id="{0077038D-4AD3-4B44-AAA9-90D2E319673D}"/>
                </a:ext>
              </a:extLst>
            </p:cNvPr>
            <p:cNvSpPr/>
            <p:nvPr/>
          </p:nvSpPr>
          <p:spPr>
            <a:xfrm>
              <a:off x="3744512" y="3171422"/>
              <a:ext cx="334840" cy="161376"/>
            </a:xfrm>
            <a:custGeom>
              <a:avLst/>
              <a:gdLst/>
              <a:ahLst/>
              <a:cxnLst/>
              <a:rect l="l" t="t" r="r" b="b"/>
              <a:pathLst>
                <a:path w="9862" h="4753" extrusionOk="0">
                  <a:moveTo>
                    <a:pt x="5603" y="1"/>
                  </a:moveTo>
                  <a:cubicBezTo>
                    <a:pt x="5592" y="1"/>
                    <a:pt x="5581" y="1"/>
                    <a:pt x="5569" y="1"/>
                  </a:cubicBezTo>
                  <a:cubicBezTo>
                    <a:pt x="2918" y="29"/>
                    <a:pt x="0" y="4752"/>
                    <a:pt x="371" y="4752"/>
                  </a:cubicBezTo>
                  <a:cubicBezTo>
                    <a:pt x="394" y="4752"/>
                    <a:pt x="428" y="4735"/>
                    <a:pt x="474" y="4699"/>
                  </a:cubicBezTo>
                  <a:cubicBezTo>
                    <a:pt x="1232" y="4122"/>
                    <a:pt x="3236" y="3446"/>
                    <a:pt x="4899" y="3446"/>
                  </a:cubicBezTo>
                  <a:cubicBezTo>
                    <a:pt x="5067" y="3446"/>
                    <a:pt x="5231" y="3453"/>
                    <a:pt x="5391" y="3468"/>
                  </a:cubicBezTo>
                  <a:cubicBezTo>
                    <a:pt x="7994" y="3701"/>
                    <a:pt x="9313" y="4284"/>
                    <a:pt x="9712" y="4284"/>
                  </a:cubicBezTo>
                  <a:cubicBezTo>
                    <a:pt x="9822" y="4284"/>
                    <a:pt x="9862" y="4240"/>
                    <a:pt x="9840" y="4133"/>
                  </a:cubicBezTo>
                  <a:cubicBezTo>
                    <a:pt x="9742" y="3638"/>
                    <a:pt x="8381" y="1"/>
                    <a:pt x="5603" y="1"/>
                  </a:cubicBezTo>
                  <a:close/>
                </a:path>
              </a:pathLst>
            </a:custGeom>
            <a:solidFill>
              <a:srgbClr val="4C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46;p50">
              <a:extLst>
                <a:ext uri="{FF2B5EF4-FFF2-40B4-BE49-F238E27FC236}">
                  <a16:creationId xmlns:a16="http://schemas.microsoft.com/office/drawing/2014/main" xmlns="" id="{362ECE61-3B4E-41EC-9B0B-0589ECA078CE}"/>
                </a:ext>
              </a:extLst>
            </p:cNvPr>
            <p:cNvSpPr/>
            <p:nvPr/>
          </p:nvSpPr>
          <p:spPr>
            <a:xfrm>
              <a:off x="3738332" y="3297250"/>
              <a:ext cx="379114" cy="484978"/>
            </a:xfrm>
            <a:custGeom>
              <a:avLst/>
              <a:gdLst/>
              <a:ahLst/>
              <a:cxnLst/>
              <a:rect l="l" t="t" r="r" b="b"/>
              <a:pathLst>
                <a:path w="11166" h="14284" extrusionOk="0">
                  <a:moveTo>
                    <a:pt x="3100" y="0"/>
                  </a:moveTo>
                  <a:cubicBezTo>
                    <a:pt x="2831" y="60"/>
                    <a:pt x="2573" y="129"/>
                    <a:pt x="2325" y="219"/>
                  </a:cubicBezTo>
                  <a:cubicBezTo>
                    <a:pt x="557" y="2771"/>
                    <a:pt x="1" y="5682"/>
                    <a:pt x="21" y="7410"/>
                  </a:cubicBezTo>
                  <a:lnTo>
                    <a:pt x="21" y="7419"/>
                  </a:lnTo>
                  <a:cubicBezTo>
                    <a:pt x="90" y="9853"/>
                    <a:pt x="745" y="14283"/>
                    <a:pt x="5593" y="14283"/>
                  </a:cubicBezTo>
                  <a:cubicBezTo>
                    <a:pt x="9466" y="14283"/>
                    <a:pt x="11165" y="10409"/>
                    <a:pt x="11165" y="7410"/>
                  </a:cubicBezTo>
                  <a:cubicBezTo>
                    <a:pt x="11145" y="4281"/>
                    <a:pt x="10360" y="2046"/>
                    <a:pt x="9387" y="477"/>
                  </a:cubicBezTo>
                  <a:cubicBezTo>
                    <a:pt x="9198" y="427"/>
                    <a:pt x="8970" y="358"/>
                    <a:pt x="8692" y="288"/>
                  </a:cubicBezTo>
                  <a:lnTo>
                    <a:pt x="8692" y="288"/>
                  </a:lnTo>
                  <a:cubicBezTo>
                    <a:pt x="9685" y="1718"/>
                    <a:pt x="10569" y="3695"/>
                    <a:pt x="10698" y="6277"/>
                  </a:cubicBezTo>
                  <a:cubicBezTo>
                    <a:pt x="11006" y="12485"/>
                    <a:pt x="6824" y="13756"/>
                    <a:pt x="5573" y="13836"/>
                  </a:cubicBezTo>
                  <a:lnTo>
                    <a:pt x="5434" y="13836"/>
                  </a:lnTo>
                  <a:cubicBezTo>
                    <a:pt x="3864" y="13836"/>
                    <a:pt x="855" y="12317"/>
                    <a:pt x="686" y="7459"/>
                  </a:cubicBezTo>
                  <a:cubicBezTo>
                    <a:pt x="577" y="4231"/>
                    <a:pt x="1818" y="1708"/>
                    <a:pt x="3100" y="0"/>
                  </a:cubicBezTo>
                  <a:close/>
                </a:path>
              </a:pathLst>
            </a:custGeom>
            <a:solidFill>
              <a:srgbClr val="885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47;p50">
              <a:extLst>
                <a:ext uri="{FF2B5EF4-FFF2-40B4-BE49-F238E27FC236}">
                  <a16:creationId xmlns:a16="http://schemas.microsoft.com/office/drawing/2014/main" xmlns="" id="{9A694E2D-A374-4767-8E86-FFF3084DE5AD}"/>
                </a:ext>
              </a:extLst>
            </p:cNvPr>
            <p:cNvSpPr/>
            <p:nvPr/>
          </p:nvSpPr>
          <p:spPr>
            <a:xfrm>
              <a:off x="3817272" y="3197396"/>
              <a:ext cx="239773" cy="116050"/>
            </a:xfrm>
            <a:custGeom>
              <a:avLst/>
              <a:gdLst/>
              <a:ahLst/>
              <a:cxnLst/>
              <a:rect l="l" t="t" r="r" b="b"/>
              <a:pathLst>
                <a:path w="7062" h="3418" extrusionOk="0">
                  <a:moveTo>
                    <a:pt x="3248" y="1"/>
                  </a:moveTo>
                  <a:cubicBezTo>
                    <a:pt x="2989" y="169"/>
                    <a:pt x="2742" y="339"/>
                    <a:pt x="2503" y="527"/>
                  </a:cubicBezTo>
                  <a:cubicBezTo>
                    <a:pt x="1480" y="1302"/>
                    <a:pt x="656" y="2206"/>
                    <a:pt x="0" y="3160"/>
                  </a:cubicBezTo>
                  <a:cubicBezTo>
                    <a:pt x="248" y="3070"/>
                    <a:pt x="506" y="3001"/>
                    <a:pt x="775" y="2941"/>
                  </a:cubicBezTo>
                  <a:cubicBezTo>
                    <a:pt x="2056" y="1213"/>
                    <a:pt x="3367" y="299"/>
                    <a:pt x="3367" y="299"/>
                  </a:cubicBezTo>
                  <a:cubicBezTo>
                    <a:pt x="3367" y="299"/>
                    <a:pt x="4976" y="1222"/>
                    <a:pt x="6367" y="3229"/>
                  </a:cubicBezTo>
                  <a:cubicBezTo>
                    <a:pt x="6645" y="3299"/>
                    <a:pt x="6873" y="3368"/>
                    <a:pt x="7062" y="3418"/>
                  </a:cubicBezTo>
                  <a:cubicBezTo>
                    <a:pt x="6227" y="2077"/>
                    <a:pt x="5264" y="1222"/>
                    <a:pt x="4510" y="696"/>
                  </a:cubicBezTo>
                  <a:cubicBezTo>
                    <a:pt x="3784" y="189"/>
                    <a:pt x="3258" y="1"/>
                    <a:pt x="3248" y="1"/>
                  </a:cubicBezTo>
                  <a:close/>
                </a:path>
              </a:pathLst>
            </a:custGeom>
            <a:solidFill>
              <a:srgbClr val="462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48;p50">
              <a:extLst>
                <a:ext uri="{FF2B5EF4-FFF2-40B4-BE49-F238E27FC236}">
                  <a16:creationId xmlns:a16="http://schemas.microsoft.com/office/drawing/2014/main" xmlns="" id="{70020723-D98B-4778-BCA0-845667655049}"/>
                </a:ext>
              </a:extLst>
            </p:cNvPr>
            <p:cNvSpPr/>
            <p:nvPr/>
          </p:nvSpPr>
          <p:spPr>
            <a:xfrm>
              <a:off x="3829053" y="3479338"/>
              <a:ext cx="30727" cy="46583"/>
            </a:xfrm>
            <a:custGeom>
              <a:avLst/>
              <a:gdLst/>
              <a:ahLst/>
              <a:cxnLst/>
              <a:rect l="l" t="t" r="r" b="b"/>
              <a:pathLst>
                <a:path w="905" h="1372" extrusionOk="0">
                  <a:moveTo>
                    <a:pt x="457" y="1"/>
                  </a:moveTo>
                  <a:cubicBezTo>
                    <a:pt x="209" y="1"/>
                    <a:pt x="11" y="299"/>
                    <a:pt x="11" y="686"/>
                  </a:cubicBezTo>
                  <a:cubicBezTo>
                    <a:pt x="0" y="1063"/>
                    <a:pt x="199" y="1371"/>
                    <a:pt x="448" y="1371"/>
                  </a:cubicBezTo>
                  <a:cubicBezTo>
                    <a:pt x="686" y="1371"/>
                    <a:pt x="894" y="1073"/>
                    <a:pt x="894" y="696"/>
                  </a:cubicBezTo>
                  <a:cubicBezTo>
                    <a:pt x="905" y="308"/>
                    <a:pt x="706"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49;p50">
              <a:extLst>
                <a:ext uri="{FF2B5EF4-FFF2-40B4-BE49-F238E27FC236}">
                  <a16:creationId xmlns:a16="http://schemas.microsoft.com/office/drawing/2014/main" xmlns="" id="{F6EBC96B-F113-450E-B999-5D9FD3CAA907}"/>
                </a:ext>
              </a:extLst>
            </p:cNvPr>
            <p:cNvSpPr/>
            <p:nvPr/>
          </p:nvSpPr>
          <p:spPr>
            <a:xfrm>
              <a:off x="3992636" y="3479338"/>
              <a:ext cx="30354" cy="46583"/>
            </a:xfrm>
            <a:custGeom>
              <a:avLst/>
              <a:gdLst/>
              <a:ahLst/>
              <a:cxnLst/>
              <a:rect l="l" t="t" r="r" b="b"/>
              <a:pathLst>
                <a:path w="894" h="1372" extrusionOk="0">
                  <a:moveTo>
                    <a:pt x="457" y="1"/>
                  </a:moveTo>
                  <a:cubicBezTo>
                    <a:pt x="208" y="1"/>
                    <a:pt x="10" y="299"/>
                    <a:pt x="0" y="686"/>
                  </a:cubicBezTo>
                  <a:cubicBezTo>
                    <a:pt x="0" y="1063"/>
                    <a:pt x="188" y="1371"/>
                    <a:pt x="437" y="1371"/>
                  </a:cubicBezTo>
                  <a:cubicBezTo>
                    <a:pt x="685" y="1371"/>
                    <a:pt x="884" y="1073"/>
                    <a:pt x="894" y="696"/>
                  </a:cubicBezTo>
                  <a:cubicBezTo>
                    <a:pt x="894" y="308"/>
                    <a:pt x="705" y="1"/>
                    <a:pt x="45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50;p50">
              <a:extLst>
                <a:ext uri="{FF2B5EF4-FFF2-40B4-BE49-F238E27FC236}">
                  <a16:creationId xmlns:a16="http://schemas.microsoft.com/office/drawing/2014/main" xmlns="" id="{0624E329-DAFB-44D2-9090-83F78CF2A0B8}"/>
                </a:ext>
              </a:extLst>
            </p:cNvPr>
            <p:cNvSpPr/>
            <p:nvPr/>
          </p:nvSpPr>
          <p:spPr>
            <a:xfrm>
              <a:off x="3891084" y="3516754"/>
              <a:ext cx="44580" cy="88107"/>
            </a:xfrm>
            <a:custGeom>
              <a:avLst/>
              <a:gdLst/>
              <a:ahLst/>
              <a:cxnLst/>
              <a:rect l="l" t="t" r="r" b="b"/>
              <a:pathLst>
                <a:path w="1313" h="2595" extrusionOk="0">
                  <a:moveTo>
                    <a:pt x="1252" y="1"/>
                  </a:moveTo>
                  <a:cubicBezTo>
                    <a:pt x="1183" y="338"/>
                    <a:pt x="1133" y="676"/>
                    <a:pt x="1064" y="1004"/>
                  </a:cubicBezTo>
                  <a:cubicBezTo>
                    <a:pt x="1044" y="1084"/>
                    <a:pt x="1014" y="1163"/>
                    <a:pt x="994" y="1232"/>
                  </a:cubicBezTo>
                  <a:cubicBezTo>
                    <a:pt x="974" y="1302"/>
                    <a:pt x="925" y="1382"/>
                    <a:pt x="905" y="1391"/>
                  </a:cubicBezTo>
                  <a:lnTo>
                    <a:pt x="895" y="1391"/>
                  </a:lnTo>
                  <a:cubicBezTo>
                    <a:pt x="885" y="1402"/>
                    <a:pt x="865" y="1402"/>
                    <a:pt x="855" y="1402"/>
                  </a:cubicBezTo>
                  <a:cubicBezTo>
                    <a:pt x="815" y="1411"/>
                    <a:pt x="786" y="1411"/>
                    <a:pt x="746" y="1411"/>
                  </a:cubicBezTo>
                  <a:cubicBezTo>
                    <a:pt x="667" y="1411"/>
                    <a:pt x="587" y="1402"/>
                    <a:pt x="478" y="1402"/>
                  </a:cubicBezTo>
                  <a:cubicBezTo>
                    <a:pt x="428" y="1411"/>
                    <a:pt x="378" y="1422"/>
                    <a:pt x="319" y="1441"/>
                  </a:cubicBezTo>
                  <a:cubicBezTo>
                    <a:pt x="259" y="1461"/>
                    <a:pt x="200" y="1491"/>
                    <a:pt x="160" y="1541"/>
                  </a:cubicBezTo>
                  <a:cubicBezTo>
                    <a:pt x="71" y="1640"/>
                    <a:pt x="41" y="1739"/>
                    <a:pt x="21" y="1839"/>
                  </a:cubicBezTo>
                  <a:cubicBezTo>
                    <a:pt x="1" y="1948"/>
                    <a:pt x="1" y="2057"/>
                    <a:pt x="41" y="2157"/>
                  </a:cubicBezTo>
                  <a:cubicBezTo>
                    <a:pt x="71" y="2256"/>
                    <a:pt x="130" y="2355"/>
                    <a:pt x="210" y="2415"/>
                  </a:cubicBezTo>
                  <a:cubicBezTo>
                    <a:pt x="356" y="2543"/>
                    <a:pt x="536" y="2595"/>
                    <a:pt x="711" y="2595"/>
                  </a:cubicBezTo>
                  <a:cubicBezTo>
                    <a:pt x="726" y="2595"/>
                    <a:pt x="741" y="2594"/>
                    <a:pt x="756" y="2594"/>
                  </a:cubicBezTo>
                  <a:cubicBezTo>
                    <a:pt x="935" y="2574"/>
                    <a:pt x="1113" y="2504"/>
                    <a:pt x="1252" y="2395"/>
                  </a:cubicBezTo>
                  <a:lnTo>
                    <a:pt x="1252" y="2395"/>
                  </a:lnTo>
                  <a:cubicBezTo>
                    <a:pt x="1126" y="2440"/>
                    <a:pt x="999" y="2462"/>
                    <a:pt x="877" y="2462"/>
                  </a:cubicBezTo>
                  <a:cubicBezTo>
                    <a:pt x="836" y="2462"/>
                    <a:pt x="796" y="2460"/>
                    <a:pt x="756" y="2455"/>
                  </a:cubicBezTo>
                  <a:cubicBezTo>
                    <a:pt x="597" y="2435"/>
                    <a:pt x="458" y="2365"/>
                    <a:pt x="369" y="2256"/>
                  </a:cubicBezTo>
                  <a:cubicBezTo>
                    <a:pt x="319" y="2206"/>
                    <a:pt x="299" y="2146"/>
                    <a:pt x="279" y="2087"/>
                  </a:cubicBezTo>
                  <a:cubicBezTo>
                    <a:pt x="259" y="2027"/>
                    <a:pt x="270" y="1958"/>
                    <a:pt x="279" y="1898"/>
                  </a:cubicBezTo>
                  <a:cubicBezTo>
                    <a:pt x="299" y="1828"/>
                    <a:pt x="329" y="1769"/>
                    <a:pt x="359" y="1739"/>
                  </a:cubicBezTo>
                  <a:cubicBezTo>
                    <a:pt x="389" y="1709"/>
                    <a:pt x="428" y="1689"/>
                    <a:pt x="498" y="1689"/>
                  </a:cubicBezTo>
                  <a:lnTo>
                    <a:pt x="746" y="1689"/>
                  </a:lnTo>
                  <a:cubicBezTo>
                    <a:pt x="796" y="1689"/>
                    <a:pt x="846" y="1689"/>
                    <a:pt x="895" y="1680"/>
                  </a:cubicBezTo>
                  <a:cubicBezTo>
                    <a:pt x="925" y="1669"/>
                    <a:pt x="954" y="1660"/>
                    <a:pt x="974" y="1660"/>
                  </a:cubicBezTo>
                  <a:cubicBezTo>
                    <a:pt x="985" y="1660"/>
                    <a:pt x="1014" y="1650"/>
                    <a:pt x="1034" y="1630"/>
                  </a:cubicBezTo>
                  <a:cubicBezTo>
                    <a:pt x="1054" y="1620"/>
                    <a:pt x="1064" y="1610"/>
                    <a:pt x="1084" y="1600"/>
                  </a:cubicBezTo>
                  <a:cubicBezTo>
                    <a:pt x="1183" y="1491"/>
                    <a:pt x="1203" y="1402"/>
                    <a:pt x="1233" y="1312"/>
                  </a:cubicBezTo>
                  <a:cubicBezTo>
                    <a:pt x="1252" y="1223"/>
                    <a:pt x="1272" y="1133"/>
                    <a:pt x="1283" y="1044"/>
                  </a:cubicBezTo>
                  <a:cubicBezTo>
                    <a:pt x="1312" y="687"/>
                    <a:pt x="1303" y="338"/>
                    <a:pt x="1252"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51;p50">
              <a:extLst>
                <a:ext uri="{FF2B5EF4-FFF2-40B4-BE49-F238E27FC236}">
                  <a16:creationId xmlns:a16="http://schemas.microsoft.com/office/drawing/2014/main" xmlns="" id="{0EB5FC7B-0264-4187-A49F-3837F1D91271}"/>
                </a:ext>
              </a:extLst>
            </p:cNvPr>
            <p:cNvSpPr/>
            <p:nvPr/>
          </p:nvSpPr>
          <p:spPr>
            <a:xfrm>
              <a:off x="3875941" y="3648286"/>
              <a:ext cx="94456" cy="29165"/>
            </a:xfrm>
            <a:custGeom>
              <a:avLst/>
              <a:gdLst/>
              <a:ahLst/>
              <a:cxnLst/>
              <a:rect l="l" t="t" r="r" b="b"/>
              <a:pathLst>
                <a:path w="2782" h="859" extrusionOk="0">
                  <a:moveTo>
                    <a:pt x="2782" y="1"/>
                  </a:moveTo>
                  <a:lnTo>
                    <a:pt x="2782" y="1"/>
                  </a:lnTo>
                  <a:cubicBezTo>
                    <a:pt x="2662" y="70"/>
                    <a:pt x="2563" y="150"/>
                    <a:pt x="2453" y="209"/>
                  </a:cubicBezTo>
                  <a:lnTo>
                    <a:pt x="2285" y="298"/>
                  </a:lnTo>
                  <a:lnTo>
                    <a:pt x="2205" y="349"/>
                  </a:lnTo>
                  <a:lnTo>
                    <a:pt x="2126" y="388"/>
                  </a:lnTo>
                  <a:cubicBezTo>
                    <a:pt x="2066" y="408"/>
                    <a:pt x="2007" y="438"/>
                    <a:pt x="1957" y="457"/>
                  </a:cubicBezTo>
                  <a:lnTo>
                    <a:pt x="1778" y="507"/>
                  </a:lnTo>
                  <a:cubicBezTo>
                    <a:pt x="1729" y="527"/>
                    <a:pt x="1659" y="537"/>
                    <a:pt x="1609" y="547"/>
                  </a:cubicBezTo>
                  <a:cubicBezTo>
                    <a:pt x="1550" y="557"/>
                    <a:pt x="1490" y="567"/>
                    <a:pt x="1431" y="567"/>
                  </a:cubicBezTo>
                  <a:cubicBezTo>
                    <a:pt x="1381" y="571"/>
                    <a:pt x="1332" y="573"/>
                    <a:pt x="1282" y="573"/>
                  </a:cubicBezTo>
                  <a:cubicBezTo>
                    <a:pt x="1093" y="573"/>
                    <a:pt x="904" y="544"/>
                    <a:pt x="716" y="497"/>
                  </a:cubicBezTo>
                  <a:cubicBezTo>
                    <a:pt x="477" y="438"/>
                    <a:pt x="239" y="338"/>
                    <a:pt x="0" y="219"/>
                  </a:cubicBezTo>
                  <a:lnTo>
                    <a:pt x="0" y="219"/>
                  </a:lnTo>
                  <a:cubicBezTo>
                    <a:pt x="169" y="438"/>
                    <a:pt x="387" y="596"/>
                    <a:pt x="636" y="706"/>
                  </a:cubicBezTo>
                  <a:cubicBezTo>
                    <a:pt x="848" y="808"/>
                    <a:pt x="1090" y="859"/>
                    <a:pt x="1330" y="859"/>
                  </a:cubicBezTo>
                  <a:cubicBezTo>
                    <a:pt x="1370" y="859"/>
                    <a:pt x="1411" y="858"/>
                    <a:pt x="1451" y="855"/>
                  </a:cubicBezTo>
                  <a:cubicBezTo>
                    <a:pt x="1729" y="825"/>
                    <a:pt x="2007" y="746"/>
                    <a:pt x="2225" y="577"/>
                  </a:cubicBezTo>
                  <a:cubicBezTo>
                    <a:pt x="2354" y="517"/>
                    <a:pt x="2444" y="408"/>
                    <a:pt x="2543" y="318"/>
                  </a:cubicBezTo>
                  <a:cubicBezTo>
                    <a:pt x="2632" y="219"/>
                    <a:pt x="2712" y="110"/>
                    <a:pt x="2782"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52;p50">
              <a:extLst>
                <a:ext uri="{FF2B5EF4-FFF2-40B4-BE49-F238E27FC236}">
                  <a16:creationId xmlns:a16="http://schemas.microsoft.com/office/drawing/2014/main" xmlns="" id="{6AB048CD-9F67-4DF1-8460-01893CBF98E8}"/>
                </a:ext>
              </a:extLst>
            </p:cNvPr>
            <p:cNvSpPr/>
            <p:nvPr/>
          </p:nvSpPr>
          <p:spPr>
            <a:xfrm>
              <a:off x="3957869" y="3639866"/>
              <a:ext cx="24989" cy="16705"/>
            </a:xfrm>
            <a:custGeom>
              <a:avLst/>
              <a:gdLst/>
              <a:ahLst/>
              <a:cxnLst/>
              <a:rect l="l" t="t" r="r" b="b"/>
              <a:pathLst>
                <a:path w="736" h="492" extrusionOk="0">
                  <a:moveTo>
                    <a:pt x="1" y="1"/>
                  </a:moveTo>
                  <a:lnTo>
                    <a:pt x="1" y="1"/>
                  </a:lnTo>
                  <a:cubicBezTo>
                    <a:pt x="20" y="80"/>
                    <a:pt x="60" y="149"/>
                    <a:pt x="110" y="209"/>
                  </a:cubicBezTo>
                  <a:cubicBezTo>
                    <a:pt x="160" y="279"/>
                    <a:pt x="219" y="328"/>
                    <a:pt x="279" y="378"/>
                  </a:cubicBezTo>
                  <a:cubicBezTo>
                    <a:pt x="378" y="446"/>
                    <a:pt x="505" y="491"/>
                    <a:pt x="626" y="491"/>
                  </a:cubicBezTo>
                  <a:cubicBezTo>
                    <a:pt x="663" y="491"/>
                    <a:pt x="700" y="487"/>
                    <a:pt x="736" y="477"/>
                  </a:cubicBezTo>
                  <a:cubicBezTo>
                    <a:pt x="666" y="438"/>
                    <a:pt x="607" y="407"/>
                    <a:pt x="547" y="368"/>
                  </a:cubicBezTo>
                  <a:cubicBezTo>
                    <a:pt x="477" y="328"/>
                    <a:pt x="418" y="299"/>
                    <a:pt x="358" y="259"/>
                  </a:cubicBezTo>
                  <a:cubicBezTo>
                    <a:pt x="239" y="179"/>
                    <a:pt x="130" y="90"/>
                    <a:pt x="1"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53;p50">
              <a:extLst>
                <a:ext uri="{FF2B5EF4-FFF2-40B4-BE49-F238E27FC236}">
                  <a16:creationId xmlns:a16="http://schemas.microsoft.com/office/drawing/2014/main" xmlns="" id="{B7BC9420-075B-405A-BDBE-3E352676A94B}"/>
                </a:ext>
              </a:extLst>
            </p:cNvPr>
            <p:cNvSpPr/>
            <p:nvPr/>
          </p:nvSpPr>
          <p:spPr>
            <a:xfrm>
              <a:off x="3863447" y="3644585"/>
              <a:ext cx="25329" cy="16331"/>
            </a:xfrm>
            <a:custGeom>
              <a:avLst/>
              <a:gdLst/>
              <a:ahLst/>
              <a:cxnLst/>
              <a:rect l="l" t="t" r="r" b="b"/>
              <a:pathLst>
                <a:path w="746" h="481" extrusionOk="0">
                  <a:moveTo>
                    <a:pt x="746" y="1"/>
                  </a:moveTo>
                  <a:lnTo>
                    <a:pt x="746" y="1"/>
                  </a:lnTo>
                  <a:cubicBezTo>
                    <a:pt x="607" y="80"/>
                    <a:pt x="497" y="169"/>
                    <a:pt x="378" y="249"/>
                  </a:cubicBezTo>
                  <a:cubicBezTo>
                    <a:pt x="318" y="288"/>
                    <a:pt x="259" y="328"/>
                    <a:pt x="199" y="358"/>
                  </a:cubicBezTo>
                  <a:cubicBezTo>
                    <a:pt x="140" y="398"/>
                    <a:pt x="70" y="427"/>
                    <a:pt x="0" y="467"/>
                  </a:cubicBezTo>
                  <a:cubicBezTo>
                    <a:pt x="38" y="477"/>
                    <a:pt x="77" y="481"/>
                    <a:pt x="115" y="481"/>
                  </a:cubicBezTo>
                  <a:cubicBezTo>
                    <a:pt x="238" y="481"/>
                    <a:pt x="359" y="436"/>
                    <a:pt x="457" y="368"/>
                  </a:cubicBezTo>
                  <a:cubicBezTo>
                    <a:pt x="527" y="328"/>
                    <a:pt x="587" y="268"/>
                    <a:pt x="636" y="209"/>
                  </a:cubicBezTo>
                  <a:cubicBezTo>
                    <a:pt x="686" y="149"/>
                    <a:pt x="726" y="80"/>
                    <a:pt x="746" y="1"/>
                  </a:cubicBezTo>
                  <a:close/>
                </a:path>
              </a:pathLst>
            </a:custGeom>
            <a:solidFill>
              <a:srgbClr val="6A3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54;p50">
              <a:extLst>
                <a:ext uri="{FF2B5EF4-FFF2-40B4-BE49-F238E27FC236}">
                  <a16:creationId xmlns:a16="http://schemas.microsoft.com/office/drawing/2014/main" xmlns="" id="{C8BE569F-7D86-4F0D-BB90-780E9808D0D3}"/>
                </a:ext>
              </a:extLst>
            </p:cNvPr>
            <p:cNvSpPr/>
            <p:nvPr/>
          </p:nvSpPr>
          <p:spPr>
            <a:xfrm>
              <a:off x="3790279" y="3430107"/>
              <a:ext cx="99175" cy="26347"/>
            </a:xfrm>
            <a:custGeom>
              <a:avLst/>
              <a:gdLst/>
              <a:ahLst/>
              <a:cxnLst/>
              <a:rect l="l" t="t" r="r" b="b"/>
              <a:pathLst>
                <a:path w="2921" h="776" extrusionOk="0">
                  <a:moveTo>
                    <a:pt x="1590" y="0"/>
                  </a:moveTo>
                  <a:cubicBezTo>
                    <a:pt x="1222" y="0"/>
                    <a:pt x="0" y="775"/>
                    <a:pt x="0" y="775"/>
                  </a:cubicBezTo>
                  <a:cubicBezTo>
                    <a:pt x="0" y="775"/>
                    <a:pt x="963" y="599"/>
                    <a:pt x="1447" y="599"/>
                  </a:cubicBezTo>
                  <a:cubicBezTo>
                    <a:pt x="1501" y="599"/>
                    <a:pt x="1549" y="601"/>
                    <a:pt x="1590" y="606"/>
                  </a:cubicBezTo>
                  <a:cubicBezTo>
                    <a:pt x="1791" y="631"/>
                    <a:pt x="2021" y="679"/>
                    <a:pt x="2226" y="679"/>
                  </a:cubicBezTo>
                  <a:cubicBezTo>
                    <a:pt x="2437" y="679"/>
                    <a:pt x="2621" y="628"/>
                    <a:pt x="2722" y="447"/>
                  </a:cubicBezTo>
                  <a:cubicBezTo>
                    <a:pt x="2921" y="100"/>
                    <a:pt x="1967" y="0"/>
                    <a:pt x="1590" y="0"/>
                  </a:cubicBezTo>
                  <a:close/>
                </a:path>
              </a:pathLst>
            </a:custGeom>
            <a:solidFill>
              <a:srgbClr val="482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55;p50">
              <a:extLst>
                <a:ext uri="{FF2B5EF4-FFF2-40B4-BE49-F238E27FC236}">
                  <a16:creationId xmlns:a16="http://schemas.microsoft.com/office/drawing/2014/main" xmlns="" id="{EAFF72B5-87EA-4DF6-BF6C-363AAAE9C789}"/>
                </a:ext>
              </a:extLst>
            </p:cNvPr>
            <p:cNvSpPr/>
            <p:nvPr/>
          </p:nvSpPr>
          <p:spPr>
            <a:xfrm>
              <a:off x="3964625" y="3430107"/>
              <a:ext cx="99175" cy="26347"/>
            </a:xfrm>
            <a:custGeom>
              <a:avLst/>
              <a:gdLst/>
              <a:ahLst/>
              <a:cxnLst/>
              <a:rect l="l" t="t" r="r" b="b"/>
              <a:pathLst>
                <a:path w="2921" h="776" extrusionOk="0">
                  <a:moveTo>
                    <a:pt x="1322" y="0"/>
                  </a:moveTo>
                  <a:cubicBezTo>
                    <a:pt x="954" y="0"/>
                    <a:pt x="0" y="100"/>
                    <a:pt x="199" y="447"/>
                  </a:cubicBezTo>
                  <a:cubicBezTo>
                    <a:pt x="300" y="628"/>
                    <a:pt x="484" y="679"/>
                    <a:pt x="694" y="679"/>
                  </a:cubicBezTo>
                  <a:cubicBezTo>
                    <a:pt x="898" y="679"/>
                    <a:pt x="1126" y="631"/>
                    <a:pt x="1322" y="606"/>
                  </a:cubicBezTo>
                  <a:cubicBezTo>
                    <a:pt x="1363" y="601"/>
                    <a:pt x="1412" y="599"/>
                    <a:pt x="1467" y="599"/>
                  </a:cubicBezTo>
                  <a:cubicBezTo>
                    <a:pt x="1958" y="599"/>
                    <a:pt x="2920" y="775"/>
                    <a:pt x="2920" y="775"/>
                  </a:cubicBezTo>
                  <a:cubicBezTo>
                    <a:pt x="2920" y="775"/>
                    <a:pt x="1699" y="0"/>
                    <a:pt x="1322" y="0"/>
                  </a:cubicBezTo>
                  <a:close/>
                </a:path>
              </a:pathLst>
            </a:custGeom>
            <a:solidFill>
              <a:srgbClr val="482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56;p50">
              <a:extLst>
                <a:ext uri="{FF2B5EF4-FFF2-40B4-BE49-F238E27FC236}">
                  <a16:creationId xmlns:a16="http://schemas.microsoft.com/office/drawing/2014/main" xmlns="" id="{8840E6EB-18EF-4D54-A35D-306D2ECDD2AA}"/>
                </a:ext>
              </a:extLst>
            </p:cNvPr>
            <p:cNvSpPr/>
            <p:nvPr/>
          </p:nvSpPr>
          <p:spPr>
            <a:xfrm>
              <a:off x="3575123" y="3107999"/>
              <a:ext cx="740266" cy="1145455"/>
            </a:xfrm>
            <a:custGeom>
              <a:avLst/>
              <a:gdLst/>
              <a:ahLst/>
              <a:cxnLst/>
              <a:rect l="l" t="t" r="r" b="b"/>
              <a:pathLst>
                <a:path w="21803" h="33737" extrusionOk="0">
                  <a:moveTo>
                    <a:pt x="10380" y="2634"/>
                  </a:moveTo>
                  <a:cubicBezTo>
                    <a:pt x="10380" y="2634"/>
                    <a:pt x="15922" y="4621"/>
                    <a:pt x="15972" y="12984"/>
                  </a:cubicBezTo>
                  <a:cubicBezTo>
                    <a:pt x="15972" y="15983"/>
                    <a:pt x="14273" y="19857"/>
                    <a:pt x="10400" y="19857"/>
                  </a:cubicBezTo>
                  <a:cubicBezTo>
                    <a:pt x="5552" y="19857"/>
                    <a:pt x="4877" y="15417"/>
                    <a:pt x="4828" y="12984"/>
                  </a:cubicBezTo>
                  <a:cubicBezTo>
                    <a:pt x="4788" y="10461"/>
                    <a:pt x="6000" y="5435"/>
                    <a:pt x="10380" y="2634"/>
                  </a:cubicBezTo>
                  <a:close/>
                  <a:moveTo>
                    <a:pt x="10246" y="0"/>
                  </a:moveTo>
                  <a:cubicBezTo>
                    <a:pt x="4845" y="0"/>
                    <a:pt x="1069" y="5944"/>
                    <a:pt x="537" y="12229"/>
                  </a:cubicBezTo>
                  <a:cubicBezTo>
                    <a:pt x="0" y="18556"/>
                    <a:pt x="3169" y="20592"/>
                    <a:pt x="3169" y="20592"/>
                  </a:cubicBezTo>
                  <a:cubicBezTo>
                    <a:pt x="3169" y="20592"/>
                    <a:pt x="2066" y="23055"/>
                    <a:pt x="1669" y="24058"/>
                  </a:cubicBezTo>
                  <a:cubicBezTo>
                    <a:pt x="1272" y="25052"/>
                    <a:pt x="1341" y="25717"/>
                    <a:pt x="3705" y="28488"/>
                  </a:cubicBezTo>
                  <a:cubicBezTo>
                    <a:pt x="5947" y="31108"/>
                    <a:pt x="10889" y="33736"/>
                    <a:pt x="12510" y="33736"/>
                  </a:cubicBezTo>
                  <a:cubicBezTo>
                    <a:pt x="12598" y="33736"/>
                    <a:pt x="12676" y="33729"/>
                    <a:pt x="12744" y="33713"/>
                  </a:cubicBezTo>
                  <a:cubicBezTo>
                    <a:pt x="14055" y="33415"/>
                    <a:pt x="18624" y="28419"/>
                    <a:pt x="20193" y="26591"/>
                  </a:cubicBezTo>
                  <a:cubicBezTo>
                    <a:pt x="21762" y="24754"/>
                    <a:pt x="20968" y="24188"/>
                    <a:pt x="20968" y="24188"/>
                  </a:cubicBezTo>
                  <a:cubicBezTo>
                    <a:pt x="21654" y="22926"/>
                    <a:pt x="19091" y="21059"/>
                    <a:pt x="19091" y="21059"/>
                  </a:cubicBezTo>
                  <a:cubicBezTo>
                    <a:pt x="19091" y="21059"/>
                    <a:pt x="21802" y="18924"/>
                    <a:pt x="21167" y="12229"/>
                  </a:cubicBezTo>
                  <a:cubicBezTo>
                    <a:pt x="20521" y="5385"/>
                    <a:pt x="15853" y="101"/>
                    <a:pt x="10380" y="1"/>
                  </a:cubicBezTo>
                  <a:cubicBezTo>
                    <a:pt x="10335" y="1"/>
                    <a:pt x="10290" y="0"/>
                    <a:pt x="10246" y="0"/>
                  </a:cubicBezTo>
                  <a:close/>
                </a:path>
              </a:pathLst>
            </a:custGeom>
            <a:solidFill>
              <a:srgbClr val="D99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57;p50">
              <a:extLst>
                <a:ext uri="{FF2B5EF4-FFF2-40B4-BE49-F238E27FC236}">
                  <a16:creationId xmlns:a16="http://schemas.microsoft.com/office/drawing/2014/main" xmlns="" id="{13926701-0AD2-42A7-9074-960A84F8CCD7}"/>
                </a:ext>
              </a:extLst>
            </p:cNvPr>
            <p:cNvSpPr/>
            <p:nvPr/>
          </p:nvSpPr>
          <p:spPr>
            <a:xfrm>
              <a:off x="3664146" y="3127929"/>
              <a:ext cx="559164" cy="221268"/>
            </a:xfrm>
            <a:custGeom>
              <a:avLst/>
              <a:gdLst/>
              <a:ahLst/>
              <a:cxnLst/>
              <a:rect l="l" t="t" r="r" b="b"/>
              <a:pathLst>
                <a:path w="16469" h="6517" extrusionOk="0">
                  <a:moveTo>
                    <a:pt x="7808" y="1"/>
                  </a:moveTo>
                  <a:cubicBezTo>
                    <a:pt x="7669" y="1"/>
                    <a:pt x="7519" y="10"/>
                    <a:pt x="7380" y="21"/>
                  </a:cubicBezTo>
                  <a:cubicBezTo>
                    <a:pt x="2454" y="438"/>
                    <a:pt x="1" y="6030"/>
                    <a:pt x="1" y="6030"/>
                  </a:cubicBezTo>
                  <a:cubicBezTo>
                    <a:pt x="1" y="6030"/>
                    <a:pt x="2921" y="626"/>
                    <a:pt x="7589" y="626"/>
                  </a:cubicBezTo>
                  <a:cubicBezTo>
                    <a:pt x="12834" y="626"/>
                    <a:pt x="16469" y="6517"/>
                    <a:pt x="16469" y="6517"/>
                  </a:cubicBezTo>
                  <a:cubicBezTo>
                    <a:pt x="16469" y="6517"/>
                    <a:pt x="12545" y="1"/>
                    <a:pt x="7808" y="1"/>
                  </a:cubicBezTo>
                  <a:close/>
                </a:path>
              </a:pathLst>
            </a:custGeom>
            <a:solidFill>
              <a:srgbClr val="E4B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58;p50">
              <a:extLst>
                <a:ext uri="{FF2B5EF4-FFF2-40B4-BE49-F238E27FC236}">
                  <a16:creationId xmlns:a16="http://schemas.microsoft.com/office/drawing/2014/main" xmlns="" id="{FD2038B2-4634-4BD2-B735-1C1538E7019F}"/>
                </a:ext>
              </a:extLst>
            </p:cNvPr>
            <p:cNvSpPr/>
            <p:nvPr/>
          </p:nvSpPr>
          <p:spPr>
            <a:xfrm>
              <a:off x="3902254" y="3197396"/>
              <a:ext cx="68143" cy="23665"/>
            </a:xfrm>
            <a:custGeom>
              <a:avLst/>
              <a:gdLst/>
              <a:ahLst/>
              <a:cxnLst/>
              <a:rect l="l" t="t" r="r" b="b"/>
              <a:pathLst>
                <a:path w="2007" h="697" extrusionOk="0">
                  <a:moveTo>
                    <a:pt x="745" y="1"/>
                  </a:moveTo>
                  <a:cubicBezTo>
                    <a:pt x="755" y="1"/>
                    <a:pt x="1281" y="189"/>
                    <a:pt x="2007" y="696"/>
                  </a:cubicBezTo>
                  <a:lnTo>
                    <a:pt x="2007" y="696"/>
                  </a:lnTo>
                  <a:cubicBezTo>
                    <a:pt x="1281" y="189"/>
                    <a:pt x="755" y="1"/>
                    <a:pt x="745" y="1"/>
                  </a:cubicBezTo>
                  <a:close/>
                  <a:moveTo>
                    <a:pt x="745" y="1"/>
                  </a:moveTo>
                  <a:lnTo>
                    <a:pt x="745" y="1"/>
                  </a:lnTo>
                  <a:lnTo>
                    <a:pt x="745" y="1"/>
                  </a:lnTo>
                  <a:close/>
                  <a:moveTo>
                    <a:pt x="745" y="1"/>
                  </a:moveTo>
                  <a:cubicBezTo>
                    <a:pt x="486" y="169"/>
                    <a:pt x="239" y="339"/>
                    <a:pt x="0" y="527"/>
                  </a:cubicBezTo>
                  <a:lnTo>
                    <a:pt x="0" y="527"/>
                  </a:lnTo>
                  <a:cubicBezTo>
                    <a:pt x="239" y="339"/>
                    <a:pt x="486" y="169"/>
                    <a:pt x="745" y="1"/>
                  </a:cubicBezTo>
                  <a:close/>
                </a:path>
              </a:pathLst>
            </a:custGeom>
            <a:solidFill>
              <a:srgbClr val="462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59;p50">
              <a:extLst>
                <a:ext uri="{FF2B5EF4-FFF2-40B4-BE49-F238E27FC236}">
                  <a16:creationId xmlns:a16="http://schemas.microsoft.com/office/drawing/2014/main" xmlns="" id="{FC22FDE4-0DCD-4F86-9105-EF18E690A37E}"/>
                </a:ext>
              </a:extLst>
            </p:cNvPr>
            <p:cNvSpPr/>
            <p:nvPr/>
          </p:nvSpPr>
          <p:spPr>
            <a:xfrm>
              <a:off x="3847931" y="3166703"/>
              <a:ext cx="122467" cy="54358"/>
            </a:xfrm>
            <a:custGeom>
              <a:avLst/>
              <a:gdLst/>
              <a:ahLst/>
              <a:cxnLst/>
              <a:rect l="l" t="t" r="r" b="b"/>
              <a:pathLst>
                <a:path w="3607" h="1601" extrusionOk="0">
                  <a:moveTo>
                    <a:pt x="1" y="1"/>
                  </a:moveTo>
                  <a:lnTo>
                    <a:pt x="1600" y="1431"/>
                  </a:lnTo>
                  <a:cubicBezTo>
                    <a:pt x="1839" y="1243"/>
                    <a:pt x="2086" y="1073"/>
                    <a:pt x="2345" y="905"/>
                  </a:cubicBezTo>
                  <a:cubicBezTo>
                    <a:pt x="2355" y="905"/>
                    <a:pt x="2881" y="1093"/>
                    <a:pt x="3607" y="1600"/>
                  </a:cubicBezTo>
                  <a:cubicBezTo>
                    <a:pt x="2384" y="567"/>
                    <a:pt x="1" y="1"/>
                    <a:pt x="1" y="1"/>
                  </a:cubicBezTo>
                  <a:close/>
                </a:path>
              </a:pathLst>
            </a:custGeom>
            <a:solidFill>
              <a:srgbClr val="D28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60;p50">
              <a:extLst>
                <a:ext uri="{FF2B5EF4-FFF2-40B4-BE49-F238E27FC236}">
                  <a16:creationId xmlns:a16="http://schemas.microsoft.com/office/drawing/2014/main" xmlns="" id="{589CBE28-923C-47A7-973C-563033D36670}"/>
                </a:ext>
              </a:extLst>
            </p:cNvPr>
            <p:cNvSpPr/>
            <p:nvPr/>
          </p:nvSpPr>
          <p:spPr>
            <a:xfrm>
              <a:off x="3720134" y="3929210"/>
              <a:ext cx="579399" cy="170679"/>
            </a:xfrm>
            <a:custGeom>
              <a:avLst/>
              <a:gdLst/>
              <a:ahLst/>
              <a:cxnLst/>
              <a:rect l="l" t="t" r="r" b="b"/>
              <a:pathLst>
                <a:path w="17065" h="5027" extrusionOk="0">
                  <a:moveTo>
                    <a:pt x="1" y="1600"/>
                  </a:moveTo>
                  <a:lnTo>
                    <a:pt x="1" y="1600"/>
                  </a:lnTo>
                  <a:cubicBezTo>
                    <a:pt x="1" y="1600"/>
                    <a:pt x="2036" y="3636"/>
                    <a:pt x="5106" y="4559"/>
                  </a:cubicBezTo>
                  <a:cubicBezTo>
                    <a:pt x="5215" y="4341"/>
                    <a:pt x="5324" y="4142"/>
                    <a:pt x="5424" y="3974"/>
                  </a:cubicBezTo>
                  <a:cubicBezTo>
                    <a:pt x="5007" y="3864"/>
                    <a:pt x="4589" y="3745"/>
                    <a:pt x="4172" y="3586"/>
                  </a:cubicBezTo>
                  <a:cubicBezTo>
                    <a:pt x="3447" y="3328"/>
                    <a:pt x="2732" y="3040"/>
                    <a:pt x="2036" y="2702"/>
                  </a:cubicBezTo>
                  <a:cubicBezTo>
                    <a:pt x="1341" y="2365"/>
                    <a:pt x="656" y="1997"/>
                    <a:pt x="1" y="1600"/>
                  </a:cubicBezTo>
                  <a:close/>
                  <a:moveTo>
                    <a:pt x="16697" y="1"/>
                  </a:moveTo>
                  <a:cubicBezTo>
                    <a:pt x="15714" y="1193"/>
                    <a:pt x="14512" y="2196"/>
                    <a:pt x="13171" y="2990"/>
                  </a:cubicBezTo>
                  <a:cubicBezTo>
                    <a:pt x="12505" y="3387"/>
                    <a:pt x="11800" y="3725"/>
                    <a:pt x="11055" y="3964"/>
                  </a:cubicBezTo>
                  <a:cubicBezTo>
                    <a:pt x="10311" y="4212"/>
                    <a:pt x="9536" y="4341"/>
                    <a:pt x="8751" y="4371"/>
                  </a:cubicBezTo>
                  <a:cubicBezTo>
                    <a:pt x="8632" y="4381"/>
                    <a:pt x="8503" y="4381"/>
                    <a:pt x="8384" y="4381"/>
                  </a:cubicBezTo>
                  <a:cubicBezTo>
                    <a:pt x="7907" y="4381"/>
                    <a:pt x="7430" y="4341"/>
                    <a:pt x="6963" y="4281"/>
                  </a:cubicBezTo>
                  <a:lnTo>
                    <a:pt x="6963" y="4281"/>
                  </a:lnTo>
                  <a:cubicBezTo>
                    <a:pt x="7073" y="4490"/>
                    <a:pt x="7192" y="4729"/>
                    <a:pt x="7301" y="4987"/>
                  </a:cubicBezTo>
                  <a:cubicBezTo>
                    <a:pt x="7559" y="5007"/>
                    <a:pt x="7827" y="5027"/>
                    <a:pt x="8095" y="5027"/>
                  </a:cubicBezTo>
                  <a:cubicBezTo>
                    <a:pt x="8463" y="5027"/>
                    <a:pt x="8841" y="4997"/>
                    <a:pt x="9218" y="4957"/>
                  </a:cubicBezTo>
                  <a:cubicBezTo>
                    <a:pt x="13191" y="4480"/>
                    <a:pt x="15783" y="2116"/>
                    <a:pt x="16807" y="1014"/>
                  </a:cubicBezTo>
                  <a:cubicBezTo>
                    <a:pt x="17065" y="269"/>
                    <a:pt x="16697" y="1"/>
                    <a:pt x="16697" y="1"/>
                  </a:cubicBezTo>
                  <a:close/>
                </a:path>
              </a:pathLst>
            </a:custGeom>
            <a:solidFill>
              <a:srgbClr val="D08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61;p50">
              <a:extLst>
                <a:ext uri="{FF2B5EF4-FFF2-40B4-BE49-F238E27FC236}">
                  <a16:creationId xmlns:a16="http://schemas.microsoft.com/office/drawing/2014/main" xmlns="" id="{0C55D536-31AC-4F19-8E94-8E98DF344320}"/>
                </a:ext>
              </a:extLst>
            </p:cNvPr>
            <p:cNvSpPr/>
            <p:nvPr/>
          </p:nvSpPr>
          <p:spPr>
            <a:xfrm>
              <a:off x="4117411" y="3822972"/>
              <a:ext cx="127152" cy="92792"/>
            </a:xfrm>
            <a:custGeom>
              <a:avLst/>
              <a:gdLst/>
              <a:ahLst/>
              <a:cxnLst/>
              <a:rect l="l" t="t" r="r" b="b"/>
              <a:pathLst>
                <a:path w="3745" h="2733" extrusionOk="0">
                  <a:moveTo>
                    <a:pt x="3119" y="1"/>
                  </a:moveTo>
                  <a:cubicBezTo>
                    <a:pt x="3119" y="1"/>
                    <a:pt x="2146" y="1362"/>
                    <a:pt x="0" y="2732"/>
                  </a:cubicBezTo>
                  <a:cubicBezTo>
                    <a:pt x="0" y="2732"/>
                    <a:pt x="2364" y="1799"/>
                    <a:pt x="3744" y="517"/>
                  </a:cubicBezTo>
                  <a:cubicBezTo>
                    <a:pt x="3397" y="199"/>
                    <a:pt x="3119" y="1"/>
                    <a:pt x="3119" y="1"/>
                  </a:cubicBezTo>
                  <a:close/>
                </a:path>
              </a:pathLst>
            </a:custGeom>
            <a:solidFill>
              <a:srgbClr val="D08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62;p50">
              <a:extLst>
                <a:ext uri="{FF2B5EF4-FFF2-40B4-BE49-F238E27FC236}">
                  <a16:creationId xmlns:a16="http://schemas.microsoft.com/office/drawing/2014/main" xmlns="" id="{99FBED94-174F-4C13-95F1-F96DB20E7282}"/>
                </a:ext>
              </a:extLst>
            </p:cNvPr>
            <p:cNvSpPr/>
            <p:nvPr/>
          </p:nvSpPr>
          <p:spPr>
            <a:xfrm>
              <a:off x="3664146" y="3807150"/>
              <a:ext cx="250603" cy="125488"/>
            </a:xfrm>
            <a:custGeom>
              <a:avLst/>
              <a:gdLst/>
              <a:ahLst/>
              <a:cxnLst/>
              <a:rect l="l" t="t" r="r" b="b"/>
              <a:pathLst>
                <a:path w="7381" h="3696" extrusionOk="0">
                  <a:moveTo>
                    <a:pt x="547" y="0"/>
                  </a:moveTo>
                  <a:cubicBezTo>
                    <a:pt x="547" y="0"/>
                    <a:pt x="299" y="546"/>
                    <a:pt x="1" y="1232"/>
                  </a:cubicBezTo>
                  <a:cubicBezTo>
                    <a:pt x="2702" y="3457"/>
                    <a:pt x="7380" y="3695"/>
                    <a:pt x="7380" y="3695"/>
                  </a:cubicBezTo>
                  <a:cubicBezTo>
                    <a:pt x="2980" y="2761"/>
                    <a:pt x="547" y="0"/>
                    <a:pt x="547" y="0"/>
                  </a:cubicBezTo>
                  <a:close/>
                </a:path>
              </a:pathLst>
            </a:custGeom>
            <a:solidFill>
              <a:srgbClr val="D08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63;p50">
              <a:extLst>
                <a:ext uri="{FF2B5EF4-FFF2-40B4-BE49-F238E27FC236}">
                  <a16:creationId xmlns:a16="http://schemas.microsoft.com/office/drawing/2014/main" xmlns="" id="{2A92CD8A-27C4-4B91-8248-6D71E149DB6A}"/>
                </a:ext>
              </a:extLst>
            </p:cNvPr>
            <p:cNvSpPr/>
            <p:nvPr/>
          </p:nvSpPr>
          <p:spPr>
            <a:xfrm>
              <a:off x="3682684" y="3807150"/>
              <a:ext cx="232065" cy="125488"/>
            </a:xfrm>
            <a:custGeom>
              <a:avLst/>
              <a:gdLst/>
              <a:ahLst/>
              <a:cxnLst/>
              <a:rect l="l" t="t" r="r" b="b"/>
              <a:pathLst>
                <a:path w="6835" h="3696" extrusionOk="0">
                  <a:moveTo>
                    <a:pt x="1" y="0"/>
                  </a:moveTo>
                  <a:lnTo>
                    <a:pt x="1" y="0"/>
                  </a:lnTo>
                  <a:cubicBezTo>
                    <a:pt x="408" y="517"/>
                    <a:pt x="895" y="974"/>
                    <a:pt x="1411" y="1380"/>
                  </a:cubicBezTo>
                  <a:cubicBezTo>
                    <a:pt x="1938" y="1788"/>
                    <a:pt x="2494" y="2155"/>
                    <a:pt x="3080" y="2473"/>
                  </a:cubicBezTo>
                  <a:cubicBezTo>
                    <a:pt x="3666" y="2781"/>
                    <a:pt x="4272" y="3059"/>
                    <a:pt x="4898" y="3258"/>
                  </a:cubicBezTo>
                  <a:cubicBezTo>
                    <a:pt x="5523" y="3466"/>
                    <a:pt x="6179" y="3605"/>
                    <a:pt x="6834" y="3695"/>
                  </a:cubicBezTo>
                  <a:cubicBezTo>
                    <a:pt x="6516" y="3585"/>
                    <a:pt x="6199" y="3496"/>
                    <a:pt x="5901" y="3387"/>
                  </a:cubicBezTo>
                  <a:cubicBezTo>
                    <a:pt x="5593" y="3278"/>
                    <a:pt x="5275" y="3168"/>
                    <a:pt x="4977" y="3040"/>
                  </a:cubicBezTo>
                  <a:cubicBezTo>
                    <a:pt x="4371" y="2801"/>
                    <a:pt x="3785" y="2523"/>
                    <a:pt x="3219" y="2215"/>
                  </a:cubicBezTo>
                  <a:lnTo>
                    <a:pt x="2792" y="1987"/>
                  </a:lnTo>
                  <a:lnTo>
                    <a:pt x="2365" y="1728"/>
                  </a:lnTo>
                  <a:cubicBezTo>
                    <a:pt x="2086" y="1559"/>
                    <a:pt x="1819" y="1380"/>
                    <a:pt x="1550" y="1202"/>
                  </a:cubicBezTo>
                  <a:cubicBezTo>
                    <a:pt x="1014" y="835"/>
                    <a:pt x="488" y="437"/>
                    <a:pt x="1" y="0"/>
                  </a:cubicBezTo>
                  <a:close/>
                </a:path>
              </a:pathLst>
            </a:custGeom>
            <a:solidFill>
              <a:srgbClr val="B26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64;p50">
              <a:extLst>
                <a:ext uri="{FF2B5EF4-FFF2-40B4-BE49-F238E27FC236}">
                  <a16:creationId xmlns:a16="http://schemas.microsoft.com/office/drawing/2014/main" xmlns="" id="{86762E40-A257-4BD9-A5AF-C29E9C829AE6}"/>
                </a:ext>
              </a:extLst>
            </p:cNvPr>
            <p:cNvSpPr/>
            <p:nvPr/>
          </p:nvSpPr>
          <p:spPr>
            <a:xfrm>
              <a:off x="4117411" y="3822972"/>
              <a:ext cx="105898" cy="92792"/>
            </a:xfrm>
            <a:custGeom>
              <a:avLst/>
              <a:gdLst/>
              <a:ahLst/>
              <a:cxnLst/>
              <a:rect l="l" t="t" r="r" b="b"/>
              <a:pathLst>
                <a:path w="3119" h="2733" extrusionOk="0">
                  <a:moveTo>
                    <a:pt x="3119" y="1"/>
                  </a:moveTo>
                  <a:cubicBezTo>
                    <a:pt x="2861" y="239"/>
                    <a:pt x="2612" y="468"/>
                    <a:pt x="2354" y="706"/>
                  </a:cubicBezTo>
                  <a:cubicBezTo>
                    <a:pt x="2096" y="934"/>
                    <a:pt x="1848" y="1163"/>
                    <a:pt x="1579" y="1382"/>
                  </a:cubicBezTo>
                  <a:cubicBezTo>
                    <a:pt x="1450" y="1491"/>
                    <a:pt x="1321" y="1610"/>
                    <a:pt x="1192" y="1719"/>
                  </a:cubicBezTo>
                  <a:cubicBezTo>
                    <a:pt x="1063" y="1828"/>
                    <a:pt x="923" y="1938"/>
                    <a:pt x="795" y="2047"/>
                  </a:cubicBezTo>
                  <a:cubicBezTo>
                    <a:pt x="526" y="2276"/>
                    <a:pt x="258" y="2494"/>
                    <a:pt x="0" y="2732"/>
                  </a:cubicBezTo>
                  <a:cubicBezTo>
                    <a:pt x="328" y="2593"/>
                    <a:pt x="636" y="2424"/>
                    <a:pt x="934" y="2236"/>
                  </a:cubicBezTo>
                  <a:cubicBezTo>
                    <a:pt x="1221" y="2047"/>
                    <a:pt x="1500" y="1828"/>
                    <a:pt x="1768" y="1600"/>
                  </a:cubicBezTo>
                  <a:cubicBezTo>
                    <a:pt x="2036" y="1371"/>
                    <a:pt x="2285" y="1133"/>
                    <a:pt x="2513" y="865"/>
                  </a:cubicBezTo>
                  <a:cubicBezTo>
                    <a:pt x="2742" y="597"/>
                    <a:pt x="2960" y="318"/>
                    <a:pt x="3119" y="1"/>
                  </a:cubicBezTo>
                  <a:close/>
                </a:path>
              </a:pathLst>
            </a:custGeom>
            <a:solidFill>
              <a:srgbClr val="B26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65;p50">
              <a:extLst>
                <a:ext uri="{FF2B5EF4-FFF2-40B4-BE49-F238E27FC236}">
                  <a16:creationId xmlns:a16="http://schemas.microsoft.com/office/drawing/2014/main" xmlns="" id="{1EBC0D36-19A3-4375-B24A-7BEA2EF5DB90}"/>
                </a:ext>
              </a:extLst>
            </p:cNvPr>
            <p:cNvSpPr/>
            <p:nvPr/>
          </p:nvSpPr>
          <p:spPr>
            <a:xfrm>
              <a:off x="3720134" y="3929210"/>
              <a:ext cx="566905" cy="148780"/>
            </a:xfrm>
            <a:custGeom>
              <a:avLst/>
              <a:gdLst/>
              <a:ahLst/>
              <a:cxnLst/>
              <a:rect l="l" t="t" r="r" b="b"/>
              <a:pathLst>
                <a:path w="16697" h="4382" extrusionOk="0">
                  <a:moveTo>
                    <a:pt x="16697" y="1"/>
                  </a:moveTo>
                  <a:lnTo>
                    <a:pt x="16697" y="1"/>
                  </a:lnTo>
                  <a:cubicBezTo>
                    <a:pt x="16171" y="557"/>
                    <a:pt x="15595" y="1074"/>
                    <a:pt x="14979" y="1540"/>
                  </a:cubicBezTo>
                  <a:cubicBezTo>
                    <a:pt x="14373" y="2007"/>
                    <a:pt x="13737" y="2434"/>
                    <a:pt x="13062" y="2791"/>
                  </a:cubicBezTo>
                  <a:cubicBezTo>
                    <a:pt x="12396" y="3159"/>
                    <a:pt x="11701" y="3477"/>
                    <a:pt x="10976" y="3705"/>
                  </a:cubicBezTo>
                  <a:cubicBezTo>
                    <a:pt x="10251" y="3934"/>
                    <a:pt x="9496" y="4053"/>
                    <a:pt x="8741" y="4083"/>
                  </a:cubicBezTo>
                  <a:cubicBezTo>
                    <a:pt x="8597" y="4090"/>
                    <a:pt x="8453" y="4094"/>
                    <a:pt x="8309" y="4094"/>
                  </a:cubicBezTo>
                  <a:cubicBezTo>
                    <a:pt x="7695" y="4094"/>
                    <a:pt x="7077" y="4029"/>
                    <a:pt x="6466" y="3924"/>
                  </a:cubicBezTo>
                  <a:cubicBezTo>
                    <a:pt x="5722" y="3795"/>
                    <a:pt x="4976" y="3606"/>
                    <a:pt x="4241" y="3378"/>
                  </a:cubicBezTo>
                  <a:cubicBezTo>
                    <a:pt x="3517" y="3149"/>
                    <a:pt x="2791" y="2881"/>
                    <a:pt x="2086" y="2573"/>
                  </a:cubicBezTo>
                  <a:cubicBezTo>
                    <a:pt x="1381" y="2275"/>
                    <a:pt x="685" y="1937"/>
                    <a:pt x="1" y="1600"/>
                  </a:cubicBezTo>
                  <a:lnTo>
                    <a:pt x="1" y="1600"/>
                  </a:lnTo>
                  <a:cubicBezTo>
                    <a:pt x="656" y="1997"/>
                    <a:pt x="1341" y="2365"/>
                    <a:pt x="2036" y="2702"/>
                  </a:cubicBezTo>
                  <a:cubicBezTo>
                    <a:pt x="2732" y="3040"/>
                    <a:pt x="3447" y="3328"/>
                    <a:pt x="4172" y="3586"/>
                  </a:cubicBezTo>
                  <a:cubicBezTo>
                    <a:pt x="4907" y="3855"/>
                    <a:pt x="5662" y="4053"/>
                    <a:pt x="6427" y="4192"/>
                  </a:cubicBezTo>
                  <a:cubicBezTo>
                    <a:pt x="7058" y="4307"/>
                    <a:pt x="7697" y="4381"/>
                    <a:pt x="8342" y="4381"/>
                  </a:cubicBezTo>
                  <a:cubicBezTo>
                    <a:pt x="8478" y="4381"/>
                    <a:pt x="8614" y="4378"/>
                    <a:pt x="8751" y="4371"/>
                  </a:cubicBezTo>
                  <a:cubicBezTo>
                    <a:pt x="9536" y="4341"/>
                    <a:pt x="10311" y="4212"/>
                    <a:pt x="11055" y="3964"/>
                  </a:cubicBezTo>
                  <a:cubicBezTo>
                    <a:pt x="11800" y="3725"/>
                    <a:pt x="12505" y="3387"/>
                    <a:pt x="13171" y="2990"/>
                  </a:cubicBezTo>
                  <a:cubicBezTo>
                    <a:pt x="14512" y="2196"/>
                    <a:pt x="15714" y="1193"/>
                    <a:pt x="16697" y="1"/>
                  </a:cubicBezTo>
                  <a:close/>
                </a:path>
              </a:pathLst>
            </a:custGeom>
            <a:solidFill>
              <a:srgbClr val="B26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66;p50">
              <a:extLst>
                <a:ext uri="{FF2B5EF4-FFF2-40B4-BE49-F238E27FC236}">
                  <a16:creationId xmlns:a16="http://schemas.microsoft.com/office/drawing/2014/main" xmlns="" id="{77C43980-CA72-4D80-9A2E-9461A012E54C}"/>
                </a:ext>
              </a:extLst>
            </p:cNvPr>
            <p:cNvSpPr/>
            <p:nvPr/>
          </p:nvSpPr>
          <p:spPr>
            <a:xfrm>
              <a:off x="3847931" y="3166703"/>
              <a:ext cx="122467" cy="54358"/>
            </a:xfrm>
            <a:custGeom>
              <a:avLst/>
              <a:gdLst/>
              <a:ahLst/>
              <a:cxnLst/>
              <a:rect l="l" t="t" r="r" b="b"/>
              <a:pathLst>
                <a:path w="3607" h="1601" extrusionOk="0">
                  <a:moveTo>
                    <a:pt x="1" y="1"/>
                  </a:moveTo>
                  <a:lnTo>
                    <a:pt x="1" y="1"/>
                  </a:lnTo>
                  <a:cubicBezTo>
                    <a:pt x="309" y="140"/>
                    <a:pt x="616" y="269"/>
                    <a:pt x="925" y="388"/>
                  </a:cubicBezTo>
                  <a:cubicBezTo>
                    <a:pt x="1223" y="517"/>
                    <a:pt x="1530" y="636"/>
                    <a:pt x="1828" y="766"/>
                  </a:cubicBezTo>
                  <a:cubicBezTo>
                    <a:pt x="2136" y="885"/>
                    <a:pt x="2434" y="1014"/>
                    <a:pt x="2732" y="1153"/>
                  </a:cubicBezTo>
                  <a:cubicBezTo>
                    <a:pt x="3020" y="1292"/>
                    <a:pt x="3318" y="1441"/>
                    <a:pt x="3607" y="1600"/>
                  </a:cubicBezTo>
                  <a:cubicBezTo>
                    <a:pt x="3388" y="1342"/>
                    <a:pt x="3119" y="1133"/>
                    <a:pt x="2841" y="954"/>
                  </a:cubicBezTo>
                  <a:cubicBezTo>
                    <a:pt x="2554" y="775"/>
                    <a:pt x="2256" y="627"/>
                    <a:pt x="1947" y="497"/>
                  </a:cubicBezTo>
                  <a:cubicBezTo>
                    <a:pt x="1630" y="369"/>
                    <a:pt x="1322" y="259"/>
                    <a:pt x="994" y="180"/>
                  </a:cubicBezTo>
                  <a:cubicBezTo>
                    <a:pt x="666" y="91"/>
                    <a:pt x="338" y="31"/>
                    <a:pt x="1" y="1"/>
                  </a:cubicBezTo>
                  <a:close/>
                </a:path>
              </a:pathLst>
            </a:custGeom>
            <a:solidFill>
              <a:srgbClr val="B8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67;p50">
              <a:extLst>
                <a:ext uri="{FF2B5EF4-FFF2-40B4-BE49-F238E27FC236}">
                  <a16:creationId xmlns:a16="http://schemas.microsoft.com/office/drawing/2014/main" xmlns="" id="{1A9362AD-3EE3-4A6B-B15C-AE774D46A72C}"/>
                </a:ext>
              </a:extLst>
            </p:cNvPr>
            <p:cNvSpPr/>
            <p:nvPr/>
          </p:nvSpPr>
          <p:spPr>
            <a:xfrm>
              <a:off x="3517438" y="4040167"/>
              <a:ext cx="427666" cy="596613"/>
            </a:xfrm>
            <a:custGeom>
              <a:avLst/>
              <a:gdLst/>
              <a:ahLst/>
              <a:cxnLst/>
              <a:rect l="l" t="t" r="r" b="b"/>
              <a:pathLst>
                <a:path w="12596" h="17572" extrusionOk="0">
                  <a:moveTo>
                    <a:pt x="12079" y="0"/>
                  </a:moveTo>
                  <a:cubicBezTo>
                    <a:pt x="11573" y="0"/>
                    <a:pt x="10033" y="2732"/>
                    <a:pt x="9844" y="6268"/>
                  </a:cubicBezTo>
                  <a:lnTo>
                    <a:pt x="1" y="13002"/>
                  </a:lnTo>
                  <a:lnTo>
                    <a:pt x="1212" y="17571"/>
                  </a:lnTo>
                  <a:lnTo>
                    <a:pt x="12079" y="7559"/>
                  </a:lnTo>
                  <a:cubicBezTo>
                    <a:pt x="12079" y="7559"/>
                    <a:pt x="12595" y="0"/>
                    <a:pt x="12079" y="0"/>
                  </a:cubicBezTo>
                  <a:close/>
                </a:path>
              </a:pathLst>
            </a:custGeom>
            <a:solidFill>
              <a:srgbClr val="9A64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68;p50">
              <a:extLst>
                <a:ext uri="{FF2B5EF4-FFF2-40B4-BE49-F238E27FC236}">
                  <a16:creationId xmlns:a16="http://schemas.microsoft.com/office/drawing/2014/main" xmlns="" id="{91FFB822-B050-4261-8BEF-15ABB604D5FA}"/>
                </a:ext>
              </a:extLst>
            </p:cNvPr>
            <p:cNvSpPr/>
            <p:nvPr/>
          </p:nvSpPr>
          <p:spPr>
            <a:xfrm>
              <a:off x="3927515" y="4040167"/>
              <a:ext cx="373" cy="34"/>
            </a:xfrm>
            <a:custGeom>
              <a:avLst/>
              <a:gdLst/>
              <a:ahLst/>
              <a:cxnLst/>
              <a:rect l="l" t="t" r="r" b="b"/>
              <a:pathLst>
                <a:path w="11" h="1" extrusionOk="0">
                  <a:moveTo>
                    <a:pt x="1" y="0"/>
                  </a:moveTo>
                  <a:lnTo>
                    <a:pt x="1" y="0"/>
                  </a:lnTo>
                  <a:lnTo>
                    <a:pt x="1" y="0"/>
                  </a:lnTo>
                  <a:close/>
                  <a:moveTo>
                    <a:pt x="1" y="0"/>
                  </a:moveTo>
                  <a:lnTo>
                    <a:pt x="1" y="0"/>
                  </a:lnTo>
                  <a:lnTo>
                    <a:pt x="1" y="0"/>
                  </a:lnTo>
                  <a:close/>
                  <a:moveTo>
                    <a:pt x="1" y="0"/>
                  </a:moveTo>
                  <a:lnTo>
                    <a:pt x="1" y="0"/>
                  </a:lnTo>
                  <a:lnTo>
                    <a:pt x="1" y="0"/>
                  </a:lnTo>
                  <a:lnTo>
                    <a:pt x="11" y="0"/>
                  </a:lnTo>
                  <a:lnTo>
                    <a:pt x="11" y="0"/>
                  </a:lnTo>
                  <a:close/>
                </a:path>
              </a:pathLst>
            </a:custGeom>
            <a:solidFill>
              <a:srgbClr val="C7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69;p50">
              <a:extLst>
                <a:ext uri="{FF2B5EF4-FFF2-40B4-BE49-F238E27FC236}">
                  <a16:creationId xmlns:a16="http://schemas.microsoft.com/office/drawing/2014/main" xmlns="" id="{5A85D088-33EE-44EA-8F27-46F7EFB12B87}"/>
                </a:ext>
              </a:extLst>
            </p:cNvPr>
            <p:cNvSpPr/>
            <p:nvPr/>
          </p:nvSpPr>
          <p:spPr>
            <a:xfrm>
              <a:off x="3768686" y="4296814"/>
              <a:ext cx="158864" cy="143008"/>
            </a:xfrm>
            <a:custGeom>
              <a:avLst/>
              <a:gdLst/>
              <a:ahLst/>
              <a:cxnLst/>
              <a:rect l="l" t="t" r="r" b="b"/>
              <a:pathLst>
                <a:path w="4679" h="4212" extrusionOk="0">
                  <a:moveTo>
                    <a:pt x="199" y="248"/>
                  </a:moveTo>
                  <a:lnTo>
                    <a:pt x="1" y="378"/>
                  </a:lnTo>
                  <a:lnTo>
                    <a:pt x="199" y="248"/>
                  </a:lnTo>
                  <a:lnTo>
                    <a:pt x="199" y="248"/>
                  </a:lnTo>
                  <a:close/>
                  <a:moveTo>
                    <a:pt x="4679" y="0"/>
                  </a:moveTo>
                  <a:lnTo>
                    <a:pt x="110" y="4212"/>
                  </a:lnTo>
                  <a:lnTo>
                    <a:pt x="110" y="4212"/>
                  </a:lnTo>
                  <a:close/>
                </a:path>
              </a:pathLst>
            </a:custGeom>
            <a:solidFill>
              <a:srgbClr val="A37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70;p50">
              <a:extLst>
                <a:ext uri="{FF2B5EF4-FFF2-40B4-BE49-F238E27FC236}">
                  <a16:creationId xmlns:a16="http://schemas.microsoft.com/office/drawing/2014/main" xmlns="" id="{ABBFC7B1-E82A-46D9-9AFC-9FF3CF96E29D}"/>
                </a:ext>
              </a:extLst>
            </p:cNvPr>
            <p:cNvSpPr/>
            <p:nvPr/>
          </p:nvSpPr>
          <p:spPr>
            <a:xfrm>
              <a:off x="3768686" y="4040167"/>
              <a:ext cx="159203" cy="399655"/>
            </a:xfrm>
            <a:custGeom>
              <a:avLst/>
              <a:gdLst/>
              <a:ahLst/>
              <a:cxnLst/>
              <a:rect l="l" t="t" r="r" b="b"/>
              <a:pathLst>
                <a:path w="4689" h="11771" extrusionOk="0">
                  <a:moveTo>
                    <a:pt x="4679" y="0"/>
                  </a:moveTo>
                  <a:cubicBezTo>
                    <a:pt x="4629" y="0"/>
                    <a:pt x="4570" y="30"/>
                    <a:pt x="4510" y="70"/>
                  </a:cubicBezTo>
                  <a:cubicBezTo>
                    <a:pt x="4480" y="1748"/>
                    <a:pt x="4292" y="7063"/>
                    <a:pt x="4301" y="7271"/>
                  </a:cubicBezTo>
                  <a:cubicBezTo>
                    <a:pt x="4312" y="7509"/>
                    <a:pt x="954" y="10151"/>
                    <a:pt x="686" y="10221"/>
                  </a:cubicBezTo>
                  <a:lnTo>
                    <a:pt x="676" y="10221"/>
                  </a:lnTo>
                  <a:cubicBezTo>
                    <a:pt x="458" y="10221"/>
                    <a:pt x="269" y="8503"/>
                    <a:pt x="199" y="7807"/>
                  </a:cubicBezTo>
                  <a:lnTo>
                    <a:pt x="1" y="7937"/>
                  </a:lnTo>
                  <a:lnTo>
                    <a:pt x="110" y="11771"/>
                  </a:lnTo>
                  <a:lnTo>
                    <a:pt x="4679" y="7559"/>
                  </a:lnTo>
                  <a:cubicBezTo>
                    <a:pt x="4679" y="7559"/>
                    <a:pt x="4689" y="7529"/>
                    <a:pt x="4689" y="7480"/>
                  </a:cubicBezTo>
                  <a:cubicBezTo>
                    <a:pt x="4649" y="6655"/>
                    <a:pt x="4321" y="130"/>
                    <a:pt x="4689" y="0"/>
                  </a:cubicBezTo>
                  <a:close/>
                </a:path>
              </a:pathLst>
            </a:custGeom>
            <a:solidFill>
              <a:srgbClr val="8F5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71;p50">
              <a:extLst>
                <a:ext uri="{FF2B5EF4-FFF2-40B4-BE49-F238E27FC236}">
                  <a16:creationId xmlns:a16="http://schemas.microsoft.com/office/drawing/2014/main" xmlns="" id="{464C4A26-358E-44CA-BDEE-47F26534F636}"/>
                </a:ext>
              </a:extLst>
            </p:cNvPr>
            <p:cNvSpPr/>
            <p:nvPr/>
          </p:nvSpPr>
          <p:spPr>
            <a:xfrm>
              <a:off x="3914376" y="4040031"/>
              <a:ext cx="423625" cy="596749"/>
            </a:xfrm>
            <a:custGeom>
              <a:avLst/>
              <a:gdLst/>
              <a:ahLst/>
              <a:cxnLst/>
              <a:rect l="l" t="t" r="r" b="b"/>
              <a:pathLst>
                <a:path w="12477" h="17576" extrusionOk="0">
                  <a:moveTo>
                    <a:pt x="424" y="1"/>
                  </a:moveTo>
                  <a:cubicBezTo>
                    <a:pt x="415" y="1"/>
                    <a:pt x="406" y="2"/>
                    <a:pt x="398" y="4"/>
                  </a:cubicBezTo>
                  <a:cubicBezTo>
                    <a:pt x="1" y="123"/>
                    <a:pt x="398" y="7563"/>
                    <a:pt x="398" y="7563"/>
                  </a:cubicBezTo>
                  <a:lnTo>
                    <a:pt x="11274" y="17575"/>
                  </a:lnTo>
                  <a:lnTo>
                    <a:pt x="12476" y="13006"/>
                  </a:lnTo>
                  <a:lnTo>
                    <a:pt x="2643" y="6272"/>
                  </a:lnTo>
                  <a:cubicBezTo>
                    <a:pt x="2457" y="2808"/>
                    <a:pt x="871" y="1"/>
                    <a:pt x="424" y="1"/>
                  </a:cubicBezTo>
                  <a:close/>
                </a:path>
              </a:pathLst>
            </a:custGeom>
            <a:solidFill>
              <a:srgbClr val="9A64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72;p50">
              <a:extLst>
                <a:ext uri="{FF2B5EF4-FFF2-40B4-BE49-F238E27FC236}">
                  <a16:creationId xmlns:a16="http://schemas.microsoft.com/office/drawing/2014/main" xmlns="" id="{2AAFD548-2AFB-457D-9E1B-8DDC9D555B8C}"/>
                </a:ext>
              </a:extLst>
            </p:cNvPr>
            <p:cNvSpPr/>
            <p:nvPr/>
          </p:nvSpPr>
          <p:spPr>
            <a:xfrm>
              <a:off x="4080980" y="4305574"/>
              <a:ext cx="5738" cy="4074"/>
            </a:xfrm>
            <a:custGeom>
              <a:avLst/>
              <a:gdLst/>
              <a:ahLst/>
              <a:cxnLst/>
              <a:rect l="l" t="t" r="r" b="b"/>
              <a:pathLst>
                <a:path w="169" h="120" extrusionOk="0">
                  <a:moveTo>
                    <a:pt x="0" y="1"/>
                  </a:moveTo>
                  <a:lnTo>
                    <a:pt x="0" y="1"/>
                  </a:lnTo>
                  <a:lnTo>
                    <a:pt x="169" y="120"/>
                  </a:lnTo>
                  <a:lnTo>
                    <a:pt x="169" y="120"/>
                  </a:lnTo>
                  <a:close/>
                </a:path>
              </a:pathLst>
            </a:custGeom>
            <a:solidFill>
              <a:srgbClr val="A37B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73;p50">
              <a:extLst>
                <a:ext uri="{FF2B5EF4-FFF2-40B4-BE49-F238E27FC236}">
                  <a16:creationId xmlns:a16="http://schemas.microsoft.com/office/drawing/2014/main" xmlns="" id="{07E9303D-666D-461D-BE34-8BBC1F2E3D74}"/>
                </a:ext>
              </a:extLst>
            </p:cNvPr>
            <p:cNvSpPr/>
            <p:nvPr/>
          </p:nvSpPr>
          <p:spPr>
            <a:xfrm>
              <a:off x="3919434" y="4040167"/>
              <a:ext cx="167284" cy="398976"/>
            </a:xfrm>
            <a:custGeom>
              <a:avLst/>
              <a:gdLst/>
              <a:ahLst/>
              <a:cxnLst/>
              <a:rect l="l" t="t" r="r" b="b"/>
              <a:pathLst>
                <a:path w="4927" h="11751" extrusionOk="0">
                  <a:moveTo>
                    <a:pt x="278" y="0"/>
                  </a:moveTo>
                  <a:cubicBezTo>
                    <a:pt x="249" y="0"/>
                    <a:pt x="219" y="30"/>
                    <a:pt x="199" y="80"/>
                  </a:cubicBezTo>
                  <a:cubicBezTo>
                    <a:pt x="0" y="596"/>
                    <a:pt x="80" y="3477"/>
                    <a:pt x="159" y="5503"/>
                  </a:cubicBezTo>
                  <a:cubicBezTo>
                    <a:pt x="219" y="6675"/>
                    <a:pt x="278" y="7559"/>
                    <a:pt x="278" y="7559"/>
                  </a:cubicBezTo>
                  <a:lnTo>
                    <a:pt x="4818" y="11751"/>
                  </a:lnTo>
                  <a:lnTo>
                    <a:pt x="4927" y="7937"/>
                  </a:lnTo>
                  <a:lnTo>
                    <a:pt x="4758" y="7818"/>
                  </a:lnTo>
                  <a:cubicBezTo>
                    <a:pt x="4688" y="8533"/>
                    <a:pt x="4500" y="10221"/>
                    <a:pt x="4282" y="10221"/>
                  </a:cubicBezTo>
                  <a:lnTo>
                    <a:pt x="4271" y="10221"/>
                  </a:lnTo>
                  <a:cubicBezTo>
                    <a:pt x="4004" y="10151"/>
                    <a:pt x="656" y="7509"/>
                    <a:pt x="666" y="7271"/>
                  </a:cubicBezTo>
                  <a:cubicBezTo>
                    <a:pt x="666" y="7063"/>
                    <a:pt x="378" y="30"/>
                    <a:pt x="348" y="20"/>
                  </a:cubicBezTo>
                  <a:cubicBezTo>
                    <a:pt x="318" y="11"/>
                    <a:pt x="298" y="0"/>
                    <a:pt x="278" y="0"/>
                  </a:cubicBezTo>
                  <a:close/>
                </a:path>
              </a:pathLst>
            </a:custGeom>
            <a:solidFill>
              <a:srgbClr val="8F5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74;p50">
              <a:extLst>
                <a:ext uri="{FF2B5EF4-FFF2-40B4-BE49-F238E27FC236}">
                  <a16:creationId xmlns:a16="http://schemas.microsoft.com/office/drawing/2014/main" xmlns="" id="{712BDE92-15A3-4150-A3F8-A3B7A0DDA8CD}"/>
                </a:ext>
              </a:extLst>
            </p:cNvPr>
            <p:cNvSpPr/>
            <p:nvPr/>
          </p:nvSpPr>
          <p:spPr>
            <a:xfrm>
              <a:off x="3379863" y="3970360"/>
              <a:ext cx="479579" cy="1018813"/>
            </a:xfrm>
            <a:custGeom>
              <a:avLst/>
              <a:gdLst/>
              <a:ahLst/>
              <a:cxnLst/>
              <a:rect l="l" t="t" r="r" b="b"/>
              <a:pathLst>
                <a:path w="14125" h="30007" extrusionOk="0">
                  <a:moveTo>
                    <a:pt x="7321" y="1"/>
                  </a:moveTo>
                  <a:cubicBezTo>
                    <a:pt x="4500" y="2583"/>
                    <a:pt x="0" y="9119"/>
                    <a:pt x="199" y="17780"/>
                  </a:cubicBezTo>
                  <a:cubicBezTo>
                    <a:pt x="457" y="29083"/>
                    <a:pt x="1679" y="30007"/>
                    <a:pt x="1679" y="30007"/>
                  </a:cubicBezTo>
                  <a:lnTo>
                    <a:pt x="12029" y="30007"/>
                  </a:lnTo>
                  <a:lnTo>
                    <a:pt x="11453" y="9993"/>
                  </a:lnTo>
                  <a:lnTo>
                    <a:pt x="13896" y="8324"/>
                  </a:lnTo>
                  <a:cubicBezTo>
                    <a:pt x="13926" y="7738"/>
                    <a:pt x="14005" y="7201"/>
                    <a:pt x="14124" y="6715"/>
                  </a:cubicBezTo>
                  <a:cubicBezTo>
                    <a:pt x="12396" y="5731"/>
                    <a:pt x="10579" y="4411"/>
                    <a:pt x="9456" y="3089"/>
                  </a:cubicBezTo>
                  <a:cubicBezTo>
                    <a:pt x="8135" y="1550"/>
                    <a:pt x="7529" y="656"/>
                    <a:pt x="7321" y="1"/>
                  </a:cubicBezTo>
                  <a:close/>
                </a:path>
              </a:pathLst>
            </a:custGeom>
            <a:solidFill>
              <a:srgbClr val="4C3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75;p50">
              <a:extLst>
                <a:ext uri="{FF2B5EF4-FFF2-40B4-BE49-F238E27FC236}">
                  <a16:creationId xmlns:a16="http://schemas.microsoft.com/office/drawing/2014/main" xmlns="" id="{B81A585F-4AC0-4FC4-9E1E-7106DE62FC7A}"/>
                </a:ext>
              </a:extLst>
            </p:cNvPr>
            <p:cNvSpPr/>
            <p:nvPr/>
          </p:nvSpPr>
          <p:spPr>
            <a:xfrm>
              <a:off x="3628394" y="3970360"/>
              <a:ext cx="31406" cy="54324"/>
            </a:xfrm>
            <a:custGeom>
              <a:avLst/>
              <a:gdLst/>
              <a:ahLst/>
              <a:cxnLst/>
              <a:rect l="l" t="t" r="r" b="b"/>
              <a:pathLst>
                <a:path w="925" h="1600" extrusionOk="0">
                  <a:moveTo>
                    <a:pt x="1" y="1"/>
                  </a:moveTo>
                  <a:lnTo>
                    <a:pt x="1" y="1"/>
                  </a:lnTo>
                  <a:cubicBezTo>
                    <a:pt x="130" y="407"/>
                    <a:pt x="418" y="904"/>
                    <a:pt x="924" y="1599"/>
                  </a:cubicBezTo>
                  <a:lnTo>
                    <a:pt x="924" y="1599"/>
                  </a:lnTo>
                  <a:lnTo>
                    <a:pt x="924" y="1599"/>
                  </a:lnTo>
                  <a:cubicBezTo>
                    <a:pt x="418" y="904"/>
                    <a:pt x="130" y="407"/>
                    <a:pt x="1" y="1"/>
                  </a:cubicBezTo>
                  <a:close/>
                </a:path>
              </a:pathLst>
            </a:custGeom>
            <a:solidFill>
              <a:srgbClr val="AA7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76;p50">
              <a:extLst>
                <a:ext uri="{FF2B5EF4-FFF2-40B4-BE49-F238E27FC236}">
                  <a16:creationId xmlns:a16="http://schemas.microsoft.com/office/drawing/2014/main" xmlns="" id="{1BE479FE-957D-447F-BD3E-718DA74633B9}"/>
                </a:ext>
              </a:extLst>
            </p:cNvPr>
            <p:cNvSpPr/>
            <p:nvPr/>
          </p:nvSpPr>
          <p:spPr>
            <a:xfrm>
              <a:off x="3505656" y="3970360"/>
              <a:ext cx="155468" cy="181476"/>
            </a:xfrm>
            <a:custGeom>
              <a:avLst/>
              <a:gdLst/>
              <a:ahLst/>
              <a:cxnLst/>
              <a:rect l="l" t="t" r="r" b="b"/>
              <a:pathLst>
                <a:path w="4579" h="5345" extrusionOk="0">
                  <a:moveTo>
                    <a:pt x="3616" y="1"/>
                  </a:moveTo>
                  <a:cubicBezTo>
                    <a:pt x="2533" y="984"/>
                    <a:pt x="1212" y="2553"/>
                    <a:pt x="0" y="4599"/>
                  </a:cubicBezTo>
                  <a:cubicBezTo>
                    <a:pt x="109" y="4937"/>
                    <a:pt x="318" y="5314"/>
                    <a:pt x="676" y="5314"/>
                  </a:cubicBezTo>
                  <a:cubicBezTo>
                    <a:pt x="844" y="5314"/>
                    <a:pt x="1043" y="5235"/>
                    <a:pt x="1281" y="5036"/>
                  </a:cubicBezTo>
                  <a:cubicBezTo>
                    <a:pt x="1281" y="5036"/>
                    <a:pt x="1480" y="5344"/>
                    <a:pt x="1818" y="5344"/>
                  </a:cubicBezTo>
                  <a:cubicBezTo>
                    <a:pt x="2056" y="5344"/>
                    <a:pt x="2364" y="5195"/>
                    <a:pt x="2712" y="4698"/>
                  </a:cubicBezTo>
                  <a:cubicBezTo>
                    <a:pt x="2712" y="4698"/>
                    <a:pt x="2881" y="4758"/>
                    <a:pt x="3099" y="4758"/>
                  </a:cubicBezTo>
                  <a:cubicBezTo>
                    <a:pt x="3457" y="4758"/>
                    <a:pt x="3973" y="4599"/>
                    <a:pt x="4201" y="3745"/>
                  </a:cubicBezTo>
                  <a:cubicBezTo>
                    <a:pt x="4579" y="2354"/>
                    <a:pt x="4232" y="2314"/>
                    <a:pt x="4539" y="1599"/>
                  </a:cubicBezTo>
                  <a:cubicBezTo>
                    <a:pt x="4033" y="904"/>
                    <a:pt x="3745" y="407"/>
                    <a:pt x="3616" y="1"/>
                  </a:cubicBezTo>
                  <a:close/>
                </a:path>
              </a:pathLst>
            </a:custGeom>
            <a:solidFill>
              <a:srgbClr val="4131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77;p50">
              <a:extLst>
                <a:ext uri="{FF2B5EF4-FFF2-40B4-BE49-F238E27FC236}">
                  <a16:creationId xmlns:a16="http://schemas.microsoft.com/office/drawing/2014/main" xmlns="" id="{FF85CD2E-CD5F-41D8-8929-738D6F178476}"/>
                </a:ext>
              </a:extLst>
            </p:cNvPr>
            <p:cNvSpPr/>
            <p:nvPr/>
          </p:nvSpPr>
          <p:spPr>
            <a:xfrm>
              <a:off x="3423356" y="4287002"/>
              <a:ext cx="315011" cy="147082"/>
            </a:xfrm>
            <a:custGeom>
              <a:avLst/>
              <a:gdLst/>
              <a:ahLst/>
              <a:cxnLst/>
              <a:rect l="l" t="t" r="r" b="b"/>
              <a:pathLst>
                <a:path w="9278" h="4332" extrusionOk="0">
                  <a:moveTo>
                    <a:pt x="9278" y="1"/>
                  </a:moveTo>
                  <a:cubicBezTo>
                    <a:pt x="8433" y="170"/>
                    <a:pt x="7589" y="389"/>
                    <a:pt x="6765" y="647"/>
                  </a:cubicBezTo>
                  <a:cubicBezTo>
                    <a:pt x="5930" y="895"/>
                    <a:pt x="5116" y="1183"/>
                    <a:pt x="4312" y="1501"/>
                  </a:cubicBezTo>
                  <a:cubicBezTo>
                    <a:pt x="3904" y="1670"/>
                    <a:pt x="3507" y="1839"/>
                    <a:pt x="3120" y="2027"/>
                  </a:cubicBezTo>
                  <a:cubicBezTo>
                    <a:pt x="2722" y="2216"/>
                    <a:pt x="2335" y="2415"/>
                    <a:pt x="1957" y="2633"/>
                  </a:cubicBezTo>
                  <a:cubicBezTo>
                    <a:pt x="1580" y="2852"/>
                    <a:pt x="1222" y="3100"/>
                    <a:pt x="875" y="3368"/>
                  </a:cubicBezTo>
                  <a:cubicBezTo>
                    <a:pt x="547" y="3647"/>
                    <a:pt x="219" y="3954"/>
                    <a:pt x="1" y="4332"/>
                  </a:cubicBezTo>
                  <a:cubicBezTo>
                    <a:pt x="279" y="3994"/>
                    <a:pt x="606" y="3726"/>
                    <a:pt x="964" y="3488"/>
                  </a:cubicBezTo>
                  <a:cubicBezTo>
                    <a:pt x="1321" y="3249"/>
                    <a:pt x="1689" y="3031"/>
                    <a:pt x="2067" y="2832"/>
                  </a:cubicBezTo>
                  <a:cubicBezTo>
                    <a:pt x="2831" y="2444"/>
                    <a:pt x="3626" y="2097"/>
                    <a:pt x="4420" y="1779"/>
                  </a:cubicBezTo>
                  <a:cubicBezTo>
                    <a:pt x="5215" y="1451"/>
                    <a:pt x="6029" y="1153"/>
                    <a:pt x="6834" y="855"/>
                  </a:cubicBezTo>
                  <a:cubicBezTo>
                    <a:pt x="7649" y="567"/>
                    <a:pt x="8463" y="279"/>
                    <a:pt x="9278"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78;p50">
              <a:extLst>
                <a:ext uri="{FF2B5EF4-FFF2-40B4-BE49-F238E27FC236}">
                  <a16:creationId xmlns:a16="http://schemas.microsoft.com/office/drawing/2014/main" xmlns="" id="{7A90A223-3CB9-4192-95A2-3BE6A980D8E6}"/>
                </a:ext>
              </a:extLst>
            </p:cNvPr>
            <p:cNvSpPr/>
            <p:nvPr/>
          </p:nvSpPr>
          <p:spPr>
            <a:xfrm>
              <a:off x="4004417" y="4007470"/>
              <a:ext cx="470480" cy="981703"/>
            </a:xfrm>
            <a:custGeom>
              <a:avLst/>
              <a:gdLst/>
              <a:ahLst/>
              <a:cxnLst/>
              <a:rect l="l" t="t" r="r" b="b"/>
              <a:pathLst>
                <a:path w="13857" h="28914" extrusionOk="0">
                  <a:moveTo>
                    <a:pt x="7629" y="0"/>
                  </a:moveTo>
                  <a:cubicBezTo>
                    <a:pt x="7609" y="30"/>
                    <a:pt x="7579" y="60"/>
                    <a:pt x="7549" y="99"/>
                  </a:cubicBezTo>
                  <a:cubicBezTo>
                    <a:pt x="5980" y="1927"/>
                    <a:pt x="1411" y="6923"/>
                    <a:pt x="100" y="7221"/>
                  </a:cubicBezTo>
                  <a:cubicBezTo>
                    <a:pt x="70" y="7231"/>
                    <a:pt x="40" y="7231"/>
                    <a:pt x="0" y="7241"/>
                  </a:cubicBezTo>
                  <a:lnTo>
                    <a:pt x="2424" y="8900"/>
                  </a:lnTo>
                  <a:lnTo>
                    <a:pt x="1858" y="28914"/>
                  </a:lnTo>
                  <a:lnTo>
                    <a:pt x="12208" y="28914"/>
                  </a:lnTo>
                  <a:cubicBezTo>
                    <a:pt x="12208" y="28914"/>
                    <a:pt x="13429" y="27990"/>
                    <a:pt x="13687" y="16687"/>
                  </a:cubicBezTo>
                  <a:cubicBezTo>
                    <a:pt x="13857" y="9059"/>
                    <a:pt x="10390" y="3079"/>
                    <a:pt x="7629" y="0"/>
                  </a:cubicBezTo>
                  <a:close/>
                </a:path>
              </a:pathLst>
            </a:custGeom>
            <a:solidFill>
              <a:srgbClr val="4C3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79;p50">
              <a:extLst>
                <a:ext uri="{FF2B5EF4-FFF2-40B4-BE49-F238E27FC236}">
                  <a16:creationId xmlns:a16="http://schemas.microsoft.com/office/drawing/2014/main" xmlns="" id="{778E5CCF-1706-4FD0-B8BF-607B4D4B3E82}"/>
                </a:ext>
              </a:extLst>
            </p:cNvPr>
            <p:cNvSpPr/>
            <p:nvPr/>
          </p:nvSpPr>
          <p:spPr>
            <a:xfrm>
              <a:off x="3483723" y="4480260"/>
              <a:ext cx="247921" cy="205752"/>
            </a:xfrm>
            <a:custGeom>
              <a:avLst/>
              <a:gdLst/>
              <a:ahLst/>
              <a:cxnLst/>
              <a:rect l="l" t="t" r="r" b="b"/>
              <a:pathLst>
                <a:path w="7302" h="6060" extrusionOk="0">
                  <a:moveTo>
                    <a:pt x="7301" y="1"/>
                  </a:moveTo>
                  <a:lnTo>
                    <a:pt x="0" y="6060"/>
                  </a:lnTo>
                  <a:cubicBezTo>
                    <a:pt x="3516" y="5712"/>
                    <a:pt x="7301" y="1"/>
                    <a:pt x="7301" y="1"/>
                  </a:cubicBezTo>
                  <a:close/>
                </a:path>
              </a:pathLst>
            </a:custGeom>
            <a:solidFill>
              <a:srgbClr val="423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80;p50">
              <a:extLst>
                <a:ext uri="{FF2B5EF4-FFF2-40B4-BE49-F238E27FC236}">
                  <a16:creationId xmlns:a16="http://schemas.microsoft.com/office/drawing/2014/main" xmlns="" id="{FF566606-0B7A-40FE-A2EB-4A4F9DBE11BC}"/>
                </a:ext>
              </a:extLst>
            </p:cNvPr>
            <p:cNvSpPr/>
            <p:nvPr/>
          </p:nvSpPr>
          <p:spPr>
            <a:xfrm>
              <a:off x="4189560" y="4480260"/>
              <a:ext cx="248261" cy="205752"/>
            </a:xfrm>
            <a:custGeom>
              <a:avLst/>
              <a:gdLst/>
              <a:ahLst/>
              <a:cxnLst/>
              <a:rect l="l" t="t" r="r" b="b"/>
              <a:pathLst>
                <a:path w="7312" h="6060" extrusionOk="0">
                  <a:moveTo>
                    <a:pt x="1" y="1"/>
                  </a:moveTo>
                  <a:cubicBezTo>
                    <a:pt x="1" y="1"/>
                    <a:pt x="3795" y="5712"/>
                    <a:pt x="7311" y="6060"/>
                  </a:cubicBezTo>
                  <a:lnTo>
                    <a:pt x="1" y="1"/>
                  </a:lnTo>
                  <a:close/>
                </a:path>
              </a:pathLst>
            </a:custGeom>
            <a:solidFill>
              <a:srgbClr val="423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81;p50">
              <a:extLst>
                <a:ext uri="{FF2B5EF4-FFF2-40B4-BE49-F238E27FC236}">
                  <a16:creationId xmlns:a16="http://schemas.microsoft.com/office/drawing/2014/main" xmlns="" id="{07ED62D5-AC7D-4EAA-A5CF-853D92C8D2E5}"/>
                </a:ext>
              </a:extLst>
            </p:cNvPr>
            <p:cNvSpPr/>
            <p:nvPr/>
          </p:nvSpPr>
          <p:spPr>
            <a:xfrm>
              <a:off x="4189560" y="4480260"/>
              <a:ext cx="248261" cy="205752"/>
            </a:xfrm>
            <a:custGeom>
              <a:avLst/>
              <a:gdLst/>
              <a:ahLst/>
              <a:cxnLst/>
              <a:rect l="l" t="t" r="r" b="b"/>
              <a:pathLst>
                <a:path w="7312" h="6060" extrusionOk="0">
                  <a:moveTo>
                    <a:pt x="1" y="1"/>
                  </a:moveTo>
                  <a:lnTo>
                    <a:pt x="1" y="1"/>
                  </a:lnTo>
                  <a:cubicBezTo>
                    <a:pt x="1143" y="1103"/>
                    <a:pt x="2345" y="2126"/>
                    <a:pt x="3557" y="3139"/>
                  </a:cubicBezTo>
                  <a:cubicBezTo>
                    <a:pt x="4172" y="3646"/>
                    <a:pt x="4788" y="4142"/>
                    <a:pt x="5404" y="4629"/>
                  </a:cubicBezTo>
                  <a:cubicBezTo>
                    <a:pt x="6029" y="5126"/>
                    <a:pt x="6665" y="5603"/>
                    <a:pt x="7311" y="6060"/>
                  </a:cubicBezTo>
                  <a:cubicBezTo>
                    <a:pt x="6735" y="5513"/>
                    <a:pt x="6149" y="4977"/>
                    <a:pt x="5553" y="4460"/>
                  </a:cubicBezTo>
                  <a:cubicBezTo>
                    <a:pt x="4957" y="3934"/>
                    <a:pt x="4351" y="3427"/>
                    <a:pt x="3745" y="2921"/>
                  </a:cubicBezTo>
                  <a:cubicBezTo>
                    <a:pt x="2524" y="1908"/>
                    <a:pt x="1292" y="924"/>
                    <a:pt x="1"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82;p50">
              <a:extLst>
                <a:ext uri="{FF2B5EF4-FFF2-40B4-BE49-F238E27FC236}">
                  <a16:creationId xmlns:a16="http://schemas.microsoft.com/office/drawing/2014/main" xmlns="" id="{D67830E3-4DBD-498C-B5FC-19852E46E7A4}"/>
                </a:ext>
              </a:extLst>
            </p:cNvPr>
            <p:cNvSpPr/>
            <p:nvPr/>
          </p:nvSpPr>
          <p:spPr>
            <a:xfrm>
              <a:off x="3483723" y="4480260"/>
              <a:ext cx="247921" cy="205752"/>
            </a:xfrm>
            <a:custGeom>
              <a:avLst/>
              <a:gdLst/>
              <a:ahLst/>
              <a:cxnLst/>
              <a:rect l="l" t="t" r="r" b="b"/>
              <a:pathLst>
                <a:path w="7302" h="6060" extrusionOk="0">
                  <a:moveTo>
                    <a:pt x="7301" y="1"/>
                  </a:moveTo>
                  <a:lnTo>
                    <a:pt x="7301" y="1"/>
                  </a:lnTo>
                  <a:cubicBezTo>
                    <a:pt x="6010" y="924"/>
                    <a:pt x="4778" y="1908"/>
                    <a:pt x="3556" y="2921"/>
                  </a:cubicBezTo>
                  <a:cubicBezTo>
                    <a:pt x="2951" y="3427"/>
                    <a:pt x="2344" y="3934"/>
                    <a:pt x="1748" y="4460"/>
                  </a:cubicBezTo>
                  <a:cubicBezTo>
                    <a:pt x="1153" y="4977"/>
                    <a:pt x="567" y="5513"/>
                    <a:pt x="0" y="6060"/>
                  </a:cubicBezTo>
                  <a:cubicBezTo>
                    <a:pt x="646" y="5603"/>
                    <a:pt x="1272" y="5126"/>
                    <a:pt x="1898" y="4629"/>
                  </a:cubicBezTo>
                  <a:cubicBezTo>
                    <a:pt x="2523" y="4142"/>
                    <a:pt x="3130" y="3646"/>
                    <a:pt x="3745" y="3139"/>
                  </a:cubicBezTo>
                  <a:cubicBezTo>
                    <a:pt x="4957" y="2126"/>
                    <a:pt x="6159" y="1103"/>
                    <a:pt x="7301" y="1"/>
                  </a:cubicBezTo>
                  <a:close/>
                </a:path>
              </a:pathLst>
            </a:custGeom>
            <a:solidFill>
              <a:srgbClr val="2C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83;p50">
              <a:extLst>
                <a:ext uri="{FF2B5EF4-FFF2-40B4-BE49-F238E27FC236}">
                  <a16:creationId xmlns:a16="http://schemas.microsoft.com/office/drawing/2014/main" xmlns="" id="{90561EF7-B666-447D-BA32-36D92A7ABEB7}"/>
                </a:ext>
              </a:extLst>
            </p:cNvPr>
            <p:cNvSpPr/>
            <p:nvPr/>
          </p:nvSpPr>
          <p:spPr>
            <a:xfrm>
              <a:off x="3412898" y="4311312"/>
              <a:ext cx="318746" cy="151768"/>
            </a:xfrm>
            <a:custGeom>
              <a:avLst/>
              <a:gdLst/>
              <a:ahLst/>
              <a:cxnLst/>
              <a:rect l="l" t="t" r="r" b="b"/>
              <a:pathLst>
                <a:path w="9388" h="4470" extrusionOk="0">
                  <a:moveTo>
                    <a:pt x="9387" y="0"/>
                  </a:moveTo>
                  <a:cubicBezTo>
                    <a:pt x="3775" y="795"/>
                    <a:pt x="0" y="4470"/>
                    <a:pt x="0" y="4470"/>
                  </a:cubicBezTo>
                  <a:cubicBezTo>
                    <a:pt x="3060" y="3477"/>
                    <a:pt x="9387" y="0"/>
                    <a:pt x="9387" y="0"/>
                  </a:cubicBezTo>
                  <a:close/>
                </a:path>
              </a:pathLst>
            </a:custGeom>
            <a:solidFill>
              <a:srgbClr val="563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84;p50">
              <a:extLst>
                <a:ext uri="{FF2B5EF4-FFF2-40B4-BE49-F238E27FC236}">
                  <a16:creationId xmlns:a16="http://schemas.microsoft.com/office/drawing/2014/main" xmlns="" id="{79D069FF-AC47-4464-BA7C-A7AD7BD2578A}"/>
                </a:ext>
              </a:extLst>
            </p:cNvPr>
            <p:cNvSpPr/>
            <p:nvPr/>
          </p:nvSpPr>
          <p:spPr>
            <a:xfrm>
              <a:off x="3562628" y="3993550"/>
              <a:ext cx="72556" cy="115235"/>
            </a:xfrm>
            <a:custGeom>
              <a:avLst/>
              <a:gdLst/>
              <a:ahLst/>
              <a:cxnLst/>
              <a:rect l="l" t="t" r="r" b="b"/>
              <a:pathLst>
                <a:path w="2137" h="3394" extrusionOk="0">
                  <a:moveTo>
                    <a:pt x="866" y="1"/>
                  </a:moveTo>
                  <a:cubicBezTo>
                    <a:pt x="804" y="1"/>
                    <a:pt x="735" y="20"/>
                    <a:pt x="656" y="62"/>
                  </a:cubicBezTo>
                  <a:cubicBezTo>
                    <a:pt x="159" y="331"/>
                    <a:pt x="1" y="748"/>
                    <a:pt x="210" y="1214"/>
                  </a:cubicBezTo>
                  <a:cubicBezTo>
                    <a:pt x="408" y="1682"/>
                    <a:pt x="557" y="2039"/>
                    <a:pt x="557" y="2039"/>
                  </a:cubicBezTo>
                  <a:cubicBezTo>
                    <a:pt x="850" y="2913"/>
                    <a:pt x="1085" y="3393"/>
                    <a:pt x="1347" y="3393"/>
                  </a:cubicBezTo>
                  <a:cubicBezTo>
                    <a:pt x="1458" y="3393"/>
                    <a:pt x="1573" y="3308"/>
                    <a:pt x="1699" y="3132"/>
                  </a:cubicBezTo>
                  <a:cubicBezTo>
                    <a:pt x="2136" y="2536"/>
                    <a:pt x="1947" y="2377"/>
                    <a:pt x="1610" y="1403"/>
                  </a:cubicBezTo>
                  <a:cubicBezTo>
                    <a:pt x="1317" y="582"/>
                    <a:pt x="1200" y="1"/>
                    <a:pt x="866" y="1"/>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85;p50">
              <a:extLst>
                <a:ext uri="{FF2B5EF4-FFF2-40B4-BE49-F238E27FC236}">
                  <a16:creationId xmlns:a16="http://schemas.microsoft.com/office/drawing/2014/main" xmlns="" id="{BE1E46F7-72DD-4CE3-B7C1-17979750574E}"/>
                </a:ext>
              </a:extLst>
            </p:cNvPr>
            <p:cNvSpPr/>
            <p:nvPr/>
          </p:nvSpPr>
          <p:spPr>
            <a:xfrm>
              <a:off x="3530611" y="4020950"/>
              <a:ext cx="54664" cy="109938"/>
            </a:xfrm>
            <a:custGeom>
              <a:avLst/>
              <a:gdLst/>
              <a:ahLst/>
              <a:cxnLst/>
              <a:rect l="l" t="t" r="r" b="b"/>
              <a:pathLst>
                <a:path w="1610" h="3238" extrusionOk="0">
                  <a:moveTo>
                    <a:pt x="1053" y="0"/>
                  </a:moveTo>
                  <a:cubicBezTo>
                    <a:pt x="457" y="209"/>
                    <a:pt x="0" y="824"/>
                    <a:pt x="69" y="1142"/>
                  </a:cubicBezTo>
                  <a:cubicBezTo>
                    <a:pt x="139" y="1460"/>
                    <a:pt x="557" y="2881"/>
                    <a:pt x="775" y="3169"/>
                  </a:cubicBezTo>
                  <a:cubicBezTo>
                    <a:pt x="812" y="3217"/>
                    <a:pt x="860" y="3238"/>
                    <a:pt x="914" y="3238"/>
                  </a:cubicBezTo>
                  <a:cubicBezTo>
                    <a:pt x="1185" y="3238"/>
                    <a:pt x="1609" y="2707"/>
                    <a:pt x="1510" y="2334"/>
                  </a:cubicBezTo>
                  <a:cubicBezTo>
                    <a:pt x="1391" y="1888"/>
                    <a:pt x="1063" y="1053"/>
                    <a:pt x="1063" y="1053"/>
                  </a:cubicBezTo>
                  <a:lnTo>
                    <a:pt x="1400" y="994"/>
                  </a:lnTo>
                  <a:lnTo>
                    <a:pt x="1053" y="0"/>
                  </a:ln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86;p50">
              <a:extLst>
                <a:ext uri="{FF2B5EF4-FFF2-40B4-BE49-F238E27FC236}">
                  <a16:creationId xmlns:a16="http://schemas.microsoft.com/office/drawing/2014/main" xmlns="" id="{1D42DA50-3CFA-4423-A9E1-4594B0C99D64}"/>
                </a:ext>
              </a:extLst>
            </p:cNvPr>
            <p:cNvSpPr/>
            <p:nvPr/>
          </p:nvSpPr>
          <p:spPr>
            <a:xfrm>
              <a:off x="3506437" y="4062100"/>
              <a:ext cx="45123" cy="70689"/>
            </a:xfrm>
            <a:custGeom>
              <a:avLst/>
              <a:gdLst/>
              <a:ahLst/>
              <a:cxnLst/>
              <a:rect l="l" t="t" r="r" b="b"/>
              <a:pathLst>
                <a:path w="1329" h="2082" extrusionOk="0">
                  <a:moveTo>
                    <a:pt x="801" y="0"/>
                  </a:moveTo>
                  <a:cubicBezTo>
                    <a:pt x="801" y="0"/>
                    <a:pt x="106" y="239"/>
                    <a:pt x="46" y="676"/>
                  </a:cubicBezTo>
                  <a:cubicBezTo>
                    <a:pt x="0" y="1084"/>
                    <a:pt x="387" y="2082"/>
                    <a:pt x="730" y="2082"/>
                  </a:cubicBezTo>
                  <a:cubicBezTo>
                    <a:pt x="754" y="2082"/>
                    <a:pt x="778" y="2077"/>
                    <a:pt x="801" y="2066"/>
                  </a:cubicBezTo>
                  <a:cubicBezTo>
                    <a:pt x="1030" y="1976"/>
                    <a:pt x="1328" y="1669"/>
                    <a:pt x="1238" y="1431"/>
                  </a:cubicBezTo>
                  <a:cubicBezTo>
                    <a:pt x="1159" y="1192"/>
                    <a:pt x="801" y="0"/>
                    <a:pt x="801"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87;p50">
              <a:extLst>
                <a:ext uri="{FF2B5EF4-FFF2-40B4-BE49-F238E27FC236}">
                  <a16:creationId xmlns:a16="http://schemas.microsoft.com/office/drawing/2014/main" xmlns="" id="{AFDD6D87-568E-42D3-AF7C-082BB4664FB8}"/>
                </a:ext>
              </a:extLst>
            </p:cNvPr>
            <p:cNvSpPr/>
            <p:nvPr/>
          </p:nvSpPr>
          <p:spPr>
            <a:xfrm>
              <a:off x="3593321" y="3966557"/>
              <a:ext cx="48926" cy="73575"/>
            </a:xfrm>
            <a:custGeom>
              <a:avLst/>
              <a:gdLst/>
              <a:ahLst/>
              <a:cxnLst/>
              <a:rect l="l" t="t" r="r" b="b"/>
              <a:pathLst>
                <a:path w="1441" h="2167" extrusionOk="0">
                  <a:moveTo>
                    <a:pt x="779" y="0"/>
                  </a:moveTo>
                  <a:cubicBezTo>
                    <a:pt x="738" y="0"/>
                    <a:pt x="690" y="7"/>
                    <a:pt x="637" y="23"/>
                  </a:cubicBezTo>
                  <a:cubicBezTo>
                    <a:pt x="259" y="132"/>
                    <a:pt x="1" y="530"/>
                    <a:pt x="60" y="828"/>
                  </a:cubicBezTo>
                  <a:cubicBezTo>
                    <a:pt x="125" y="1105"/>
                    <a:pt x="457" y="2166"/>
                    <a:pt x="678" y="2166"/>
                  </a:cubicBezTo>
                  <a:cubicBezTo>
                    <a:pt x="695" y="2166"/>
                    <a:pt x="711" y="2161"/>
                    <a:pt x="726" y="2148"/>
                  </a:cubicBezTo>
                  <a:cubicBezTo>
                    <a:pt x="954" y="1980"/>
                    <a:pt x="1441" y="1632"/>
                    <a:pt x="1213" y="1106"/>
                  </a:cubicBezTo>
                  <a:cubicBezTo>
                    <a:pt x="974" y="589"/>
                    <a:pt x="865" y="450"/>
                    <a:pt x="865" y="450"/>
                  </a:cubicBezTo>
                  <a:lnTo>
                    <a:pt x="1074" y="232"/>
                  </a:lnTo>
                  <a:cubicBezTo>
                    <a:pt x="1074" y="232"/>
                    <a:pt x="1023" y="0"/>
                    <a:pt x="779" y="0"/>
                  </a:cubicBezTo>
                  <a:close/>
                </a:path>
              </a:pathLst>
            </a:custGeom>
            <a:solidFill>
              <a:srgbClr val="6C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88;p50">
              <a:extLst>
                <a:ext uri="{FF2B5EF4-FFF2-40B4-BE49-F238E27FC236}">
                  <a16:creationId xmlns:a16="http://schemas.microsoft.com/office/drawing/2014/main" xmlns="" id="{A6A7E021-1641-4D58-9271-EB7CFB39E4D6}"/>
                </a:ext>
              </a:extLst>
            </p:cNvPr>
            <p:cNvSpPr/>
            <p:nvPr/>
          </p:nvSpPr>
          <p:spPr>
            <a:xfrm>
              <a:off x="5240387" y="3843547"/>
              <a:ext cx="6790" cy="34"/>
            </a:xfrm>
            <a:custGeom>
              <a:avLst/>
              <a:gdLst/>
              <a:ahLst/>
              <a:cxnLst/>
              <a:rect l="l" t="t" r="r" b="b"/>
              <a:pathLst>
                <a:path w="200" h="1" extrusionOk="0">
                  <a:moveTo>
                    <a:pt x="60" y="1"/>
                  </a:moveTo>
                  <a:lnTo>
                    <a:pt x="60" y="1"/>
                  </a:lnTo>
                  <a:lnTo>
                    <a:pt x="60" y="1"/>
                  </a:lnTo>
                  <a:close/>
                  <a:moveTo>
                    <a:pt x="80" y="1"/>
                  </a:moveTo>
                  <a:lnTo>
                    <a:pt x="80" y="1"/>
                  </a:lnTo>
                  <a:lnTo>
                    <a:pt x="80" y="1"/>
                  </a:lnTo>
                  <a:close/>
                  <a:moveTo>
                    <a:pt x="90" y="1"/>
                  </a:moveTo>
                  <a:lnTo>
                    <a:pt x="80" y="1"/>
                  </a:lnTo>
                  <a:lnTo>
                    <a:pt x="90" y="1"/>
                  </a:lnTo>
                  <a:close/>
                  <a:moveTo>
                    <a:pt x="50" y="1"/>
                  </a:moveTo>
                  <a:lnTo>
                    <a:pt x="60" y="1"/>
                  </a:lnTo>
                  <a:lnTo>
                    <a:pt x="50" y="1"/>
                  </a:lnTo>
                  <a:close/>
                  <a:moveTo>
                    <a:pt x="90" y="1"/>
                  </a:moveTo>
                  <a:lnTo>
                    <a:pt x="90" y="1"/>
                  </a:lnTo>
                  <a:lnTo>
                    <a:pt x="90" y="1"/>
                  </a:lnTo>
                  <a:close/>
                  <a:moveTo>
                    <a:pt x="50" y="1"/>
                  </a:moveTo>
                  <a:lnTo>
                    <a:pt x="50" y="1"/>
                  </a:lnTo>
                  <a:lnTo>
                    <a:pt x="50" y="1"/>
                  </a:lnTo>
                  <a:close/>
                  <a:moveTo>
                    <a:pt x="41" y="1"/>
                  </a:moveTo>
                  <a:lnTo>
                    <a:pt x="41" y="1"/>
                  </a:lnTo>
                  <a:lnTo>
                    <a:pt x="41" y="1"/>
                  </a:lnTo>
                  <a:close/>
                  <a:moveTo>
                    <a:pt x="100" y="1"/>
                  </a:moveTo>
                  <a:lnTo>
                    <a:pt x="100" y="1"/>
                  </a:lnTo>
                  <a:lnTo>
                    <a:pt x="100" y="1"/>
                  </a:lnTo>
                  <a:close/>
                  <a:moveTo>
                    <a:pt x="30" y="1"/>
                  </a:moveTo>
                  <a:lnTo>
                    <a:pt x="30" y="1"/>
                  </a:lnTo>
                  <a:lnTo>
                    <a:pt x="30" y="1"/>
                  </a:lnTo>
                  <a:close/>
                  <a:moveTo>
                    <a:pt x="110" y="1"/>
                  </a:moveTo>
                  <a:lnTo>
                    <a:pt x="100" y="1"/>
                  </a:lnTo>
                  <a:lnTo>
                    <a:pt x="110" y="1"/>
                  </a:lnTo>
                  <a:close/>
                  <a:moveTo>
                    <a:pt x="21" y="1"/>
                  </a:moveTo>
                  <a:lnTo>
                    <a:pt x="30" y="1"/>
                  </a:lnTo>
                  <a:lnTo>
                    <a:pt x="21" y="1"/>
                  </a:lnTo>
                  <a:close/>
                  <a:moveTo>
                    <a:pt x="110" y="1"/>
                  </a:moveTo>
                  <a:lnTo>
                    <a:pt x="110" y="1"/>
                  </a:lnTo>
                  <a:lnTo>
                    <a:pt x="110" y="1"/>
                  </a:lnTo>
                  <a:close/>
                  <a:moveTo>
                    <a:pt x="21" y="1"/>
                  </a:moveTo>
                  <a:lnTo>
                    <a:pt x="21" y="1"/>
                  </a:lnTo>
                  <a:lnTo>
                    <a:pt x="21" y="1"/>
                  </a:lnTo>
                  <a:close/>
                  <a:moveTo>
                    <a:pt x="120" y="1"/>
                  </a:moveTo>
                  <a:lnTo>
                    <a:pt x="120" y="1"/>
                  </a:lnTo>
                  <a:lnTo>
                    <a:pt x="120" y="1"/>
                  </a:lnTo>
                  <a:close/>
                  <a:moveTo>
                    <a:pt x="10" y="1"/>
                  </a:moveTo>
                  <a:lnTo>
                    <a:pt x="10" y="1"/>
                  </a:lnTo>
                  <a:lnTo>
                    <a:pt x="10" y="1"/>
                  </a:lnTo>
                  <a:close/>
                  <a:moveTo>
                    <a:pt x="130" y="1"/>
                  </a:moveTo>
                  <a:lnTo>
                    <a:pt x="130" y="1"/>
                  </a:lnTo>
                  <a:lnTo>
                    <a:pt x="130" y="1"/>
                  </a:lnTo>
                  <a:close/>
                  <a:moveTo>
                    <a:pt x="1" y="1"/>
                  </a:moveTo>
                  <a:lnTo>
                    <a:pt x="1" y="1"/>
                  </a:lnTo>
                  <a:lnTo>
                    <a:pt x="1" y="1"/>
                  </a:lnTo>
                  <a:close/>
                  <a:moveTo>
                    <a:pt x="130" y="1"/>
                  </a:moveTo>
                  <a:lnTo>
                    <a:pt x="130" y="1"/>
                  </a:lnTo>
                  <a:lnTo>
                    <a:pt x="130" y="1"/>
                  </a:lnTo>
                  <a:close/>
                  <a:moveTo>
                    <a:pt x="140" y="1"/>
                  </a:moveTo>
                  <a:lnTo>
                    <a:pt x="140" y="1"/>
                  </a:lnTo>
                  <a:lnTo>
                    <a:pt x="140" y="1"/>
                  </a:lnTo>
                  <a:close/>
                  <a:moveTo>
                    <a:pt x="149" y="1"/>
                  </a:moveTo>
                  <a:lnTo>
                    <a:pt x="149" y="1"/>
                  </a:lnTo>
                  <a:lnTo>
                    <a:pt x="149" y="1"/>
                  </a:lnTo>
                  <a:close/>
                  <a:moveTo>
                    <a:pt x="149" y="1"/>
                  </a:moveTo>
                  <a:lnTo>
                    <a:pt x="149" y="1"/>
                  </a:lnTo>
                  <a:lnTo>
                    <a:pt x="149" y="1"/>
                  </a:lnTo>
                  <a:close/>
                  <a:moveTo>
                    <a:pt x="169" y="1"/>
                  </a:moveTo>
                  <a:lnTo>
                    <a:pt x="169" y="1"/>
                  </a:lnTo>
                  <a:lnTo>
                    <a:pt x="169" y="1"/>
                  </a:lnTo>
                  <a:close/>
                  <a:moveTo>
                    <a:pt x="180" y="1"/>
                  </a:moveTo>
                  <a:lnTo>
                    <a:pt x="169" y="1"/>
                  </a:lnTo>
                  <a:lnTo>
                    <a:pt x="180" y="1"/>
                  </a:lnTo>
                  <a:close/>
                  <a:moveTo>
                    <a:pt x="189" y="1"/>
                  </a:moveTo>
                  <a:lnTo>
                    <a:pt x="189" y="1"/>
                  </a:lnTo>
                  <a:lnTo>
                    <a:pt x="189" y="1"/>
                  </a:lnTo>
                  <a:close/>
                  <a:moveTo>
                    <a:pt x="199" y="1"/>
                  </a:moveTo>
                  <a:lnTo>
                    <a:pt x="199" y="1"/>
                  </a:lnTo>
                  <a:close/>
                </a:path>
              </a:pathLst>
            </a:custGeom>
            <a:solidFill>
              <a:srgbClr val="E5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2281;p49">
            <a:extLst>
              <a:ext uri="{FF2B5EF4-FFF2-40B4-BE49-F238E27FC236}">
                <a16:creationId xmlns:a16="http://schemas.microsoft.com/office/drawing/2014/main" xmlns="" id="{AC054939-9F28-4551-ABB5-205781BFD3C7}"/>
              </a:ext>
            </a:extLst>
          </p:cNvPr>
          <p:cNvGrpSpPr/>
          <p:nvPr/>
        </p:nvGrpSpPr>
        <p:grpSpPr>
          <a:xfrm>
            <a:off x="5670332" y="3926949"/>
            <a:ext cx="1020752" cy="1216548"/>
            <a:chOff x="2913438" y="3527425"/>
            <a:chExt cx="305975" cy="376575"/>
          </a:xfrm>
        </p:grpSpPr>
        <p:sp>
          <p:nvSpPr>
            <p:cNvPr id="94" name="Google Shape;2282;p49">
              <a:extLst>
                <a:ext uri="{FF2B5EF4-FFF2-40B4-BE49-F238E27FC236}">
                  <a16:creationId xmlns:a16="http://schemas.microsoft.com/office/drawing/2014/main" xmlns="" id="{6D3B219A-776C-414E-8636-E4B720E77968}"/>
                </a:ext>
              </a:extLst>
            </p:cNvPr>
            <p:cNvSpPr/>
            <p:nvPr/>
          </p:nvSpPr>
          <p:spPr>
            <a:xfrm>
              <a:off x="2973688" y="3813275"/>
              <a:ext cx="186275" cy="90725"/>
            </a:xfrm>
            <a:custGeom>
              <a:avLst/>
              <a:gdLst/>
              <a:ahLst/>
              <a:cxnLst/>
              <a:rect l="l" t="t" r="r" b="b"/>
              <a:pathLst>
                <a:path w="7451" h="3629" extrusionOk="0">
                  <a:moveTo>
                    <a:pt x="2564" y="0"/>
                  </a:moveTo>
                  <a:cubicBezTo>
                    <a:pt x="2564" y="0"/>
                    <a:pt x="597" y="967"/>
                    <a:pt x="0" y="3629"/>
                  </a:cubicBezTo>
                  <a:lnTo>
                    <a:pt x="7450" y="3629"/>
                  </a:lnTo>
                  <a:cubicBezTo>
                    <a:pt x="6854" y="967"/>
                    <a:pt x="4887" y="0"/>
                    <a:pt x="4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83;p49">
              <a:extLst>
                <a:ext uri="{FF2B5EF4-FFF2-40B4-BE49-F238E27FC236}">
                  <a16:creationId xmlns:a16="http://schemas.microsoft.com/office/drawing/2014/main" xmlns="" id="{B73ACB44-82C7-46EA-A28E-B8514FE89FB8}"/>
                </a:ext>
              </a:extLst>
            </p:cNvPr>
            <p:cNvSpPr/>
            <p:nvPr/>
          </p:nvSpPr>
          <p:spPr>
            <a:xfrm>
              <a:off x="3080138" y="3813275"/>
              <a:ext cx="79700" cy="90725"/>
            </a:xfrm>
            <a:custGeom>
              <a:avLst/>
              <a:gdLst/>
              <a:ahLst/>
              <a:cxnLst/>
              <a:rect l="l" t="t" r="r" b="b"/>
              <a:pathLst>
                <a:path w="3188" h="3629" extrusionOk="0">
                  <a:moveTo>
                    <a:pt x="1" y="0"/>
                  </a:moveTo>
                  <a:cubicBezTo>
                    <a:pt x="1" y="0"/>
                    <a:pt x="1967" y="967"/>
                    <a:pt x="2568" y="3629"/>
                  </a:cubicBezTo>
                  <a:lnTo>
                    <a:pt x="3188" y="3629"/>
                  </a:lnTo>
                  <a:cubicBezTo>
                    <a:pt x="2587" y="967"/>
                    <a:pt x="624" y="0"/>
                    <a:pt x="624" y="0"/>
                  </a:cubicBezTo>
                  <a:close/>
                </a:path>
              </a:pathLst>
            </a:custGeom>
            <a:solidFill>
              <a:srgbClr val="FF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84;p49">
              <a:extLst>
                <a:ext uri="{FF2B5EF4-FFF2-40B4-BE49-F238E27FC236}">
                  <a16:creationId xmlns:a16="http://schemas.microsoft.com/office/drawing/2014/main" xmlns="" id="{366C824D-A925-4336-8D32-4002AB3F1C81}"/>
                </a:ext>
              </a:extLst>
            </p:cNvPr>
            <p:cNvSpPr/>
            <p:nvPr/>
          </p:nvSpPr>
          <p:spPr>
            <a:xfrm>
              <a:off x="2913438" y="3527425"/>
              <a:ext cx="305975" cy="334100"/>
            </a:xfrm>
            <a:custGeom>
              <a:avLst/>
              <a:gdLst/>
              <a:ahLst/>
              <a:cxnLst/>
              <a:rect l="l" t="t" r="r" b="b"/>
              <a:pathLst>
                <a:path w="12239" h="13364" extrusionOk="0">
                  <a:moveTo>
                    <a:pt x="6120" y="0"/>
                  </a:moveTo>
                  <a:cubicBezTo>
                    <a:pt x="5290" y="0"/>
                    <a:pt x="4461" y="186"/>
                    <a:pt x="3618" y="553"/>
                  </a:cubicBezTo>
                  <a:cubicBezTo>
                    <a:pt x="969" y="1710"/>
                    <a:pt x="1" y="4477"/>
                    <a:pt x="105" y="7207"/>
                  </a:cubicBezTo>
                  <a:cubicBezTo>
                    <a:pt x="151" y="8310"/>
                    <a:pt x="381" y="9427"/>
                    <a:pt x="914" y="10403"/>
                  </a:cubicBezTo>
                  <a:cubicBezTo>
                    <a:pt x="1787" y="12008"/>
                    <a:pt x="3749" y="13043"/>
                    <a:pt x="5557" y="13323"/>
                  </a:cubicBezTo>
                  <a:cubicBezTo>
                    <a:pt x="5742" y="13350"/>
                    <a:pt x="5930" y="13364"/>
                    <a:pt x="6118" y="13364"/>
                  </a:cubicBezTo>
                  <a:cubicBezTo>
                    <a:pt x="6306" y="13364"/>
                    <a:pt x="6495" y="13350"/>
                    <a:pt x="6683" y="13323"/>
                  </a:cubicBezTo>
                  <a:cubicBezTo>
                    <a:pt x="8490" y="13043"/>
                    <a:pt x="10448" y="12008"/>
                    <a:pt x="11325" y="10403"/>
                  </a:cubicBezTo>
                  <a:cubicBezTo>
                    <a:pt x="11853" y="9427"/>
                    <a:pt x="12089" y="8310"/>
                    <a:pt x="12130" y="7207"/>
                  </a:cubicBezTo>
                  <a:cubicBezTo>
                    <a:pt x="12238" y="4477"/>
                    <a:pt x="11271" y="1710"/>
                    <a:pt x="8617" y="553"/>
                  </a:cubicBezTo>
                  <a:cubicBezTo>
                    <a:pt x="7772" y="183"/>
                    <a:pt x="6945" y="0"/>
                    <a:pt x="6120" y="0"/>
                  </a:cubicBezTo>
                  <a:close/>
                </a:path>
              </a:pathLst>
            </a:custGeom>
            <a:solidFill>
              <a:srgbClr val="F7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85;p49">
              <a:extLst>
                <a:ext uri="{FF2B5EF4-FFF2-40B4-BE49-F238E27FC236}">
                  <a16:creationId xmlns:a16="http://schemas.microsoft.com/office/drawing/2014/main" xmlns="" id="{E426DB48-231F-4AD4-A9E9-DC1E8141E64F}"/>
                </a:ext>
              </a:extLst>
            </p:cNvPr>
            <p:cNvSpPr/>
            <p:nvPr/>
          </p:nvSpPr>
          <p:spPr>
            <a:xfrm>
              <a:off x="3035738" y="3527425"/>
              <a:ext cx="183675" cy="334100"/>
            </a:xfrm>
            <a:custGeom>
              <a:avLst/>
              <a:gdLst/>
              <a:ahLst/>
              <a:cxnLst/>
              <a:rect l="l" t="t" r="r" b="b"/>
              <a:pathLst>
                <a:path w="7347" h="13364" extrusionOk="0">
                  <a:moveTo>
                    <a:pt x="1222" y="1"/>
                  </a:moveTo>
                  <a:cubicBezTo>
                    <a:pt x="815" y="1"/>
                    <a:pt x="409" y="45"/>
                    <a:pt x="1" y="133"/>
                  </a:cubicBezTo>
                  <a:cubicBezTo>
                    <a:pt x="810" y="142"/>
                    <a:pt x="1624" y="323"/>
                    <a:pt x="2455" y="680"/>
                  </a:cubicBezTo>
                  <a:cubicBezTo>
                    <a:pt x="5108" y="1819"/>
                    <a:pt x="6076" y="4540"/>
                    <a:pt x="5967" y="7225"/>
                  </a:cubicBezTo>
                  <a:cubicBezTo>
                    <a:pt x="5922" y="8310"/>
                    <a:pt x="5692" y="9409"/>
                    <a:pt x="5158" y="10367"/>
                  </a:cubicBezTo>
                  <a:cubicBezTo>
                    <a:pt x="4286" y="11949"/>
                    <a:pt x="2323" y="12966"/>
                    <a:pt x="516" y="13241"/>
                  </a:cubicBezTo>
                  <a:cubicBezTo>
                    <a:pt x="457" y="13251"/>
                    <a:pt x="403" y="13256"/>
                    <a:pt x="343" y="13264"/>
                  </a:cubicBezTo>
                  <a:cubicBezTo>
                    <a:pt x="448" y="13287"/>
                    <a:pt x="556" y="13305"/>
                    <a:pt x="665" y="13323"/>
                  </a:cubicBezTo>
                  <a:cubicBezTo>
                    <a:pt x="850" y="13350"/>
                    <a:pt x="1038" y="13364"/>
                    <a:pt x="1225" y="13364"/>
                  </a:cubicBezTo>
                  <a:cubicBezTo>
                    <a:pt x="1413" y="13364"/>
                    <a:pt x="1601" y="13350"/>
                    <a:pt x="1786" y="13323"/>
                  </a:cubicBezTo>
                  <a:cubicBezTo>
                    <a:pt x="3598" y="13043"/>
                    <a:pt x="5556" y="12008"/>
                    <a:pt x="6429" y="10403"/>
                  </a:cubicBezTo>
                  <a:cubicBezTo>
                    <a:pt x="6961" y="9427"/>
                    <a:pt x="7197" y="8310"/>
                    <a:pt x="7238" y="7207"/>
                  </a:cubicBezTo>
                  <a:cubicBezTo>
                    <a:pt x="7346" y="4477"/>
                    <a:pt x="6379" y="1710"/>
                    <a:pt x="3725" y="553"/>
                  </a:cubicBezTo>
                  <a:cubicBezTo>
                    <a:pt x="2876" y="183"/>
                    <a:pt x="2048" y="1"/>
                    <a:pt x="1222" y="1"/>
                  </a:cubicBezTo>
                  <a:close/>
                </a:path>
              </a:pathLst>
            </a:custGeom>
            <a:solidFill>
              <a:srgbClr val="F7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86;p49">
              <a:extLst>
                <a:ext uri="{FF2B5EF4-FFF2-40B4-BE49-F238E27FC236}">
                  <a16:creationId xmlns:a16="http://schemas.microsoft.com/office/drawing/2014/main" xmlns="" id="{6C315A13-F93F-4F41-BB13-AC69448F2821}"/>
                </a:ext>
              </a:extLst>
            </p:cNvPr>
            <p:cNvSpPr/>
            <p:nvPr/>
          </p:nvSpPr>
          <p:spPr>
            <a:xfrm>
              <a:off x="2952338" y="3607675"/>
              <a:ext cx="228650" cy="211050"/>
            </a:xfrm>
            <a:custGeom>
              <a:avLst/>
              <a:gdLst/>
              <a:ahLst/>
              <a:cxnLst/>
              <a:rect l="l" t="t" r="r" b="b"/>
              <a:pathLst>
                <a:path w="9146" h="8442" extrusionOk="0">
                  <a:moveTo>
                    <a:pt x="4704" y="0"/>
                  </a:moveTo>
                  <a:cubicBezTo>
                    <a:pt x="4298" y="0"/>
                    <a:pt x="3897" y="50"/>
                    <a:pt x="3539" y="132"/>
                  </a:cubicBezTo>
                  <a:cubicBezTo>
                    <a:pt x="3187" y="213"/>
                    <a:pt x="2807" y="309"/>
                    <a:pt x="2509" y="512"/>
                  </a:cubicBezTo>
                  <a:cubicBezTo>
                    <a:pt x="2233" y="702"/>
                    <a:pt x="1926" y="919"/>
                    <a:pt x="1691" y="1154"/>
                  </a:cubicBezTo>
                  <a:cubicBezTo>
                    <a:pt x="1357" y="1488"/>
                    <a:pt x="1040" y="1832"/>
                    <a:pt x="737" y="2193"/>
                  </a:cubicBezTo>
                  <a:cubicBezTo>
                    <a:pt x="1" y="3084"/>
                    <a:pt x="213" y="4200"/>
                    <a:pt x="213" y="5281"/>
                  </a:cubicBezTo>
                  <a:cubicBezTo>
                    <a:pt x="213" y="7004"/>
                    <a:pt x="1655" y="8441"/>
                    <a:pt x="3377" y="8441"/>
                  </a:cubicBezTo>
                  <a:lnTo>
                    <a:pt x="5768" y="8441"/>
                  </a:lnTo>
                  <a:cubicBezTo>
                    <a:pt x="7491" y="8441"/>
                    <a:pt x="8932" y="7004"/>
                    <a:pt x="8932" y="5281"/>
                  </a:cubicBezTo>
                  <a:cubicBezTo>
                    <a:pt x="8932" y="4200"/>
                    <a:pt x="9145" y="3084"/>
                    <a:pt x="8404" y="2193"/>
                  </a:cubicBezTo>
                  <a:cubicBezTo>
                    <a:pt x="8106" y="1832"/>
                    <a:pt x="7789" y="1488"/>
                    <a:pt x="7455" y="1154"/>
                  </a:cubicBezTo>
                  <a:cubicBezTo>
                    <a:pt x="7219" y="919"/>
                    <a:pt x="6907" y="702"/>
                    <a:pt x="6636" y="512"/>
                  </a:cubicBezTo>
                  <a:cubicBezTo>
                    <a:pt x="6096" y="143"/>
                    <a:pt x="5392" y="0"/>
                    <a:pt x="4704" y="0"/>
                  </a:cubicBezTo>
                  <a:close/>
                </a:path>
              </a:pathLst>
            </a:custGeom>
            <a:solidFill>
              <a:srgbClr val="FED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87;p49">
              <a:extLst>
                <a:ext uri="{FF2B5EF4-FFF2-40B4-BE49-F238E27FC236}">
                  <a16:creationId xmlns:a16="http://schemas.microsoft.com/office/drawing/2014/main" xmlns="" id="{EF38E642-7536-40EA-B67C-DC190B6D31F3}"/>
                </a:ext>
              </a:extLst>
            </p:cNvPr>
            <p:cNvSpPr/>
            <p:nvPr/>
          </p:nvSpPr>
          <p:spPr>
            <a:xfrm>
              <a:off x="3060263" y="3607675"/>
              <a:ext cx="120725" cy="211050"/>
            </a:xfrm>
            <a:custGeom>
              <a:avLst/>
              <a:gdLst/>
              <a:ahLst/>
              <a:cxnLst/>
              <a:rect l="l" t="t" r="r" b="b"/>
              <a:pathLst>
                <a:path w="4829" h="8442" extrusionOk="0">
                  <a:moveTo>
                    <a:pt x="382" y="1"/>
                  </a:moveTo>
                  <a:cubicBezTo>
                    <a:pt x="254" y="1"/>
                    <a:pt x="126" y="6"/>
                    <a:pt x="0" y="15"/>
                  </a:cubicBezTo>
                  <a:cubicBezTo>
                    <a:pt x="570" y="60"/>
                    <a:pt x="1125" y="209"/>
                    <a:pt x="1569" y="512"/>
                  </a:cubicBezTo>
                  <a:cubicBezTo>
                    <a:pt x="1845" y="702"/>
                    <a:pt x="2152" y="919"/>
                    <a:pt x="2391" y="1154"/>
                  </a:cubicBezTo>
                  <a:cubicBezTo>
                    <a:pt x="2726" y="1488"/>
                    <a:pt x="3042" y="1832"/>
                    <a:pt x="3341" y="2193"/>
                  </a:cubicBezTo>
                  <a:cubicBezTo>
                    <a:pt x="4082" y="3084"/>
                    <a:pt x="3870" y="4200"/>
                    <a:pt x="3870" y="5281"/>
                  </a:cubicBezTo>
                  <a:cubicBezTo>
                    <a:pt x="3870" y="7004"/>
                    <a:pt x="2427" y="8441"/>
                    <a:pt x="701" y="8441"/>
                  </a:cubicBezTo>
                  <a:lnTo>
                    <a:pt x="1451" y="8441"/>
                  </a:lnTo>
                  <a:cubicBezTo>
                    <a:pt x="3174" y="8441"/>
                    <a:pt x="4615" y="7004"/>
                    <a:pt x="4615" y="5281"/>
                  </a:cubicBezTo>
                  <a:cubicBezTo>
                    <a:pt x="4615" y="4200"/>
                    <a:pt x="4828" y="3084"/>
                    <a:pt x="4087" y="2193"/>
                  </a:cubicBezTo>
                  <a:cubicBezTo>
                    <a:pt x="3789" y="1832"/>
                    <a:pt x="3472" y="1488"/>
                    <a:pt x="3138" y="1154"/>
                  </a:cubicBezTo>
                  <a:cubicBezTo>
                    <a:pt x="2902" y="919"/>
                    <a:pt x="2590" y="702"/>
                    <a:pt x="2319" y="512"/>
                  </a:cubicBezTo>
                  <a:cubicBezTo>
                    <a:pt x="1778" y="142"/>
                    <a:pt x="1073" y="1"/>
                    <a:pt x="382" y="1"/>
                  </a:cubicBezTo>
                  <a:close/>
                </a:path>
              </a:pathLst>
            </a:custGeom>
            <a:solidFill>
              <a:srgbClr val="FFB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88;p49">
              <a:extLst>
                <a:ext uri="{FF2B5EF4-FFF2-40B4-BE49-F238E27FC236}">
                  <a16:creationId xmlns:a16="http://schemas.microsoft.com/office/drawing/2014/main" xmlns="" id="{7356AFEB-2413-4C01-91C5-924B68D80AA2}"/>
                </a:ext>
              </a:extLst>
            </p:cNvPr>
            <p:cNvSpPr/>
            <p:nvPr/>
          </p:nvSpPr>
          <p:spPr>
            <a:xfrm>
              <a:off x="2991988" y="3750200"/>
              <a:ext cx="23325" cy="23200"/>
            </a:xfrm>
            <a:custGeom>
              <a:avLst/>
              <a:gdLst/>
              <a:ahLst/>
              <a:cxnLst/>
              <a:rect l="l" t="t" r="r" b="b"/>
              <a:pathLst>
                <a:path w="933" h="928" extrusionOk="0">
                  <a:moveTo>
                    <a:pt x="466" y="1"/>
                  </a:moveTo>
                  <a:cubicBezTo>
                    <a:pt x="209" y="1"/>
                    <a:pt x="1" y="208"/>
                    <a:pt x="1" y="466"/>
                  </a:cubicBezTo>
                  <a:cubicBezTo>
                    <a:pt x="1" y="719"/>
                    <a:pt x="209" y="927"/>
                    <a:pt x="466" y="927"/>
                  </a:cubicBezTo>
                  <a:cubicBezTo>
                    <a:pt x="724" y="927"/>
                    <a:pt x="933" y="719"/>
                    <a:pt x="933" y="466"/>
                  </a:cubicBezTo>
                  <a:cubicBezTo>
                    <a:pt x="933" y="208"/>
                    <a:pt x="724" y="1"/>
                    <a:pt x="4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89;p49">
              <a:extLst>
                <a:ext uri="{FF2B5EF4-FFF2-40B4-BE49-F238E27FC236}">
                  <a16:creationId xmlns:a16="http://schemas.microsoft.com/office/drawing/2014/main" xmlns="" id="{CB512866-6148-4617-83DF-7535F046741F}"/>
                </a:ext>
              </a:extLst>
            </p:cNvPr>
            <p:cNvSpPr/>
            <p:nvPr/>
          </p:nvSpPr>
          <p:spPr>
            <a:xfrm>
              <a:off x="3118363" y="3750200"/>
              <a:ext cx="23275" cy="23200"/>
            </a:xfrm>
            <a:custGeom>
              <a:avLst/>
              <a:gdLst/>
              <a:ahLst/>
              <a:cxnLst/>
              <a:rect l="l" t="t" r="r" b="b"/>
              <a:pathLst>
                <a:path w="931" h="928" extrusionOk="0">
                  <a:moveTo>
                    <a:pt x="466" y="1"/>
                  </a:moveTo>
                  <a:cubicBezTo>
                    <a:pt x="207" y="1"/>
                    <a:pt x="0" y="208"/>
                    <a:pt x="0" y="466"/>
                  </a:cubicBezTo>
                  <a:cubicBezTo>
                    <a:pt x="0" y="719"/>
                    <a:pt x="207" y="927"/>
                    <a:pt x="466" y="927"/>
                  </a:cubicBezTo>
                  <a:cubicBezTo>
                    <a:pt x="723" y="927"/>
                    <a:pt x="931" y="719"/>
                    <a:pt x="931" y="466"/>
                  </a:cubicBezTo>
                  <a:cubicBezTo>
                    <a:pt x="931" y="208"/>
                    <a:pt x="723" y="1"/>
                    <a:pt x="4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90;p49">
              <a:extLst>
                <a:ext uri="{FF2B5EF4-FFF2-40B4-BE49-F238E27FC236}">
                  <a16:creationId xmlns:a16="http://schemas.microsoft.com/office/drawing/2014/main" xmlns="" id="{B9268ABE-15D2-46D4-B860-D383187F899B}"/>
                </a:ext>
              </a:extLst>
            </p:cNvPr>
            <p:cNvSpPr/>
            <p:nvPr/>
          </p:nvSpPr>
          <p:spPr>
            <a:xfrm>
              <a:off x="2957313" y="3566900"/>
              <a:ext cx="219500" cy="128275"/>
            </a:xfrm>
            <a:custGeom>
              <a:avLst/>
              <a:gdLst/>
              <a:ahLst/>
              <a:cxnLst/>
              <a:rect l="l" t="t" r="r" b="b"/>
              <a:pathLst>
                <a:path w="8780" h="5131" extrusionOk="0">
                  <a:moveTo>
                    <a:pt x="4390" y="0"/>
                  </a:moveTo>
                  <a:cubicBezTo>
                    <a:pt x="2704" y="0"/>
                    <a:pt x="1094" y="963"/>
                    <a:pt x="421" y="2654"/>
                  </a:cubicBezTo>
                  <a:cubicBezTo>
                    <a:pt x="204" y="3200"/>
                    <a:pt x="73" y="3780"/>
                    <a:pt x="32" y="4371"/>
                  </a:cubicBezTo>
                  <a:cubicBezTo>
                    <a:pt x="27" y="4408"/>
                    <a:pt x="0" y="5022"/>
                    <a:pt x="14" y="5117"/>
                  </a:cubicBezTo>
                  <a:cubicBezTo>
                    <a:pt x="73" y="4656"/>
                    <a:pt x="213" y="4222"/>
                    <a:pt x="538" y="3824"/>
                  </a:cubicBezTo>
                  <a:cubicBezTo>
                    <a:pt x="841" y="3463"/>
                    <a:pt x="1158" y="3119"/>
                    <a:pt x="1492" y="2785"/>
                  </a:cubicBezTo>
                  <a:cubicBezTo>
                    <a:pt x="1727" y="2550"/>
                    <a:pt x="2034" y="2333"/>
                    <a:pt x="2310" y="2143"/>
                  </a:cubicBezTo>
                  <a:cubicBezTo>
                    <a:pt x="2608" y="1940"/>
                    <a:pt x="2988" y="1844"/>
                    <a:pt x="3340" y="1763"/>
                  </a:cubicBezTo>
                  <a:cubicBezTo>
                    <a:pt x="3698" y="1681"/>
                    <a:pt x="4099" y="1631"/>
                    <a:pt x="4505" y="1631"/>
                  </a:cubicBezTo>
                  <a:cubicBezTo>
                    <a:pt x="5193" y="1631"/>
                    <a:pt x="5897" y="1774"/>
                    <a:pt x="6437" y="2143"/>
                  </a:cubicBezTo>
                  <a:cubicBezTo>
                    <a:pt x="6708" y="2333"/>
                    <a:pt x="7020" y="2550"/>
                    <a:pt x="7256" y="2785"/>
                  </a:cubicBezTo>
                  <a:cubicBezTo>
                    <a:pt x="7590" y="3119"/>
                    <a:pt x="7907" y="3463"/>
                    <a:pt x="8205" y="3824"/>
                  </a:cubicBezTo>
                  <a:cubicBezTo>
                    <a:pt x="8535" y="4222"/>
                    <a:pt x="8679" y="4665"/>
                    <a:pt x="8729" y="5130"/>
                  </a:cubicBezTo>
                  <a:lnTo>
                    <a:pt x="8738" y="5130"/>
                  </a:lnTo>
                  <a:cubicBezTo>
                    <a:pt x="8779" y="4665"/>
                    <a:pt x="8729" y="4177"/>
                    <a:pt x="8643" y="3716"/>
                  </a:cubicBezTo>
                  <a:cubicBezTo>
                    <a:pt x="8377" y="2256"/>
                    <a:pt x="7544" y="968"/>
                    <a:pt x="6153" y="367"/>
                  </a:cubicBezTo>
                  <a:cubicBezTo>
                    <a:pt x="5596" y="127"/>
                    <a:pt x="4995" y="0"/>
                    <a:pt x="4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91;p49">
              <a:extLst>
                <a:ext uri="{FF2B5EF4-FFF2-40B4-BE49-F238E27FC236}">
                  <a16:creationId xmlns:a16="http://schemas.microsoft.com/office/drawing/2014/main" xmlns="" id="{36FB14E7-1334-42B5-BA97-2121F2BEB83F}"/>
                </a:ext>
              </a:extLst>
            </p:cNvPr>
            <p:cNvSpPr/>
            <p:nvPr/>
          </p:nvSpPr>
          <p:spPr>
            <a:xfrm>
              <a:off x="3109763" y="3575475"/>
              <a:ext cx="67050" cy="119700"/>
            </a:xfrm>
            <a:custGeom>
              <a:avLst/>
              <a:gdLst/>
              <a:ahLst/>
              <a:cxnLst/>
              <a:rect l="l" t="t" r="r" b="b"/>
              <a:pathLst>
                <a:path w="2682" h="4788" extrusionOk="0">
                  <a:moveTo>
                    <a:pt x="0" y="1"/>
                  </a:moveTo>
                  <a:lnTo>
                    <a:pt x="0" y="1"/>
                  </a:lnTo>
                  <a:cubicBezTo>
                    <a:pt x="854" y="688"/>
                    <a:pt x="1383" y="1701"/>
                    <a:pt x="1586" y="2808"/>
                  </a:cubicBezTo>
                  <a:cubicBezTo>
                    <a:pt x="1592" y="2840"/>
                    <a:pt x="1600" y="2876"/>
                    <a:pt x="1605" y="2907"/>
                  </a:cubicBezTo>
                  <a:cubicBezTo>
                    <a:pt x="1776" y="3097"/>
                    <a:pt x="1944" y="3287"/>
                    <a:pt x="2107" y="3481"/>
                  </a:cubicBezTo>
                  <a:cubicBezTo>
                    <a:pt x="2437" y="3879"/>
                    <a:pt x="2581" y="4322"/>
                    <a:pt x="2631" y="4787"/>
                  </a:cubicBezTo>
                  <a:lnTo>
                    <a:pt x="2640" y="4787"/>
                  </a:lnTo>
                  <a:cubicBezTo>
                    <a:pt x="2681" y="4322"/>
                    <a:pt x="2631" y="3834"/>
                    <a:pt x="2545" y="3373"/>
                  </a:cubicBezTo>
                  <a:cubicBezTo>
                    <a:pt x="2279" y="1913"/>
                    <a:pt x="1446" y="625"/>
                    <a:pt x="55" y="24"/>
                  </a:cubicBezTo>
                  <a:cubicBezTo>
                    <a:pt x="36" y="14"/>
                    <a:pt x="19" y="10"/>
                    <a:pt x="0" y="1"/>
                  </a:cubicBezTo>
                  <a:close/>
                </a:path>
              </a:pathLst>
            </a:custGeom>
            <a:solidFill>
              <a:srgbClr val="FF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92;p49">
              <a:extLst>
                <a:ext uri="{FF2B5EF4-FFF2-40B4-BE49-F238E27FC236}">
                  <a16:creationId xmlns:a16="http://schemas.microsoft.com/office/drawing/2014/main" xmlns="" id="{5F3B6193-98FE-4965-ADE9-3F698E5235AE}"/>
                </a:ext>
              </a:extLst>
            </p:cNvPr>
            <p:cNvSpPr/>
            <p:nvPr/>
          </p:nvSpPr>
          <p:spPr>
            <a:xfrm>
              <a:off x="3029738" y="3710200"/>
              <a:ext cx="11450" cy="28150"/>
            </a:xfrm>
            <a:custGeom>
              <a:avLst/>
              <a:gdLst/>
              <a:ahLst/>
              <a:cxnLst/>
              <a:rect l="l" t="t" r="r" b="b"/>
              <a:pathLst>
                <a:path w="458" h="1126" extrusionOk="0">
                  <a:moveTo>
                    <a:pt x="227" y="1"/>
                  </a:moveTo>
                  <a:cubicBezTo>
                    <a:pt x="105" y="1"/>
                    <a:pt x="1" y="104"/>
                    <a:pt x="1" y="231"/>
                  </a:cubicBezTo>
                  <a:lnTo>
                    <a:pt x="1" y="900"/>
                  </a:lnTo>
                  <a:cubicBezTo>
                    <a:pt x="1" y="1021"/>
                    <a:pt x="101" y="1126"/>
                    <a:pt x="227" y="1126"/>
                  </a:cubicBezTo>
                  <a:cubicBezTo>
                    <a:pt x="353" y="1126"/>
                    <a:pt x="458" y="1021"/>
                    <a:pt x="458" y="900"/>
                  </a:cubicBezTo>
                  <a:lnTo>
                    <a:pt x="458" y="231"/>
                  </a:lnTo>
                  <a:cubicBezTo>
                    <a:pt x="458" y="104"/>
                    <a:pt x="353" y="1"/>
                    <a:pt x="22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93;p49">
              <a:extLst>
                <a:ext uri="{FF2B5EF4-FFF2-40B4-BE49-F238E27FC236}">
                  <a16:creationId xmlns:a16="http://schemas.microsoft.com/office/drawing/2014/main" xmlns="" id="{E7BAC460-1BEE-46D0-8004-71A6BBE44F90}"/>
                </a:ext>
              </a:extLst>
            </p:cNvPr>
            <p:cNvSpPr/>
            <p:nvPr/>
          </p:nvSpPr>
          <p:spPr>
            <a:xfrm>
              <a:off x="3092463" y="3710200"/>
              <a:ext cx="11425" cy="28150"/>
            </a:xfrm>
            <a:custGeom>
              <a:avLst/>
              <a:gdLst/>
              <a:ahLst/>
              <a:cxnLst/>
              <a:rect l="l" t="t" r="r" b="b"/>
              <a:pathLst>
                <a:path w="457" h="1126" extrusionOk="0">
                  <a:moveTo>
                    <a:pt x="231" y="1"/>
                  </a:moveTo>
                  <a:cubicBezTo>
                    <a:pt x="104" y="1"/>
                    <a:pt x="0" y="104"/>
                    <a:pt x="0" y="231"/>
                  </a:cubicBezTo>
                  <a:lnTo>
                    <a:pt x="0" y="900"/>
                  </a:lnTo>
                  <a:cubicBezTo>
                    <a:pt x="0" y="1021"/>
                    <a:pt x="104" y="1126"/>
                    <a:pt x="231" y="1126"/>
                  </a:cubicBezTo>
                  <a:cubicBezTo>
                    <a:pt x="353" y="1126"/>
                    <a:pt x="457" y="1021"/>
                    <a:pt x="457" y="900"/>
                  </a:cubicBezTo>
                  <a:lnTo>
                    <a:pt x="457" y="231"/>
                  </a:lnTo>
                  <a:cubicBezTo>
                    <a:pt x="457" y="104"/>
                    <a:pt x="353" y="1"/>
                    <a:pt x="2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94;p49">
              <a:extLst>
                <a:ext uri="{FF2B5EF4-FFF2-40B4-BE49-F238E27FC236}">
                  <a16:creationId xmlns:a16="http://schemas.microsoft.com/office/drawing/2014/main" xmlns="" id="{4AAD8A52-F0C9-4A09-8C4A-163914FAAF21}"/>
                </a:ext>
              </a:extLst>
            </p:cNvPr>
            <p:cNvSpPr/>
            <p:nvPr/>
          </p:nvSpPr>
          <p:spPr>
            <a:xfrm>
              <a:off x="3008038" y="3689475"/>
              <a:ext cx="32900" cy="18050"/>
            </a:xfrm>
            <a:custGeom>
              <a:avLst/>
              <a:gdLst/>
              <a:ahLst/>
              <a:cxnLst/>
              <a:rect l="l" t="t" r="r" b="b"/>
              <a:pathLst>
                <a:path w="1316" h="722" extrusionOk="0">
                  <a:moveTo>
                    <a:pt x="1058" y="0"/>
                  </a:moveTo>
                  <a:cubicBezTo>
                    <a:pt x="1036" y="0"/>
                    <a:pt x="1013" y="4"/>
                    <a:pt x="990" y="10"/>
                  </a:cubicBezTo>
                  <a:lnTo>
                    <a:pt x="186" y="277"/>
                  </a:lnTo>
                  <a:cubicBezTo>
                    <a:pt x="64" y="314"/>
                    <a:pt x="1" y="444"/>
                    <a:pt x="37" y="563"/>
                  </a:cubicBezTo>
                  <a:cubicBezTo>
                    <a:pt x="68" y="657"/>
                    <a:pt x="159" y="721"/>
                    <a:pt x="258" y="721"/>
                  </a:cubicBezTo>
                  <a:cubicBezTo>
                    <a:pt x="281" y="721"/>
                    <a:pt x="304" y="716"/>
                    <a:pt x="326" y="707"/>
                  </a:cubicBezTo>
                  <a:lnTo>
                    <a:pt x="1136" y="444"/>
                  </a:lnTo>
                  <a:cubicBezTo>
                    <a:pt x="1253" y="404"/>
                    <a:pt x="1316" y="277"/>
                    <a:pt x="1280" y="156"/>
                  </a:cubicBezTo>
                  <a:cubicBezTo>
                    <a:pt x="1247" y="60"/>
                    <a:pt x="1155" y="0"/>
                    <a:pt x="10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95;p49">
              <a:extLst>
                <a:ext uri="{FF2B5EF4-FFF2-40B4-BE49-F238E27FC236}">
                  <a16:creationId xmlns:a16="http://schemas.microsoft.com/office/drawing/2014/main" xmlns="" id="{EFA1A359-6A8A-4CBB-A6D6-93F353E814C9}"/>
                </a:ext>
              </a:extLst>
            </p:cNvPr>
            <p:cNvSpPr/>
            <p:nvPr/>
          </p:nvSpPr>
          <p:spPr>
            <a:xfrm>
              <a:off x="3092463" y="3689425"/>
              <a:ext cx="32450" cy="18100"/>
            </a:xfrm>
            <a:custGeom>
              <a:avLst/>
              <a:gdLst/>
              <a:ahLst/>
              <a:cxnLst/>
              <a:rect l="l" t="t" r="r" b="b"/>
              <a:pathLst>
                <a:path w="1298" h="724" extrusionOk="0">
                  <a:moveTo>
                    <a:pt x="262" y="0"/>
                  </a:moveTo>
                  <a:cubicBezTo>
                    <a:pt x="168" y="0"/>
                    <a:pt x="78" y="59"/>
                    <a:pt x="46" y="154"/>
                  </a:cubicBezTo>
                  <a:cubicBezTo>
                    <a:pt x="0" y="271"/>
                    <a:pt x="64" y="402"/>
                    <a:pt x="181" y="442"/>
                  </a:cubicBezTo>
                  <a:cubicBezTo>
                    <a:pt x="186" y="442"/>
                    <a:pt x="190" y="446"/>
                    <a:pt x="190" y="446"/>
                  </a:cubicBezTo>
                  <a:lnTo>
                    <a:pt x="999" y="709"/>
                  </a:lnTo>
                  <a:cubicBezTo>
                    <a:pt x="1022" y="718"/>
                    <a:pt x="1045" y="723"/>
                    <a:pt x="1068" y="723"/>
                  </a:cubicBezTo>
                  <a:cubicBezTo>
                    <a:pt x="1193" y="723"/>
                    <a:pt x="1298" y="619"/>
                    <a:pt x="1298" y="496"/>
                  </a:cubicBezTo>
                  <a:cubicBezTo>
                    <a:pt x="1298" y="398"/>
                    <a:pt x="1235" y="311"/>
                    <a:pt x="1139" y="279"/>
                  </a:cubicBezTo>
                  <a:lnTo>
                    <a:pt x="335" y="12"/>
                  </a:lnTo>
                  <a:cubicBezTo>
                    <a:pt x="311" y="4"/>
                    <a:pt x="286" y="0"/>
                    <a:pt x="2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96;p49">
              <a:extLst>
                <a:ext uri="{FF2B5EF4-FFF2-40B4-BE49-F238E27FC236}">
                  <a16:creationId xmlns:a16="http://schemas.microsoft.com/office/drawing/2014/main" xmlns="" id="{2C9F8BFD-C003-49FD-AA8A-6B30469938F6}"/>
                </a:ext>
              </a:extLst>
            </p:cNvPr>
            <p:cNvSpPr/>
            <p:nvPr/>
          </p:nvSpPr>
          <p:spPr>
            <a:xfrm>
              <a:off x="3048263" y="3764300"/>
              <a:ext cx="37225" cy="25025"/>
            </a:xfrm>
            <a:custGeom>
              <a:avLst/>
              <a:gdLst/>
              <a:ahLst/>
              <a:cxnLst/>
              <a:rect l="l" t="t" r="r" b="b"/>
              <a:pathLst>
                <a:path w="1489" h="1001" extrusionOk="0">
                  <a:moveTo>
                    <a:pt x="1255" y="1"/>
                  </a:moveTo>
                  <a:cubicBezTo>
                    <a:pt x="1135" y="1"/>
                    <a:pt x="1031" y="95"/>
                    <a:pt x="1027" y="218"/>
                  </a:cubicBezTo>
                  <a:lnTo>
                    <a:pt x="1027" y="236"/>
                  </a:lnTo>
                  <a:lnTo>
                    <a:pt x="1027" y="259"/>
                  </a:lnTo>
                  <a:cubicBezTo>
                    <a:pt x="1023" y="415"/>
                    <a:pt x="896" y="535"/>
                    <a:pt x="741" y="535"/>
                  </a:cubicBezTo>
                  <a:cubicBezTo>
                    <a:pt x="739" y="535"/>
                    <a:pt x="736" y="535"/>
                    <a:pt x="733" y="535"/>
                  </a:cubicBezTo>
                  <a:cubicBezTo>
                    <a:pt x="580" y="530"/>
                    <a:pt x="462" y="408"/>
                    <a:pt x="458" y="259"/>
                  </a:cubicBezTo>
                  <a:lnTo>
                    <a:pt x="458" y="236"/>
                  </a:lnTo>
                  <a:cubicBezTo>
                    <a:pt x="458" y="109"/>
                    <a:pt x="353" y="11"/>
                    <a:pt x="228" y="11"/>
                  </a:cubicBezTo>
                  <a:cubicBezTo>
                    <a:pt x="105" y="11"/>
                    <a:pt x="1" y="109"/>
                    <a:pt x="1" y="236"/>
                  </a:cubicBezTo>
                  <a:lnTo>
                    <a:pt x="1" y="259"/>
                  </a:lnTo>
                  <a:cubicBezTo>
                    <a:pt x="1" y="666"/>
                    <a:pt x="331" y="1000"/>
                    <a:pt x="743" y="1000"/>
                  </a:cubicBezTo>
                  <a:cubicBezTo>
                    <a:pt x="1150" y="1000"/>
                    <a:pt x="1484" y="670"/>
                    <a:pt x="1484" y="259"/>
                  </a:cubicBezTo>
                  <a:lnTo>
                    <a:pt x="1484" y="236"/>
                  </a:lnTo>
                  <a:cubicBezTo>
                    <a:pt x="1488" y="109"/>
                    <a:pt x="1388" y="6"/>
                    <a:pt x="1263" y="1"/>
                  </a:cubicBezTo>
                  <a:cubicBezTo>
                    <a:pt x="1260" y="1"/>
                    <a:pt x="1257" y="1"/>
                    <a:pt x="12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8975104"/>
      </p:ext>
    </p:extLst>
  </p:cSld>
  <p:clrMapOvr>
    <a:masterClrMapping/>
  </p:clrMapOvr>
</p:sld>
</file>

<file path=ppt/theme/theme1.xml><?xml version="1.0" encoding="utf-8"?>
<a:theme xmlns:a="http://schemas.openxmlformats.org/drawingml/2006/main" name="World Religion Thesis by Slidesgo">
  <a:themeElements>
    <a:clrScheme name="Simple Light">
      <a:dk1>
        <a:srgbClr val="FCA08A"/>
      </a:dk1>
      <a:lt1>
        <a:srgbClr val="434343"/>
      </a:lt1>
      <a:dk2>
        <a:srgbClr val="FFD966"/>
      </a:dk2>
      <a:lt2>
        <a:srgbClr val="A2C4C9"/>
      </a:lt2>
      <a:accent1>
        <a:srgbClr val="76A5AF"/>
      </a:accent1>
      <a:accent2>
        <a:srgbClr val="FF5147"/>
      </a:accent2>
      <a:accent3>
        <a:srgbClr val="FCA08A"/>
      </a:accent3>
      <a:accent4>
        <a:srgbClr val="434343"/>
      </a:accent4>
      <a:accent5>
        <a:srgbClr val="FFD966"/>
      </a:accent5>
      <a:accent6>
        <a:srgbClr val="A2C4C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292</Words>
  <Application>Microsoft Office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Oswald Regular</vt:lpstr>
      <vt:lpstr>Roboto Condensed Light</vt:lpstr>
      <vt:lpstr>Rokkitt Regular</vt:lpstr>
      <vt:lpstr>Staatliches</vt:lpstr>
      <vt:lpstr>World Religion Thesis by Slidesgo</vt:lpstr>
      <vt:lpstr>BAB 7</vt:lpstr>
      <vt:lpstr>Mengapa Islam Mensyariatkan Pernikahan:</vt:lpstr>
      <vt:lpstr>Sedang menurut syari’ah, “nikah” berarti akad yang menghalalkan pergaulan antara laki-laki dan perempuan yang bukan mahramnya yang menimbulkan hak dan kewajiban masing-masing. </vt:lpstr>
      <vt:lpstr>Dalam Undang-undang Pernikahan RI (UUPRI) Nomor 1 Tahun 1974, definisi atau pengertian perkawinan atau pernikahan ialah “ikatan lahir batin antara seorang pria dan wanita sebagai suami istri, dengan tujuan membentuk keluarga (rumah tangga) yang berbahagia dan kekal berdasarkan Ketuhanan Yang Maha Esa”. </vt:lpstr>
      <vt:lpstr>Artinya: ”Dan di antara tanda-tanda (kebesaran)-Nya ialah Dia menciptakan pasangan-pasangan untukmu dari jenismu sendiri, agar kamu cenderung dan merasa tenteram kepadanya, dan dia menjadikan di antaramu rasa kasih dan sayang. Sungguh, pada yang demikian itu benar-benar terdapat tanda-tanda (kebesaran Allah Swt.) bagi kaum yang berpikir”. (QS. Ar-Rum/30:21).  </vt:lpstr>
      <vt:lpstr>Hukum Pernikahan:</vt:lpstr>
      <vt:lpstr>01</vt:lpstr>
      <vt:lpstr>Terima Kasih dan Sukses Selalu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7</dc:title>
  <dc:creator>HP</dc:creator>
  <cp:lastModifiedBy>Windows User</cp:lastModifiedBy>
  <cp:revision>5</cp:revision>
  <dcterms:modified xsi:type="dcterms:W3CDTF">2021-02-01T23:47:21Z</dcterms:modified>
</cp:coreProperties>
</file>