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78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55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2199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13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3058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10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146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6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35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93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63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2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3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7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38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101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Peta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Belanja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Warga</a:t>
            </a:r>
            <a:r>
              <a:rPr lang="en-US" dirty="0" smtClean="0"/>
              <a:t> di </a:t>
            </a:r>
            <a:r>
              <a:rPr lang="en-US" dirty="0" err="1" smtClean="0"/>
              <a:t>Tomatech</a:t>
            </a:r>
            <a:r>
              <a:rPr lang="en-US" dirty="0" smtClean="0"/>
              <a:t> Mobile </a:t>
            </a:r>
            <a:r>
              <a:rPr lang="en-US" dirty="0" err="1" smtClean="0"/>
              <a:t>Dev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439139"/>
            <a:ext cx="7766936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err="1" smtClean="0"/>
              <a:t>Penyaji</a:t>
            </a:r>
            <a:r>
              <a:rPr lang="en-US" dirty="0" smtClean="0"/>
              <a:t>				: Nugroho Tri Pambudi</a:t>
            </a:r>
          </a:p>
          <a:p>
            <a:pPr algn="l"/>
            <a:r>
              <a:rPr lang="en-US" dirty="0" smtClean="0"/>
              <a:t>NIM					: J3C213126</a:t>
            </a:r>
          </a:p>
          <a:p>
            <a:pPr algn="l"/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Pembimbing</a:t>
            </a:r>
            <a:r>
              <a:rPr lang="en-US" dirty="0" smtClean="0"/>
              <a:t>	: </a:t>
            </a:r>
            <a:r>
              <a:rPr lang="id-ID" dirty="0" smtClean="0"/>
              <a:t>Dr</a:t>
            </a:r>
            <a:r>
              <a:rPr lang="id-ID" dirty="0"/>
              <a:t>. Ir. Muhammad Syamsun, MSc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36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Latar</a:t>
            </a:r>
            <a:r>
              <a:rPr lang="en-US" sz="4400" dirty="0" smtClean="0"/>
              <a:t> </a:t>
            </a:r>
            <a:r>
              <a:rPr lang="en-US" sz="4400" dirty="0" err="1" smtClean="0"/>
              <a:t>Belakang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/>
              <a:t>	Di </a:t>
            </a:r>
            <a:r>
              <a:rPr lang="en-US" sz="2000" dirty="0" err="1"/>
              <a:t>lingkungan</a:t>
            </a:r>
            <a:r>
              <a:rPr lang="en-US" sz="2000" dirty="0"/>
              <a:t> </a:t>
            </a:r>
            <a:r>
              <a:rPr lang="en-US" sz="2000" dirty="0" err="1"/>
              <a:t>perumahan</a:t>
            </a:r>
            <a:r>
              <a:rPr lang="en-US" sz="2000" dirty="0"/>
              <a:t> </a:t>
            </a:r>
            <a:r>
              <a:rPr lang="en-US" sz="2000" dirty="0" smtClean="0"/>
              <a:t>yang </a:t>
            </a:r>
            <a:r>
              <a:rPr lang="en-US" sz="2000" dirty="0" err="1" smtClean="0"/>
              <a:t>terbagi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 </a:t>
            </a:r>
            <a:r>
              <a:rPr lang="en-US" sz="2000" dirty="0" err="1" smtClean="0"/>
              <a:t>klaster</a:t>
            </a:r>
            <a:r>
              <a:rPr lang="en-US" sz="2000" dirty="0" smtClean="0"/>
              <a:t>, </a:t>
            </a:r>
            <a:r>
              <a:rPr lang="en-US" sz="2000" dirty="0" err="1" smtClean="0"/>
              <a:t>komunikasi</a:t>
            </a:r>
            <a:r>
              <a:rPr lang="en-US" sz="2000" dirty="0" smtClean="0"/>
              <a:t> </a:t>
            </a:r>
            <a:r>
              <a:rPr lang="en-US" sz="2000" dirty="0" err="1"/>
              <a:t>antar</a:t>
            </a:r>
            <a:r>
              <a:rPr lang="en-US" sz="2000" dirty="0"/>
              <a:t> </a:t>
            </a:r>
            <a:r>
              <a:rPr lang="en-US" sz="2000" dirty="0" err="1"/>
              <a:t>warga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aktivitas</a:t>
            </a:r>
            <a:r>
              <a:rPr lang="en-US" sz="2000" dirty="0"/>
              <a:t> yang </a:t>
            </a:r>
            <a:r>
              <a:rPr lang="en-US" sz="2000" dirty="0" err="1"/>
              <a:t>jarang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. Hal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disebabkan</a:t>
            </a:r>
            <a:r>
              <a:rPr lang="en-US" sz="2000" dirty="0"/>
              <a:t> </a:t>
            </a:r>
            <a:r>
              <a:rPr lang="en-US" sz="2000" dirty="0" err="1"/>
              <a:t>aktivitas</a:t>
            </a:r>
            <a:r>
              <a:rPr lang="en-US" sz="2000" dirty="0"/>
              <a:t> </a:t>
            </a:r>
            <a:r>
              <a:rPr lang="en-US" sz="2000" dirty="0" err="1"/>
              <a:t>warganya</a:t>
            </a:r>
            <a:r>
              <a:rPr lang="en-US" sz="2000" dirty="0"/>
              <a:t> yang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sedikit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berada</a:t>
            </a:r>
            <a:r>
              <a:rPr lang="en-US" sz="2000" dirty="0"/>
              <a:t> di </a:t>
            </a:r>
            <a:r>
              <a:rPr lang="en-US" sz="2000" dirty="0" err="1"/>
              <a:t>rumah</a:t>
            </a:r>
            <a:r>
              <a:rPr lang="en-US" sz="2000" dirty="0"/>
              <a:t>. </a:t>
            </a:r>
            <a:r>
              <a:rPr lang="en-US" sz="2000" dirty="0" err="1"/>
              <a:t>Kurangnya</a:t>
            </a:r>
            <a:r>
              <a:rPr lang="en-US" sz="2000" dirty="0"/>
              <a:t> </a:t>
            </a:r>
            <a:r>
              <a:rPr lang="en-US" sz="2000" dirty="0" err="1"/>
              <a:t>komunikasi</a:t>
            </a:r>
            <a:r>
              <a:rPr lang="en-US" sz="2000" dirty="0"/>
              <a:t> </a:t>
            </a:r>
            <a:r>
              <a:rPr lang="en-US" sz="2000" dirty="0" err="1"/>
              <a:t>antar</a:t>
            </a:r>
            <a:r>
              <a:rPr lang="en-US" sz="2000" dirty="0"/>
              <a:t> </a:t>
            </a:r>
            <a:r>
              <a:rPr lang="en-US" sz="2000" dirty="0" err="1"/>
              <a:t>warga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seorang</a:t>
            </a:r>
            <a:r>
              <a:rPr lang="en-US" sz="2000" dirty="0"/>
              <a:t> </a:t>
            </a:r>
            <a:r>
              <a:rPr lang="en-US" sz="2000" dirty="0" err="1"/>
              <a:t>warga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mengenal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mengetahui</a:t>
            </a:r>
            <a:r>
              <a:rPr lang="en-US" sz="2000" dirty="0"/>
              <a:t> </a:t>
            </a:r>
            <a:r>
              <a:rPr lang="en-US" sz="2000" dirty="0" err="1"/>
              <a:t>profil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tetangganya</a:t>
            </a:r>
            <a:r>
              <a:rPr lang="en-US" sz="2000" dirty="0"/>
              <a:t> </a:t>
            </a:r>
            <a:r>
              <a:rPr lang="en-US" sz="2000" dirty="0" err="1" smtClean="0"/>
              <a:t>sendiri</a:t>
            </a:r>
            <a:r>
              <a:rPr lang="en-US" sz="2000" dirty="0" smtClean="0"/>
              <a:t>.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masalah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Tomatech</a:t>
            </a:r>
            <a:r>
              <a:rPr lang="en-US" sz="2000" dirty="0" smtClean="0"/>
              <a:t> </a:t>
            </a:r>
            <a:r>
              <a:rPr lang="en-US" sz="2000" dirty="0"/>
              <a:t>Mobile </a:t>
            </a:r>
            <a:r>
              <a:rPr lang="en-US" sz="2000" dirty="0" err="1" smtClean="0"/>
              <a:t>Dev</a:t>
            </a:r>
            <a:r>
              <a:rPr lang="en-US" sz="2000" dirty="0" smtClean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Rumah</a:t>
            </a:r>
            <a:r>
              <a:rPr lang="en-US" sz="2000" dirty="0"/>
              <a:t> </a:t>
            </a:r>
            <a:r>
              <a:rPr lang="en-US" sz="2000" dirty="0" err="1" smtClean="0"/>
              <a:t>Warga</a:t>
            </a:r>
            <a:r>
              <a:rPr lang="en-US" sz="2000" dirty="0" smtClean="0"/>
              <a:t>.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tujuh</a:t>
            </a:r>
            <a:r>
              <a:rPr lang="en-US" sz="2000" dirty="0"/>
              <a:t> </a:t>
            </a:r>
            <a:r>
              <a:rPr lang="en-US" sz="2000" dirty="0" err="1"/>
              <a:t>modul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: </a:t>
            </a:r>
            <a:r>
              <a:rPr lang="en-US" sz="2000" dirty="0" err="1"/>
              <a:t>modul</a:t>
            </a:r>
            <a:r>
              <a:rPr lang="en-US" sz="2000" dirty="0"/>
              <a:t> </a:t>
            </a:r>
            <a:r>
              <a:rPr lang="en-US" sz="2000" dirty="0" err="1"/>
              <a:t>Peta</a:t>
            </a:r>
            <a:r>
              <a:rPr lang="en-US" sz="2000" dirty="0"/>
              <a:t>, </a:t>
            </a:r>
            <a:r>
              <a:rPr lang="en-US" sz="2000" dirty="0" err="1"/>
              <a:t>modul</a:t>
            </a:r>
            <a:r>
              <a:rPr lang="en-US" sz="2000" dirty="0"/>
              <a:t> </a:t>
            </a:r>
            <a:r>
              <a:rPr lang="en-US" sz="2000" dirty="0" err="1"/>
              <a:t>Belanja</a:t>
            </a:r>
            <a:r>
              <a:rPr lang="en-US" sz="2000" dirty="0"/>
              <a:t>, </a:t>
            </a:r>
            <a:r>
              <a:rPr lang="en-US" sz="2000" dirty="0" err="1"/>
              <a:t>modul</a:t>
            </a:r>
            <a:r>
              <a:rPr lang="en-US" sz="2000" dirty="0"/>
              <a:t> </a:t>
            </a:r>
            <a:r>
              <a:rPr lang="en-US" sz="2000" dirty="0" err="1"/>
              <a:t>Kalender</a:t>
            </a:r>
            <a:r>
              <a:rPr lang="en-US" sz="2000" dirty="0"/>
              <a:t>, </a:t>
            </a:r>
            <a:r>
              <a:rPr lang="en-US" sz="2000" dirty="0" err="1"/>
              <a:t>modul</a:t>
            </a:r>
            <a:r>
              <a:rPr lang="en-US" sz="2000" dirty="0"/>
              <a:t> </a:t>
            </a:r>
            <a:r>
              <a:rPr lang="en-US" sz="2000" dirty="0" err="1"/>
              <a:t>Pesan</a:t>
            </a:r>
            <a:r>
              <a:rPr lang="en-US" sz="2000" dirty="0"/>
              <a:t>, </a:t>
            </a:r>
            <a:r>
              <a:rPr lang="en-US" sz="2000" dirty="0" err="1"/>
              <a:t>modul</a:t>
            </a:r>
            <a:r>
              <a:rPr lang="en-US" sz="2000" dirty="0"/>
              <a:t> </a:t>
            </a:r>
            <a:r>
              <a:rPr lang="en-US" sz="2000" dirty="0" err="1"/>
              <a:t>Tagihan</a:t>
            </a:r>
            <a:r>
              <a:rPr lang="en-US" sz="2000" dirty="0"/>
              <a:t>, </a:t>
            </a:r>
            <a:r>
              <a:rPr lang="en-US" sz="2000" dirty="0" err="1"/>
              <a:t>modul</a:t>
            </a:r>
            <a:r>
              <a:rPr lang="en-US" sz="2000" dirty="0"/>
              <a:t> </a:t>
            </a:r>
            <a:r>
              <a:rPr lang="en-US" sz="2000" dirty="0" err="1"/>
              <a:t>Surat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modul</a:t>
            </a:r>
            <a:r>
              <a:rPr lang="en-US" sz="2000" dirty="0"/>
              <a:t> </a:t>
            </a:r>
            <a:r>
              <a:rPr lang="en-US" sz="2000" dirty="0" err="1"/>
              <a:t>Nomor</a:t>
            </a:r>
            <a:r>
              <a:rPr lang="en-US" sz="2000" dirty="0"/>
              <a:t> </a:t>
            </a:r>
            <a:r>
              <a:rPr lang="en-US" sz="2000" dirty="0" err="1"/>
              <a:t>Penting</a:t>
            </a:r>
            <a:r>
              <a:rPr lang="en-US" sz="2000" dirty="0"/>
              <a:t>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604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Tujuan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id-ID" sz="2400" dirty="0"/>
              <a:t>Menyediakan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manipulasi</a:t>
            </a:r>
            <a:r>
              <a:rPr lang="id-ID" sz="2400" dirty="0"/>
              <a:t> data </a:t>
            </a:r>
            <a:r>
              <a:rPr lang="en-US" sz="2400" dirty="0" err="1"/>
              <a:t>lokasi</a:t>
            </a:r>
            <a:r>
              <a:rPr lang="en-US" sz="2400" dirty="0"/>
              <a:t> </a:t>
            </a:r>
            <a:r>
              <a:rPr lang="en-US" sz="2400" dirty="0" err="1"/>
              <a:t>warga</a:t>
            </a:r>
            <a:r>
              <a:rPr lang="id-ID" sz="2400" dirty="0"/>
              <a:t>.</a:t>
            </a:r>
            <a:endParaRPr lang="en-US" sz="2400" dirty="0"/>
          </a:p>
          <a:p>
            <a:pPr lvl="0"/>
            <a:r>
              <a:rPr lang="id-ID" sz="2400" dirty="0"/>
              <a:t>Menyediakan </a:t>
            </a:r>
            <a:r>
              <a:rPr lang="en-US" sz="2400" dirty="0" err="1"/>
              <a:t>antarmuka</a:t>
            </a:r>
            <a:r>
              <a:rPr lang="en-US" sz="2400" dirty="0"/>
              <a:t> </a:t>
            </a:r>
            <a:r>
              <a:rPr lang="en-US" sz="2400" dirty="0" err="1"/>
              <a:t>katalog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id-ID" sz="2400" dirty="0"/>
              <a:t>.</a:t>
            </a:r>
            <a:endParaRPr lang="en-US" sz="2400" dirty="0"/>
          </a:p>
          <a:p>
            <a:pPr lvl="0"/>
            <a:r>
              <a:rPr lang="en-US" sz="2400" dirty="0" err="1"/>
              <a:t>Menyediakan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keranjang</a:t>
            </a:r>
            <a:r>
              <a:rPr lang="en-US" sz="2400" dirty="0"/>
              <a:t> </a:t>
            </a:r>
            <a:r>
              <a:rPr lang="en-US" sz="2400" dirty="0" err="1"/>
              <a:t>belanja</a:t>
            </a:r>
            <a:r>
              <a:rPr lang="en-US" sz="2400" dirty="0"/>
              <a:t>.</a:t>
            </a:r>
          </a:p>
          <a:p>
            <a:pPr lvl="0"/>
            <a:r>
              <a:rPr lang="en-US" sz="2400" dirty="0" err="1"/>
              <a:t>Menyediakan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beli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504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Sejarah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/>
              <a:t>	</a:t>
            </a:r>
            <a:r>
              <a:rPr lang="id-ID" sz="2000" dirty="0" smtClean="0"/>
              <a:t>Tomatech </a:t>
            </a:r>
            <a:r>
              <a:rPr lang="id-ID" sz="2000" dirty="0"/>
              <a:t>Mobile </a:t>
            </a:r>
            <a:r>
              <a:rPr lang="en-US" sz="2000" dirty="0" err="1"/>
              <a:t>Dev</a:t>
            </a:r>
            <a:r>
              <a:rPr lang="en-US" sz="2000" dirty="0"/>
              <a:t> </a:t>
            </a:r>
            <a:r>
              <a:rPr lang="id-ID" sz="2000" dirty="0"/>
              <a:t>didirikan pada Agustus 2012 dengan legalitas PT Tomat Ekno. Dimulai dengan sebuah tim kecil yang telah secara individual berpengalaman, Tomatech </a:t>
            </a:r>
            <a:r>
              <a:rPr lang="en-US" sz="2000" dirty="0"/>
              <a:t>Mobile </a:t>
            </a:r>
            <a:r>
              <a:rPr lang="en-US" sz="2000" dirty="0" err="1"/>
              <a:t>Dev</a:t>
            </a:r>
            <a:r>
              <a:rPr lang="en-US" sz="2000" dirty="0"/>
              <a:t> </a:t>
            </a:r>
            <a:r>
              <a:rPr lang="id-ID" sz="2000" dirty="0"/>
              <a:t>telah mengambil setiap proyek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i="1" dirty="0"/>
              <a:t>mobile</a:t>
            </a:r>
            <a:r>
              <a:rPr lang="en-US" sz="2000" dirty="0"/>
              <a:t> </a:t>
            </a:r>
            <a:r>
              <a:rPr lang="id-ID" sz="2000" dirty="0"/>
              <a:t>&amp; </a:t>
            </a:r>
            <a:r>
              <a:rPr lang="en-US" sz="2000" i="1" dirty="0"/>
              <a:t>web</a:t>
            </a:r>
            <a:r>
              <a:rPr lang="id-ID" sz="2000" i="1" dirty="0"/>
              <a:t> offline</a:t>
            </a:r>
            <a:r>
              <a:rPr lang="id-ID" sz="2000" dirty="0"/>
              <a:t> atau dengan </a:t>
            </a:r>
            <a:r>
              <a:rPr lang="id-ID" sz="2000" i="1" dirty="0"/>
              <a:t>web server</a:t>
            </a:r>
            <a:r>
              <a:rPr lang="id-ID" sz="2000" dirty="0"/>
              <a:t>. Sekarang, Tomatech</a:t>
            </a:r>
            <a:r>
              <a:rPr lang="en-US" sz="2000" dirty="0"/>
              <a:t> Mobile </a:t>
            </a:r>
            <a:r>
              <a:rPr lang="en-US" sz="2000" dirty="0" err="1"/>
              <a:t>Dev</a:t>
            </a:r>
            <a:r>
              <a:rPr lang="id-ID" sz="2000" dirty="0"/>
              <a:t> telah bekerja sama dengan perusahaan dari beberapa negara seperti Indonesia, Jepang, Australia, dan Singapura yang membutuhkan layanan untuk mendirikan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id-ID" sz="2000" dirty="0"/>
              <a:t>profesional</a:t>
            </a:r>
            <a:r>
              <a:rPr lang="en-US" sz="2000" dirty="0"/>
              <a:t> </a:t>
            </a:r>
            <a:r>
              <a:rPr lang="en-US" sz="2000" dirty="0" err="1"/>
              <a:t>berbasis</a:t>
            </a:r>
            <a:r>
              <a:rPr lang="en-US" sz="2000" dirty="0"/>
              <a:t> </a:t>
            </a:r>
            <a:r>
              <a:rPr lang="en-US" sz="2000" i="1" dirty="0"/>
              <a:t>mobile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i="1" dirty="0"/>
              <a:t>web</a:t>
            </a:r>
            <a:r>
              <a:rPr lang="id-ID" sz="2000" dirty="0"/>
              <a:t>.</a:t>
            </a:r>
            <a:endParaRPr lang="en-US" sz="2000" dirty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44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Struktur</a:t>
            </a:r>
            <a:r>
              <a:rPr lang="en-US" sz="4400" dirty="0" smtClean="0"/>
              <a:t> </a:t>
            </a:r>
            <a:r>
              <a:rPr lang="en-US" sz="4400" dirty="0" err="1" smtClean="0"/>
              <a:t>Organisasi</a:t>
            </a:r>
            <a:endParaRPr lang="en-US" sz="4400" dirty="0"/>
          </a:p>
        </p:txBody>
      </p:sp>
      <p:grpSp>
        <p:nvGrpSpPr>
          <p:cNvPr id="4" name="Group 3"/>
          <p:cNvGrpSpPr/>
          <p:nvPr/>
        </p:nvGrpSpPr>
        <p:grpSpPr>
          <a:xfrm>
            <a:off x="697418" y="1857830"/>
            <a:ext cx="8576584" cy="4130221"/>
            <a:chOff x="0" y="-99700"/>
            <a:chExt cx="8576584" cy="5674269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436076" y="864973"/>
              <a:ext cx="0" cy="180702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3336324" y="-99700"/>
              <a:ext cx="2002971" cy="1002622"/>
              <a:chOff x="0" y="-99700"/>
              <a:chExt cx="2002971" cy="100262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0" y="-99700"/>
                <a:ext cx="1680519" cy="73478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1200" dirty="0">
                    <a:solidFill>
                      <a:sysClr val="windowText" lastClr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Bambang Hengky Rainanto</a:t>
                </a:r>
                <a:endParaRPr lang="en-US" sz="1400" dirty="0">
                  <a:solidFill>
                    <a:sysClr val="windowText" lastClr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83028" y="566056"/>
                <a:ext cx="1719943" cy="3368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1200" dirty="0" smtClean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Commissioner</a:t>
                </a:r>
                <a:r>
                  <a:rPr lang="id-ID" sz="1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286000" y="4624385"/>
              <a:ext cx="2002790" cy="937095"/>
              <a:chOff x="0" y="274974"/>
              <a:chExt cx="2002971" cy="937692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0" y="274974"/>
                <a:ext cx="1680519" cy="7347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1200" dirty="0">
                    <a:solidFill>
                      <a:sysClr val="windowText" lastClr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Achmad Cahya Aditya</a:t>
                </a:r>
                <a:endParaRPr lang="en-US" sz="1400" dirty="0">
                  <a:solidFill>
                    <a:sysClr val="windowText" lastClr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83028" y="853307"/>
                <a:ext cx="1719943" cy="35935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Programmer</a:t>
                </a:r>
                <a:endParaRPr lang="en-US" sz="12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>
              <a:off x="3855308" y="1742303"/>
              <a:ext cx="587829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77330" y="2656703"/>
              <a:ext cx="6096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2150076" y="1544595"/>
              <a:ext cx="2002790" cy="902457"/>
              <a:chOff x="0" y="0"/>
              <a:chExt cx="2002971" cy="903031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0" y="0"/>
                <a:ext cx="1680519" cy="7347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1200" dirty="0">
                    <a:solidFill>
                      <a:sysClr val="windowText" lastClr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Sandy Wibisono</a:t>
                </a:r>
                <a:endParaRPr lang="en-US" sz="1400" dirty="0">
                  <a:solidFill>
                    <a:sysClr val="windowText" lastClr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83028" y="592245"/>
                <a:ext cx="1719943" cy="3107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Director</a:t>
                </a:r>
                <a:endParaRPr lang="en-US" sz="12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889686" y="2669060"/>
              <a:ext cx="0" cy="26098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2113005" y="2927093"/>
              <a:ext cx="2002790" cy="1208030"/>
              <a:chOff x="0" y="-26188"/>
              <a:chExt cx="2002971" cy="120879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0" y="-26188"/>
                <a:ext cx="1680519" cy="7347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1200" dirty="0">
                    <a:solidFill>
                      <a:sysClr val="windowText" lastClr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Muhammad Zaki Alvan</a:t>
                </a:r>
                <a:endParaRPr lang="en-US" sz="1400" dirty="0">
                  <a:solidFill>
                    <a:sysClr val="windowText" lastClr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83028" y="566054"/>
                <a:ext cx="1719943" cy="6165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Program </a:t>
                </a:r>
                <a:r>
                  <a:rPr lang="id-ID" sz="1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Analyst</a:t>
                </a:r>
                <a:endParaRPr lang="en-US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287794" y="2927093"/>
              <a:ext cx="2002790" cy="1221116"/>
              <a:chOff x="0" y="-26188"/>
              <a:chExt cx="2002971" cy="122189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0" y="-26188"/>
                <a:ext cx="1680519" cy="7347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1200" dirty="0">
                    <a:solidFill>
                      <a:sysClr val="windowText" lastClr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Denny Dharmawan</a:t>
                </a:r>
                <a:endParaRPr lang="en-US" sz="1400" dirty="0">
                  <a:solidFill>
                    <a:sysClr val="windowText" lastClr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83028" y="552960"/>
                <a:ext cx="1719943" cy="6427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Marketing </a:t>
                </a:r>
                <a:r>
                  <a:rPr lang="id-ID" sz="1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Manager</a:t>
                </a:r>
                <a:endParaRPr lang="en-US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573794" y="2927093"/>
              <a:ext cx="2002790" cy="1247289"/>
              <a:chOff x="0" y="-26188"/>
              <a:chExt cx="2002971" cy="1248082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0" y="-26188"/>
                <a:ext cx="1680519" cy="7347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1200" dirty="0">
                    <a:solidFill>
                      <a:sysClr val="windowText" lastClr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Muhammad Fahri </a:t>
                </a:r>
                <a:endParaRPr lang="en-US" sz="1400" dirty="0">
                  <a:solidFill>
                    <a:sysClr val="windowText" lastClr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83028" y="552966"/>
                <a:ext cx="1719943" cy="66892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Marketing </a:t>
                </a:r>
                <a:r>
                  <a:rPr lang="id-ID" sz="1400" dirty="0" smtClean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Manager</a:t>
                </a:r>
                <a:endParaRPr lang="en-US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2866767" y="2669060"/>
              <a:ext cx="0" cy="26098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140411" y="2669060"/>
              <a:ext cx="0" cy="26125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969211" y="2669060"/>
              <a:ext cx="0" cy="26125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4856205" y="4636744"/>
              <a:ext cx="2002790" cy="937825"/>
              <a:chOff x="0" y="274976"/>
              <a:chExt cx="2002971" cy="938421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0" y="274976"/>
                <a:ext cx="1680519" cy="7347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1200" dirty="0">
                    <a:solidFill>
                      <a:sysClr val="windowText" lastClr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Syahril Hermana</a:t>
                </a:r>
                <a:endParaRPr lang="en-US" sz="1400" dirty="0">
                  <a:solidFill>
                    <a:sysClr val="windowText" lastClr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83028" y="854126"/>
                <a:ext cx="1719943" cy="3592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1200" dirty="0" smtClean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Programmer</a:t>
                </a:r>
                <a:r>
                  <a:rPr lang="id-ID" sz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2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0" y="2939450"/>
              <a:ext cx="2002790" cy="1195674"/>
              <a:chOff x="0" y="-26188"/>
              <a:chExt cx="2002971" cy="1196434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0" y="-26188"/>
                <a:ext cx="1680519" cy="7347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1200" dirty="0">
                    <a:solidFill>
                      <a:sysClr val="windowText" lastClr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Dita Oktavianita</a:t>
                </a:r>
                <a:endParaRPr lang="en-US" sz="1400" dirty="0">
                  <a:solidFill>
                    <a:sysClr val="windowText" lastClr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83028" y="552966"/>
                <a:ext cx="1719943" cy="61728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Manager of Finance</a:t>
                </a:r>
                <a:endParaRPr lang="en-US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0" name="Straight Connector 19"/>
            <p:cNvCxnSpPr/>
            <p:nvPr/>
          </p:nvCxnSpPr>
          <p:spPr>
            <a:xfrm>
              <a:off x="3336324" y="4106130"/>
              <a:ext cx="0" cy="2594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582562" y="4377247"/>
              <a:ext cx="312626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594920" y="4391064"/>
              <a:ext cx="2" cy="2590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708821" y="4364163"/>
              <a:ext cx="0" cy="2590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749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Metode</a:t>
            </a:r>
            <a:endParaRPr lang="en-US" sz="4400" dirty="0"/>
          </a:p>
        </p:txBody>
      </p:sp>
      <p:pic>
        <p:nvPicPr>
          <p:cNvPr id="4" name="Picture 3" descr="C:\Users\Nugroho Tri Pambudi\Downloads\prototip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847" y="1930400"/>
            <a:ext cx="4923642" cy="38837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61886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248" y="2583543"/>
            <a:ext cx="8596668" cy="13208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Demo </a:t>
            </a:r>
            <a:r>
              <a:rPr lang="en-US" sz="4800" dirty="0" err="1" smtClean="0"/>
              <a:t>Aplikasi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62238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Simpulan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 err="1"/>
              <a:t>Penanggung</a:t>
            </a:r>
            <a:r>
              <a:rPr lang="en-US" sz="2000" dirty="0"/>
              <a:t> </a:t>
            </a:r>
            <a:r>
              <a:rPr lang="en-US" sz="2000" dirty="0" err="1"/>
              <a:t>Jawab</a:t>
            </a:r>
            <a:r>
              <a:rPr lang="en-US" sz="2000" dirty="0"/>
              <a:t> </a:t>
            </a:r>
            <a:r>
              <a:rPr lang="en-US" sz="2000" dirty="0" err="1"/>
              <a:t>Lokasi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menambahkan</a:t>
            </a:r>
            <a:r>
              <a:rPr lang="en-US" sz="2000" dirty="0"/>
              <a:t>, </a:t>
            </a:r>
            <a:r>
              <a:rPr lang="en-US" sz="2000" dirty="0" err="1"/>
              <a:t>melihat</a:t>
            </a:r>
            <a:r>
              <a:rPr lang="en-US" sz="2000" dirty="0"/>
              <a:t>, </a:t>
            </a:r>
            <a:r>
              <a:rPr lang="en-US" sz="2000" dirty="0" err="1"/>
              <a:t>mengubah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menghapus</a:t>
            </a:r>
            <a:r>
              <a:rPr lang="en-US" sz="2000" dirty="0"/>
              <a:t> data </a:t>
            </a:r>
            <a:r>
              <a:rPr lang="en-US" sz="2000" dirty="0" err="1"/>
              <a:t>lokasi</a:t>
            </a:r>
            <a:r>
              <a:rPr lang="en-US" sz="2000" dirty="0"/>
              <a:t> </a:t>
            </a:r>
            <a:r>
              <a:rPr lang="en-US" sz="2000" dirty="0" err="1"/>
              <a:t>warga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klaster</a:t>
            </a:r>
            <a:r>
              <a:rPr lang="en-US" sz="2000" dirty="0"/>
              <a:t>.</a:t>
            </a:r>
          </a:p>
          <a:p>
            <a:pPr lvl="0"/>
            <a:r>
              <a:rPr lang="en-US" sz="2000" dirty="0" err="1"/>
              <a:t>Katalog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 </a:t>
            </a:r>
            <a:r>
              <a:rPr lang="en-US" sz="2000" dirty="0" err="1"/>
              <a:t>ditampilkan</a:t>
            </a:r>
            <a:r>
              <a:rPr lang="en-US" sz="2000" dirty="0"/>
              <a:t> per </a:t>
            </a:r>
            <a:r>
              <a:rPr lang="en-US" sz="2000" dirty="0" err="1"/>
              <a:t>produk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detail </a:t>
            </a:r>
            <a:r>
              <a:rPr lang="en-US" sz="2000" dirty="0" err="1"/>
              <a:t>produk</a:t>
            </a:r>
            <a:r>
              <a:rPr lang="en-US" sz="2000" dirty="0"/>
              <a:t> </a:t>
            </a:r>
            <a:r>
              <a:rPr lang="en-US" sz="2000" dirty="0" err="1"/>
              <a:t>berisikan</a:t>
            </a:r>
            <a:r>
              <a:rPr lang="en-US" sz="2000" dirty="0"/>
              <a:t> data </a:t>
            </a:r>
            <a:r>
              <a:rPr lang="en-US" sz="2000" dirty="0" err="1"/>
              <a:t>dari</a:t>
            </a:r>
            <a:r>
              <a:rPr lang="en-US" sz="2000" dirty="0"/>
              <a:t> para </a:t>
            </a:r>
            <a:r>
              <a:rPr lang="en-US" sz="2000" dirty="0" err="1"/>
              <a:t>penjual</a:t>
            </a:r>
            <a:r>
              <a:rPr lang="en-US" sz="2000" dirty="0"/>
              <a:t>.</a:t>
            </a:r>
          </a:p>
          <a:p>
            <a:pPr lvl="0"/>
            <a:r>
              <a:rPr lang="en-US" sz="2000" dirty="0" err="1"/>
              <a:t>Pembeli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menambahkan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keranjang</a:t>
            </a:r>
            <a:r>
              <a:rPr lang="en-US" sz="2000" dirty="0"/>
              <a:t>, </a:t>
            </a:r>
            <a:r>
              <a:rPr lang="en-US" sz="2000" dirty="0" err="1"/>
              <a:t>melihat</a:t>
            </a:r>
            <a:r>
              <a:rPr lang="en-US" sz="2000" dirty="0"/>
              <a:t> </a:t>
            </a:r>
            <a:r>
              <a:rPr lang="en-US" sz="2000" dirty="0" err="1"/>
              <a:t>keranjang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menghapus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keranjang</a:t>
            </a:r>
            <a:r>
              <a:rPr lang="en-US" sz="2000" dirty="0"/>
              <a:t>.</a:t>
            </a:r>
          </a:p>
          <a:p>
            <a:pPr lvl="0"/>
            <a:r>
              <a:rPr lang="en-US" sz="2000" dirty="0" err="1"/>
              <a:t>Pembeli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membeli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 yang </a:t>
            </a:r>
            <a:r>
              <a:rPr lang="en-US" sz="2000" dirty="0" err="1"/>
              <a:t>sebelumnya</a:t>
            </a:r>
            <a:r>
              <a:rPr lang="en-US" sz="2000" dirty="0"/>
              <a:t>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dimasukan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keranjang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9422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90248" y="258354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 err="1" smtClean="0"/>
              <a:t>Terima</a:t>
            </a:r>
            <a:r>
              <a:rPr lang="en-US" sz="4800" dirty="0" smtClean="0"/>
              <a:t> </a:t>
            </a:r>
            <a:r>
              <a:rPr lang="en-US" sz="4800" dirty="0" err="1" smtClean="0"/>
              <a:t>Kasih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840339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141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Wingdings 3</vt:lpstr>
      <vt:lpstr>Facet</vt:lpstr>
      <vt:lpstr>Pembuatan Modul Peta dan Belanja pada Aplikasi Rumah Warga di Tomatech Mobile Dev</vt:lpstr>
      <vt:lpstr>Latar Belakang</vt:lpstr>
      <vt:lpstr>Tujuan</vt:lpstr>
      <vt:lpstr>Sejarah</vt:lpstr>
      <vt:lpstr>Struktur Organisasi</vt:lpstr>
      <vt:lpstr>Metode</vt:lpstr>
      <vt:lpstr>Demo Aplikasi</vt:lpstr>
      <vt:lpstr>Simpulan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Pembuatan Modul Peta dan Belanja pada Aplikasi Rumah Warga di Tomatech Mobile Dev</dc:title>
  <dc:creator>Nugroho Tri Pambudi</dc:creator>
  <cp:lastModifiedBy>Nugroho Tri Pambudi</cp:lastModifiedBy>
  <cp:revision>4</cp:revision>
  <dcterms:created xsi:type="dcterms:W3CDTF">2016-04-29T04:33:21Z</dcterms:created>
  <dcterms:modified xsi:type="dcterms:W3CDTF">2016-04-29T05:03:21Z</dcterms:modified>
</cp:coreProperties>
</file>