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5" r:id="rId3"/>
    <p:sldId id="259" r:id="rId4"/>
    <p:sldId id="260" r:id="rId5"/>
    <p:sldId id="257" r:id="rId6"/>
    <p:sldId id="258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7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5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19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13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058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1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46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6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5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3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3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3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7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8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01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Belanja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di </a:t>
            </a:r>
            <a:r>
              <a:rPr lang="en-US" dirty="0" err="1" smtClean="0"/>
              <a:t>Tomatech</a:t>
            </a:r>
            <a:r>
              <a:rPr lang="en-US" dirty="0" smtClean="0"/>
              <a:t> Mobile </a:t>
            </a:r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39139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/>
              <a:t>Penyaji</a:t>
            </a:r>
            <a:r>
              <a:rPr lang="en-US" sz="2400" dirty="0" smtClean="0"/>
              <a:t>				: Nugroho Tri Pambudi</a:t>
            </a:r>
          </a:p>
          <a:p>
            <a:pPr algn="l"/>
            <a:r>
              <a:rPr lang="en-US" sz="2400" dirty="0" smtClean="0"/>
              <a:t>NIM					: J3C21312</a:t>
            </a:r>
          </a:p>
        </p:txBody>
      </p:sp>
    </p:spTree>
    <p:extLst>
      <p:ext uri="{BB962C8B-B14F-4D97-AF65-F5344CB8AC3E}">
        <p14:creationId xmlns:p14="http://schemas.microsoft.com/office/powerpoint/2010/main" val="341036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90248" y="258354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err="1" smtClean="0"/>
              <a:t>Terima</a:t>
            </a:r>
            <a:r>
              <a:rPr lang="en-US" sz="4800" dirty="0" smtClean="0"/>
              <a:t> </a:t>
            </a:r>
            <a:r>
              <a:rPr lang="en-US" sz="4800" dirty="0" err="1" smtClean="0"/>
              <a:t>Kasih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840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1210270"/>
            <a:ext cx="8596668" cy="1826581"/>
          </a:xfrm>
        </p:spPr>
        <p:txBody>
          <a:bodyPr/>
          <a:lstStyle/>
          <a:p>
            <a:pPr algn="ctr"/>
            <a:r>
              <a:rPr lang="en-US" sz="4400" dirty="0" err="1" smtClean="0"/>
              <a:t>Tentang</a:t>
            </a:r>
            <a:r>
              <a:rPr lang="en-US" dirty="0" smtClean="0"/>
              <a:t> </a:t>
            </a:r>
            <a:r>
              <a:rPr lang="en-US" sz="4400" dirty="0" smtClean="0"/>
              <a:t>Perusahaan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77335" y="3387579"/>
            <a:ext cx="8596668" cy="860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Tomatech</a:t>
            </a:r>
            <a:r>
              <a:rPr lang="en-US" sz="3200" dirty="0" smtClean="0"/>
              <a:t> Mobile </a:t>
            </a:r>
            <a:r>
              <a:rPr lang="en-US" sz="3200" dirty="0" err="1" smtClean="0"/>
              <a:t>Dev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4720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Sejarah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id-ID" sz="2000" dirty="0" smtClean="0"/>
              <a:t>Tomatech </a:t>
            </a:r>
            <a:r>
              <a:rPr lang="id-ID" sz="2000" dirty="0"/>
              <a:t>Mobile </a:t>
            </a:r>
            <a:r>
              <a:rPr lang="en-US" sz="2000" dirty="0" err="1"/>
              <a:t>Dev</a:t>
            </a:r>
            <a:r>
              <a:rPr lang="en-US" sz="2000" dirty="0"/>
              <a:t> d</a:t>
            </a:r>
            <a:r>
              <a:rPr lang="id-ID" sz="2000" dirty="0" smtClean="0"/>
              <a:t>idirikan </a:t>
            </a:r>
            <a:r>
              <a:rPr lang="id-ID" sz="2000" dirty="0"/>
              <a:t>pada Agustus 2012 dengan legalitas PT Tomat Ekno. Dimulai dengan sebuah tim kecil yang telah secara individual berpengalaman, Tomatech </a:t>
            </a:r>
            <a:r>
              <a:rPr lang="en-US" sz="2000" dirty="0"/>
              <a:t>Mobile </a:t>
            </a:r>
            <a:r>
              <a:rPr lang="en-US" sz="2000" dirty="0" err="1"/>
              <a:t>Dev</a:t>
            </a:r>
            <a:r>
              <a:rPr lang="en-US" sz="2000" dirty="0"/>
              <a:t> </a:t>
            </a:r>
            <a:r>
              <a:rPr lang="id-ID" sz="2000" dirty="0"/>
              <a:t>telah mengambil setiap proyek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i="1" dirty="0"/>
              <a:t>mobile</a:t>
            </a:r>
            <a:r>
              <a:rPr lang="en-US" sz="2000" dirty="0"/>
              <a:t> </a:t>
            </a:r>
            <a:r>
              <a:rPr lang="id-ID" sz="2000" dirty="0"/>
              <a:t>&amp; </a:t>
            </a:r>
            <a:r>
              <a:rPr lang="en-US" sz="2000" i="1" dirty="0"/>
              <a:t>web</a:t>
            </a:r>
            <a:r>
              <a:rPr lang="id-ID" sz="2000" i="1" dirty="0"/>
              <a:t> offline</a:t>
            </a:r>
            <a:r>
              <a:rPr lang="id-ID" sz="2000" dirty="0"/>
              <a:t> atau dengan </a:t>
            </a:r>
            <a:r>
              <a:rPr lang="id-ID" sz="2000" i="1" dirty="0"/>
              <a:t>web server</a:t>
            </a:r>
            <a:r>
              <a:rPr lang="id-ID" sz="2000" dirty="0"/>
              <a:t>. Sekarang, Tomatech</a:t>
            </a:r>
            <a:r>
              <a:rPr lang="en-US" sz="2000" dirty="0"/>
              <a:t> Mobile </a:t>
            </a:r>
            <a:r>
              <a:rPr lang="en-US" sz="2000" dirty="0" err="1"/>
              <a:t>Dev</a:t>
            </a:r>
            <a:r>
              <a:rPr lang="id-ID" sz="2000" dirty="0"/>
              <a:t> telah bekerja sama dengan perusahaan dari beberapa negara seperti Indonesia, Jepang, Australia, dan Singapura yang membutuhkan layanan untuk mendirikan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id-ID" sz="2000" dirty="0"/>
              <a:t>profesional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</a:t>
            </a:r>
            <a:r>
              <a:rPr lang="en-US" sz="2000" i="1" dirty="0"/>
              <a:t>mobile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i="1" dirty="0"/>
              <a:t>web</a:t>
            </a:r>
            <a:r>
              <a:rPr lang="id-ID" sz="2000" dirty="0"/>
              <a:t>.</a:t>
            </a: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446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Struktur</a:t>
            </a:r>
            <a:r>
              <a:rPr lang="en-US" sz="4400" dirty="0" smtClean="0"/>
              <a:t> </a:t>
            </a:r>
            <a:r>
              <a:rPr lang="en-US" sz="4400" dirty="0" err="1" smtClean="0"/>
              <a:t>Organisasi</a:t>
            </a:r>
            <a:endParaRPr lang="en-US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97418" y="1857830"/>
            <a:ext cx="8576584" cy="4130221"/>
            <a:chOff x="0" y="-99700"/>
            <a:chExt cx="8576584" cy="567426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436076" y="864973"/>
              <a:ext cx="0" cy="180702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3336324" y="-99700"/>
              <a:ext cx="2002971" cy="1002622"/>
              <a:chOff x="0" y="-99700"/>
              <a:chExt cx="2002971" cy="100262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0" y="-99700"/>
                <a:ext cx="1680519" cy="73478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Bambang Hengky Rainanto</a:t>
                </a:r>
                <a:endParaRPr lang="en-US" sz="14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3028" y="566056"/>
                <a:ext cx="1719943" cy="3368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Commissioner</a:t>
                </a:r>
                <a:r>
                  <a:rPr lang="id-ID" sz="1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286000" y="4624385"/>
              <a:ext cx="2002790" cy="937095"/>
              <a:chOff x="0" y="274974"/>
              <a:chExt cx="2002971" cy="93769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0" y="274974"/>
                <a:ext cx="1680519" cy="7347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Achmad Cahya Aditya</a:t>
                </a:r>
                <a:endParaRPr lang="en-US" sz="14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83028" y="853307"/>
                <a:ext cx="1719943" cy="3593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Programmer</a:t>
                </a:r>
                <a:endParaRPr lang="en-US" sz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3855308" y="1742303"/>
              <a:ext cx="58782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77330" y="2656703"/>
              <a:ext cx="6096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150076" y="1544595"/>
              <a:ext cx="2002790" cy="902457"/>
              <a:chOff x="0" y="0"/>
              <a:chExt cx="2002971" cy="90303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0" y="0"/>
                <a:ext cx="1680519" cy="7347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Sandy Wibisono</a:t>
                </a:r>
                <a:endParaRPr lang="en-US" sz="14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83028" y="592245"/>
                <a:ext cx="1719943" cy="3107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Director</a:t>
                </a:r>
                <a:endParaRPr lang="en-US" sz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889686" y="2669060"/>
              <a:ext cx="0" cy="2609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2113005" y="2927093"/>
              <a:ext cx="2002790" cy="1208030"/>
              <a:chOff x="0" y="-26188"/>
              <a:chExt cx="2002971" cy="120879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0" y="-26188"/>
                <a:ext cx="1680519" cy="7347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Muhammad Zaki Alvan</a:t>
                </a:r>
                <a:endParaRPr lang="en-US" sz="14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3028" y="566054"/>
                <a:ext cx="1719943" cy="616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Program </a:t>
                </a:r>
                <a:r>
                  <a:rPr lang="id-ID" sz="1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Analyst</a:t>
                </a:r>
                <a:endParaRPr lang="en-US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87794" y="2927093"/>
              <a:ext cx="2002790" cy="1221116"/>
              <a:chOff x="0" y="-26188"/>
              <a:chExt cx="2002971" cy="122189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0" y="-26188"/>
                <a:ext cx="1680519" cy="7347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Denny Dharmawan</a:t>
                </a:r>
                <a:endParaRPr lang="en-US" sz="14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83028" y="552960"/>
                <a:ext cx="1719943" cy="6427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Marketing </a:t>
                </a:r>
                <a:r>
                  <a:rPr lang="id-ID" sz="1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Manager</a:t>
                </a:r>
                <a:endParaRPr lang="en-US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573794" y="2927093"/>
              <a:ext cx="2002790" cy="1247289"/>
              <a:chOff x="0" y="-26188"/>
              <a:chExt cx="2002971" cy="1248082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-26188"/>
                <a:ext cx="1680519" cy="7347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Muhammad Fahri </a:t>
                </a:r>
                <a:endParaRPr lang="en-US" sz="14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3028" y="552966"/>
                <a:ext cx="1719943" cy="6689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Marketing </a:t>
                </a:r>
                <a:r>
                  <a:rPr lang="id-ID" sz="1400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Manager</a:t>
                </a:r>
                <a:endParaRPr lang="en-US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2866767" y="2669060"/>
              <a:ext cx="0" cy="2609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40411" y="2669060"/>
              <a:ext cx="0" cy="26125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969211" y="2669060"/>
              <a:ext cx="0" cy="26125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4856205" y="4636744"/>
              <a:ext cx="2002790" cy="937825"/>
              <a:chOff x="0" y="274976"/>
              <a:chExt cx="2002971" cy="93842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0" y="274976"/>
                <a:ext cx="1680519" cy="7347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Syahril Hermana</a:t>
                </a:r>
                <a:endParaRPr lang="en-US" sz="14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83028" y="854126"/>
                <a:ext cx="1719943" cy="3592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Programmer</a:t>
                </a:r>
                <a:r>
                  <a:rPr lang="id-ID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0" y="2939450"/>
              <a:ext cx="2002790" cy="1195674"/>
              <a:chOff x="0" y="-26188"/>
              <a:chExt cx="2002971" cy="119643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0" y="-26188"/>
                <a:ext cx="1680519" cy="7347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Dita Oktavianita</a:t>
                </a:r>
                <a:endParaRPr lang="en-US" sz="14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83028" y="552966"/>
                <a:ext cx="1719943" cy="6172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Manager of Finance</a:t>
                </a:r>
                <a:endParaRPr lang="en-US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3336324" y="4106130"/>
              <a:ext cx="0" cy="2594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582562" y="4377247"/>
              <a:ext cx="312626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594920" y="4391064"/>
              <a:ext cx="2" cy="259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708821" y="4364163"/>
              <a:ext cx="0" cy="259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74931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Latar</a:t>
            </a:r>
            <a:r>
              <a:rPr lang="en-US" sz="4400" dirty="0" smtClean="0"/>
              <a:t> </a:t>
            </a:r>
            <a:r>
              <a:rPr lang="en-US" sz="4400" dirty="0" err="1" smtClean="0"/>
              <a:t>Belakang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	Di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perumahan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 smtClean="0"/>
              <a:t>terbagi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klaster</a:t>
            </a:r>
            <a:r>
              <a:rPr lang="en-US" sz="2000" dirty="0" smtClean="0"/>
              <a:t>, </a:t>
            </a:r>
            <a:r>
              <a:rPr lang="en-US" sz="2000" dirty="0" err="1" smtClean="0"/>
              <a:t>komunikasi</a:t>
            </a:r>
            <a:r>
              <a:rPr lang="en-US" sz="2000" dirty="0" smtClean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warga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aktivitas</a:t>
            </a:r>
            <a:r>
              <a:rPr lang="en-US" sz="2000" dirty="0"/>
              <a:t> yang </a:t>
            </a:r>
            <a:r>
              <a:rPr lang="en-US" sz="2000" dirty="0" err="1"/>
              <a:t>jarang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. Hal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disebabkan</a:t>
            </a:r>
            <a:r>
              <a:rPr lang="en-US" sz="2000" dirty="0"/>
              <a:t> </a:t>
            </a:r>
            <a:r>
              <a:rPr lang="en-US" sz="2000" dirty="0" err="1"/>
              <a:t>aktivitas</a:t>
            </a:r>
            <a:r>
              <a:rPr lang="en-US" sz="2000" dirty="0"/>
              <a:t> </a:t>
            </a:r>
            <a:r>
              <a:rPr lang="en-US" sz="2000" dirty="0" err="1"/>
              <a:t>warganya</a:t>
            </a:r>
            <a:r>
              <a:rPr lang="en-US" sz="2000" dirty="0"/>
              <a:t> yang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sedikit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berada</a:t>
            </a:r>
            <a:r>
              <a:rPr lang="en-US" sz="2000" dirty="0"/>
              <a:t> di </a:t>
            </a:r>
            <a:r>
              <a:rPr lang="en-US" sz="2000" dirty="0" err="1"/>
              <a:t>rumah</a:t>
            </a:r>
            <a:r>
              <a:rPr lang="en-US" sz="2000" dirty="0"/>
              <a:t>. </a:t>
            </a:r>
            <a:r>
              <a:rPr lang="en-US" sz="2000" dirty="0" err="1"/>
              <a:t>Kurangnya</a:t>
            </a:r>
            <a:r>
              <a:rPr lang="en-US" sz="2000" dirty="0"/>
              <a:t> </a:t>
            </a:r>
            <a:r>
              <a:rPr lang="en-US" sz="2000" dirty="0" err="1"/>
              <a:t>komunikasi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warga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warga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mengenal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profil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tetangganya</a:t>
            </a:r>
            <a:r>
              <a:rPr lang="en-US" sz="2000" dirty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.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Tomatech</a:t>
            </a:r>
            <a:r>
              <a:rPr lang="en-US" sz="2000" dirty="0" smtClean="0"/>
              <a:t> </a:t>
            </a:r>
            <a:r>
              <a:rPr lang="en-US" sz="2000" dirty="0"/>
              <a:t>Mobile </a:t>
            </a:r>
            <a:r>
              <a:rPr lang="en-US" sz="2000" dirty="0" err="1" smtClean="0"/>
              <a:t>Dev</a:t>
            </a:r>
            <a:r>
              <a:rPr lang="en-US" sz="2000" dirty="0" smtClean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 smtClean="0"/>
              <a:t>Warga</a:t>
            </a:r>
            <a:r>
              <a:rPr lang="en-US" sz="2000" dirty="0" smtClean="0"/>
              <a:t>.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tujuh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: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Peta</a:t>
            </a:r>
            <a:r>
              <a:rPr lang="en-US" sz="2000" dirty="0"/>
              <a:t>,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Belanja</a:t>
            </a:r>
            <a:r>
              <a:rPr lang="en-US" sz="2000" dirty="0"/>
              <a:t>,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Kalender</a:t>
            </a:r>
            <a:r>
              <a:rPr lang="en-US" sz="2000" dirty="0"/>
              <a:t>,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Pesan</a:t>
            </a:r>
            <a:r>
              <a:rPr lang="en-US" sz="2000" dirty="0"/>
              <a:t>,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Tagihan</a:t>
            </a:r>
            <a:r>
              <a:rPr lang="en-US" sz="2000" dirty="0"/>
              <a:t>,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Nomor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604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Tujuan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400" dirty="0"/>
              <a:t>Menyediakan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manipulasi</a:t>
            </a:r>
            <a:r>
              <a:rPr lang="id-ID" sz="2400" dirty="0"/>
              <a:t> data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warga</a:t>
            </a:r>
            <a:r>
              <a:rPr lang="id-ID" sz="2400" dirty="0"/>
              <a:t>.</a:t>
            </a:r>
            <a:endParaRPr lang="en-US" sz="2400" dirty="0"/>
          </a:p>
          <a:p>
            <a:pPr lvl="0"/>
            <a:r>
              <a:rPr lang="id-ID" sz="2400" dirty="0"/>
              <a:t>Menyediakan </a:t>
            </a:r>
            <a:r>
              <a:rPr lang="en-US" sz="2400" dirty="0" err="1"/>
              <a:t>antarmuka</a:t>
            </a:r>
            <a:r>
              <a:rPr lang="en-US" sz="2400" dirty="0"/>
              <a:t> </a:t>
            </a:r>
            <a:r>
              <a:rPr lang="en-US" sz="2400" dirty="0" err="1"/>
              <a:t>katalog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id-ID" sz="2400" dirty="0"/>
              <a:t>.</a:t>
            </a:r>
            <a:endParaRPr lang="en-US" sz="2400" dirty="0"/>
          </a:p>
          <a:p>
            <a:pPr lvl="0"/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keranjang</a:t>
            </a:r>
            <a:r>
              <a:rPr lang="en-US" sz="2400" dirty="0"/>
              <a:t> </a:t>
            </a:r>
            <a:r>
              <a:rPr lang="en-US" sz="2400" dirty="0" err="1"/>
              <a:t>belanja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beli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50462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Metode</a:t>
            </a:r>
            <a:endParaRPr lang="en-US" sz="4400" dirty="0"/>
          </a:p>
        </p:txBody>
      </p:sp>
      <p:pic>
        <p:nvPicPr>
          <p:cNvPr id="4" name="Picture 3" descr="C:\Users\Nugroho Tri Pambudi\Downloads\prototip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47" y="1930400"/>
            <a:ext cx="4923642" cy="38837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6188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48" y="2583543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Demo </a:t>
            </a:r>
            <a:r>
              <a:rPr lang="en-US" sz="4800" dirty="0" err="1" smtClean="0"/>
              <a:t>Aplikasi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622380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Simpulan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/>
              <a:t>Penanggung</a:t>
            </a:r>
            <a:r>
              <a:rPr lang="en-US" sz="2000" dirty="0"/>
              <a:t> </a:t>
            </a:r>
            <a:r>
              <a:rPr lang="en-US" sz="2000" dirty="0" err="1"/>
              <a:t>Jawab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, </a:t>
            </a:r>
            <a:r>
              <a:rPr lang="en-US" sz="2000" dirty="0" err="1"/>
              <a:t>melihat</a:t>
            </a:r>
            <a:r>
              <a:rPr lang="en-US" sz="2000" dirty="0"/>
              <a:t>,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menghapus</a:t>
            </a:r>
            <a:r>
              <a:rPr lang="en-US" sz="2000" dirty="0"/>
              <a:t> data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warga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klaster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Katalog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ditampilkan</a:t>
            </a:r>
            <a:r>
              <a:rPr lang="en-US" sz="2000" dirty="0"/>
              <a:t> per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detail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berisikan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para </a:t>
            </a:r>
            <a:r>
              <a:rPr lang="en-US" sz="2000" dirty="0" err="1"/>
              <a:t>penjual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Pembeli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keranjang</a:t>
            </a:r>
            <a:r>
              <a:rPr lang="en-US" sz="2000" dirty="0"/>
              <a:t>,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keranjang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menghapus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keranjang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Pembeli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membeli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yang </a:t>
            </a:r>
            <a:r>
              <a:rPr lang="en-US" sz="2000" dirty="0" err="1"/>
              <a:t>sebelumnya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dimasukan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keranjang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94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146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Pembuatan Modul Peta dan Belanja pada Aplikasi Rumah Warga di Tomatech Mobile Dev</vt:lpstr>
      <vt:lpstr>Tentang Perusahaan</vt:lpstr>
      <vt:lpstr>Sejarah</vt:lpstr>
      <vt:lpstr>Struktur Organisasi</vt:lpstr>
      <vt:lpstr>Latar Belakang</vt:lpstr>
      <vt:lpstr>Tujuan</vt:lpstr>
      <vt:lpstr>Metode</vt:lpstr>
      <vt:lpstr>Demo Aplikasi</vt:lpstr>
      <vt:lpstr>Simpulan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Modul Peta dan Belanja pada Aplikasi Rumah Warga di Tomatech Mobile Dev</dc:title>
  <dc:creator>Nugroho Tri Pambudi</dc:creator>
  <cp:lastModifiedBy>Nugroho Tri Pambudi</cp:lastModifiedBy>
  <cp:revision>9</cp:revision>
  <dcterms:created xsi:type="dcterms:W3CDTF">2016-04-29T04:33:21Z</dcterms:created>
  <dcterms:modified xsi:type="dcterms:W3CDTF">2016-05-03T02:42:46Z</dcterms:modified>
</cp:coreProperties>
</file>