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58" r:id="rId3"/>
    <p:sldId id="260" r:id="rId4"/>
    <p:sldId id="264" r:id="rId5"/>
    <p:sldId id="269" r:id="rId6"/>
    <p:sldId id="270" r:id="rId7"/>
    <p:sldId id="263" r:id="rId8"/>
    <p:sldId id="266" r:id="rId9"/>
    <p:sldId id="265" r:id="rId10"/>
    <p:sldId id="271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4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7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F3DFC-112F-447E-960E-3040D581A5B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18FDF-F338-4348-80B5-C2E267F4BAD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69C5588-DF90-4571-9F83-5BACED063AD2}" type="parTrans" cxnId="{ABABC09E-8568-4FC2-8BD8-782630C059DC}">
      <dgm:prSet/>
      <dgm:spPr/>
      <dgm:t>
        <a:bodyPr/>
        <a:lstStyle/>
        <a:p>
          <a:endParaRPr lang="en-US"/>
        </a:p>
      </dgm:t>
    </dgm:pt>
    <dgm:pt modelId="{46CE8F6C-A87F-43D8-A80E-CCA2BBB9D44C}" type="sibTrans" cxnId="{ABABC09E-8568-4FC2-8BD8-782630C059DC}">
      <dgm:prSet/>
      <dgm:spPr/>
      <dgm:t>
        <a:bodyPr/>
        <a:lstStyle/>
        <a:p>
          <a:endParaRPr lang="en-US"/>
        </a:p>
      </dgm:t>
    </dgm:pt>
    <dgm:pt modelId="{1E6A7525-F962-450F-8420-F40B0C14DCA8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Menyediakan</a:t>
          </a:r>
          <a:r>
            <a:rPr lang="en-US" dirty="0" smtClean="0"/>
            <a:t> </a:t>
          </a:r>
          <a:r>
            <a:rPr lang="en-US" dirty="0" err="1" smtClean="0"/>
            <a:t>fasilitas</a:t>
          </a:r>
          <a:r>
            <a:rPr lang="en-US" dirty="0" smtClean="0"/>
            <a:t> </a:t>
          </a:r>
          <a:r>
            <a:rPr lang="en-US" dirty="0" err="1" smtClean="0"/>
            <a:t>kalender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acara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diselenggarakan</a:t>
          </a:r>
          <a:r>
            <a:rPr lang="en-US" dirty="0" smtClean="0"/>
            <a:t> </a:t>
          </a:r>
          <a:r>
            <a:rPr lang="en-US" dirty="0" err="1" smtClean="0"/>
            <a:t>disebuah</a:t>
          </a:r>
          <a:r>
            <a:rPr lang="en-US" dirty="0" smtClean="0"/>
            <a:t> </a:t>
          </a:r>
          <a:r>
            <a:rPr lang="en-US" dirty="0" err="1" smtClean="0"/>
            <a:t>klaster</a:t>
          </a:r>
          <a:r>
            <a:rPr lang="en-US" dirty="0" smtClean="0"/>
            <a:t>.</a:t>
          </a:r>
          <a:endParaRPr lang="en-US" dirty="0"/>
        </a:p>
      </dgm:t>
    </dgm:pt>
    <dgm:pt modelId="{E8E31114-F241-4533-B596-DB30EA047A53}" type="parTrans" cxnId="{BC895152-B488-4780-90FC-8743EC67EED9}">
      <dgm:prSet/>
      <dgm:spPr/>
      <dgm:t>
        <a:bodyPr/>
        <a:lstStyle/>
        <a:p>
          <a:endParaRPr lang="en-US"/>
        </a:p>
      </dgm:t>
    </dgm:pt>
    <dgm:pt modelId="{37FB4F13-3F51-4AFA-82D9-84C82DD07B39}" type="sibTrans" cxnId="{BC895152-B488-4780-90FC-8743EC67EED9}">
      <dgm:prSet/>
      <dgm:spPr/>
      <dgm:t>
        <a:bodyPr/>
        <a:lstStyle/>
        <a:p>
          <a:endParaRPr lang="en-US"/>
        </a:p>
      </dgm:t>
    </dgm:pt>
    <dgm:pt modelId="{C70EB279-8990-4784-86B1-C2E8BCF499C5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214B31C-2A96-464E-943B-D5BF88FDF75C}" type="parTrans" cxnId="{D817F4A0-9D80-4FCC-8FC7-EA8E2608B165}">
      <dgm:prSet/>
      <dgm:spPr/>
      <dgm:t>
        <a:bodyPr/>
        <a:lstStyle/>
        <a:p>
          <a:endParaRPr lang="en-US"/>
        </a:p>
      </dgm:t>
    </dgm:pt>
    <dgm:pt modelId="{838E2156-10E8-496F-8109-C410840612ED}" type="sibTrans" cxnId="{D817F4A0-9D80-4FCC-8FC7-EA8E2608B165}">
      <dgm:prSet/>
      <dgm:spPr/>
      <dgm:t>
        <a:bodyPr/>
        <a:lstStyle/>
        <a:p>
          <a:endParaRPr lang="en-US"/>
        </a:p>
      </dgm:t>
    </dgm:pt>
    <dgm:pt modelId="{23D00E12-8CBE-4FC7-B6D9-4EA408768D1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err="1" smtClean="0"/>
            <a:t>Menyediakan</a:t>
          </a:r>
          <a:r>
            <a:rPr lang="en-US" dirty="0" smtClean="0"/>
            <a:t> </a:t>
          </a:r>
          <a:r>
            <a:rPr lang="en-US" dirty="0" err="1" smtClean="0"/>
            <a:t>fungsi</a:t>
          </a:r>
          <a:r>
            <a:rPr lang="en-US" dirty="0" smtClean="0"/>
            <a:t> </a:t>
          </a:r>
          <a:r>
            <a:rPr lang="en-US" dirty="0" err="1" smtClean="0"/>
            <a:t>undang</a:t>
          </a:r>
          <a:r>
            <a:rPr lang="en-US" dirty="0" smtClean="0"/>
            <a:t> </a:t>
          </a:r>
          <a:r>
            <a:rPr lang="en-US" dirty="0" err="1" smtClean="0"/>
            <a:t>warga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mempublikasikan</a:t>
          </a:r>
          <a:r>
            <a:rPr lang="en-US" dirty="0" smtClean="0"/>
            <a:t> </a:t>
          </a:r>
          <a:r>
            <a:rPr lang="en-US" dirty="0" err="1" smtClean="0"/>
            <a:t>acara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kegiatan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diselenggarakan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 </a:t>
          </a:r>
          <a:r>
            <a:rPr lang="en-US" dirty="0" err="1" smtClean="0"/>
            <a:t>warga</a:t>
          </a:r>
          <a:r>
            <a:rPr lang="en-US" dirty="0" smtClean="0"/>
            <a:t> lain.</a:t>
          </a:r>
          <a:endParaRPr lang="en-US" dirty="0"/>
        </a:p>
      </dgm:t>
    </dgm:pt>
    <dgm:pt modelId="{F26BFB75-A780-4318-9FE1-F08379B5FE7E}" type="parTrans" cxnId="{782D0095-B1AD-488C-ABC7-901B8B873BFE}">
      <dgm:prSet/>
      <dgm:spPr/>
      <dgm:t>
        <a:bodyPr/>
        <a:lstStyle/>
        <a:p>
          <a:endParaRPr lang="en-US"/>
        </a:p>
      </dgm:t>
    </dgm:pt>
    <dgm:pt modelId="{9E228ACB-07F1-412F-9E9B-707B29D97235}" type="sibTrans" cxnId="{782D0095-B1AD-488C-ABC7-901B8B873BFE}">
      <dgm:prSet/>
      <dgm:spPr/>
      <dgm:t>
        <a:bodyPr/>
        <a:lstStyle/>
        <a:p>
          <a:endParaRPr lang="en-US"/>
        </a:p>
      </dgm:t>
    </dgm:pt>
    <dgm:pt modelId="{2F2F430C-93FF-4570-923F-27209E314A05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3317414-D32B-4E27-9EC2-877B8FC30771}" type="parTrans" cxnId="{CAAAAE9A-7B1A-475D-8732-EAD3EB6E0B5D}">
      <dgm:prSet/>
      <dgm:spPr/>
      <dgm:t>
        <a:bodyPr/>
        <a:lstStyle/>
        <a:p>
          <a:endParaRPr lang="en-US"/>
        </a:p>
      </dgm:t>
    </dgm:pt>
    <dgm:pt modelId="{BEBE7882-71C6-4348-BAAD-C7CCEDF8D6E5}" type="sibTrans" cxnId="{CAAAAE9A-7B1A-475D-8732-EAD3EB6E0B5D}">
      <dgm:prSet/>
      <dgm:spPr/>
      <dgm:t>
        <a:bodyPr/>
        <a:lstStyle/>
        <a:p>
          <a:endParaRPr lang="en-US"/>
        </a:p>
      </dgm:t>
    </dgm:pt>
    <dgm:pt modelId="{C011273C-503E-447D-9FB7-AD10DD1BC88A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Menyediakan</a:t>
          </a:r>
          <a:r>
            <a:rPr lang="en-US" dirty="0" smtClean="0"/>
            <a:t> </a:t>
          </a:r>
          <a:r>
            <a:rPr lang="en-US" dirty="0" err="1" smtClean="0"/>
            <a:t>fasilitas</a:t>
          </a:r>
          <a:r>
            <a:rPr lang="en-US" dirty="0" smtClean="0"/>
            <a:t> </a:t>
          </a:r>
          <a:r>
            <a:rPr lang="en-US" dirty="0" err="1" smtClean="0"/>
            <a:t>pesan</a:t>
          </a:r>
          <a:r>
            <a:rPr lang="en-US" dirty="0" smtClean="0"/>
            <a:t> </a:t>
          </a:r>
          <a:r>
            <a:rPr lang="en-US" dirty="0" err="1" smtClean="0"/>
            <a:t>antar</a:t>
          </a:r>
          <a:r>
            <a:rPr lang="en-US" dirty="0" smtClean="0"/>
            <a:t> </a:t>
          </a:r>
          <a:r>
            <a:rPr lang="en-US" dirty="0" err="1" smtClean="0"/>
            <a:t>warga</a:t>
          </a:r>
          <a:endParaRPr lang="en-US" dirty="0"/>
        </a:p>
      </dgm:t>
    </dgm:pt>
    <dgm:pt modelId="{26FDB389-391D-4A65-93C0-6C1E4F6C2D56}" type="parTrans" cxnId="{E33EB2B5-CB3C-49D8-A3B8-EB3F72EE2A0E}">
      <dgm:prSet/>
      <dgm:spPr/>
      <dgm:t>
        <a:bodyPr/>
        <a:lstStyle/>
        <a:p>
          <a:endParaRPr lang="en-US"/>
        </a:p>
      </dgm:t>
    </dgm:pt>
    <dgm:pt modelId="{3F8EA591-2AE0-46F6-B509-592EBC41454B}" type="sibTrans" cxnId="{E33EB2B5-CB3C-49D8-A3B8-EB3F72EE2A0E}">
      <dgm:prSet/>
      <dgm:spPr/>
      <dgm:t>
        <a:bodyPr/>
        <a:lstStyle/>
        <a:p>
          <a:endParaRPr lang="en-US"/>
        </a:p>
      </dgm:t>
    </dgm:pt>
    <dgm:pt modelId="{F39C1F66-8093-4217-92A3-3C82621BED3A}" type="pres">
      <dgm:prSet presAssocID="{088F3DFC-112F-447E-960E-3040D581A5B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D1445A-ECC9-493D-9650-CA305DC959D3}" type="pres">
      <dgm:prSet presAssocID="{D5018FDF-F338-4348-80B5-C2E267F4BAD6}" presName="composite" presStyleCnt="0"/>
      <dgm:spPr/>
    </dgm:pt>
    <dgm:pt modelId="{9631DD08-A1A8-40E1-BFA1-3E7D19302720}" type="pres">
      <dgm:prSet presAssocID="{D5018FDF-F338-4348-80B5-C2E267F4BAD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58793-4DCB-4666-B146-50E2512518D4}" type="pres">
      <dgm:prSet presAssocID="{D5018FDF-F338-4348-80B5-C2E267F4BAD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784C0-784E-42D7-9290-205244049D1D}" type="pres">
      <dgm:prSet presAssocID="{46CE8F6C-A87F-43D8-A80E-CCA2BBB9D44C}" presName="sp" presStyleCnt="0"/>
      <dgm:spPr/>
    </dgm:pt>
    <dgm:pt modelId="{DDBC4133-82C1-489A-9DF6-1364308B3747}" type="pres">
      <dgm:prSet presAssocID="{C70EB279-8990-4784-86B1-C2E8BCF499C5}" presName="composite" presStyleCnt="0"/>
      <dgm:spPr/>
    </dgm:pt>
    <dgm:pt modelId="{50101036-39D4-4DEA-B472-412E406C90DC}" type="pres">
      <dgm:prSet presAssocID="{C70EB279-8990-4784-86B1-C2E8BCF499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60EC7-838F-4BBB-82F8-2C01CD36390D}" type="pres">
      <dgm:prSet presAssocID="{C70EB279-8990-4784-86B1-C2E8BCF499C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50A18-C8AE-4684-8C1B-A59F1137C682}" type="pres">
      <dgm:prSet presAssocID="{838E2156-10E8-496F-8109-C410840612ED}" presName="sp" presStyleCnt="0"/>
      <dgm:spPr/>
    </dgm:pt>
    <dgm:pt modelId="{4D941CCE-BBA4-447E-B6E7-C897A072C8A7}" type="pres">
      <dgm:prSet presAssocID="{2F2F430C-93FF-4570-923F-27209E314A05}" presName="composite" presStyleCnt="0"/>
      <dgm:spPr/>
    </dgm:pt>
    <dgm:pt modelId="{84E3DB31-9949-40AA-A69D-37E637C696CA}" type="pres">
      <dgm:prSet presAssocID="{2F2F430C-93FF-4570-923F-27209E314A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6118A-813B-4859-AB26-5F805D031FFD}" type="pres">
      <dgm:prSet presAssocID="{2F2F430C-93FF-4570-923F-27209E314A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AAE9A-7B1A-475D-8732-EAD3EB6E0B5D}" srcId="{088F3DFC-112F-447E-960E-3040D581A5BC}" destId="{2F2F430C-93FF-4570-923F-27209E314A05}" srcOrd="2" destOrd="0" parTransId="{43317414-D32B-4E27-9EC2-877B8FC30771}" sibTransId="{BEBE7882-71C6-4348-BAAD-C7CCEDF8D6E5}"/>
    <dgm:cxn modelId="{1C65CB90-6B55-4489-A720-8652AFA59921}" type="presOf" srcId="{1E6A7525-F962-450F-8420-F40B0C14DCA8}" destId="{82A58793-4DCB-4666-B146-50E2512518D4}" srcOrd="0" destOrd="0" presId="urn:microsoft.com/office/officeart/2005/8/layout/chevron2"/>
    <dgm:cxn modelId="{A7FF4958-6CD2-464D-9FE2-C846B73C565C}" type="presOf" srcId="{2F2F430C-93FF-4570-923F-27209E314A05}" destId="{84E3DB31-9949-40AA-A69D-37E637C696CA}" srcOrd="0" destOrd="0" presId="urn:microsoft.com/office/officeart/2005/8/layout/chevron2"/>
    <dgm:cxn modelId="{D817F4A0-9D80-4FCC-8FC7-EA8E2608B165}" srcId="{088F3DFC-112F-447E-960E-3040D581A5BC}" destId="{C70EB279-8990-4784-86B1-C2E8BCF499C5}" srcOrd="1" destOrd="0" parTransId="{E214B31C-2A96-464E-943B-D5BF88FDF75C}" sibTransId="{838E2156-10E8-496F-8109-C410840612ED}"/>
    <dgm:cxn modelId="{BC895152-B488-4780-90FC-8743EC67EED9}" srcId="{D5018FDF-F338-4348-80B5-C2E267F4BAD6}" destId="{1E6A7525-F962-450F-8420-F40B0C14DCA8}" srcOrd="0" destOrd="0" parTransId="{E8E31114-F241-4533-B596-DB30EA047A53}" sibTransId="{37FB4F13-3F51-4AFA-82D9-84C82DD07B39}"/>
    <dgm:cxn modelId="{B58A6962-6526-44E1-8BBB-93FDFC3F8A9A}" type="presOf" srcId="{23D00E12-8CBE-4FC7-B6D9-4EA408768D19}" destId="{03F60EC7-838F-4BBB-82F8-2C01CD36390D}" srcOrd="0" destOrd="0" presId="urn:microsoft.com/office/officeart/2005/8/layout/chevron2"/>
    <dgm:cxn modelId="{37FFA63B-9E8F-4346-A014-4349C71F73C5}" type="presOf" srcId="{088F3DFC-112F-447E-960E-3040D581A5BC}" destId="{F39C1F66-8093-4217-92A3-3C82621BED3A}" srcOrd="0" destOrd="0" presId="urn:microsoft.com/office/officeart/2005/8/layout/chevron2"/>
    <dgm:cxn modelId="{ABABC09E-8568-4FC2-8BD8-782630C059DC}" srcId="{088F3DFC-112F-447E-960E-3040D581A5BC}" destId="{D5018FDF-F338-4348-80B5-C2E267F4BAD6}" srcOrd="0" destOrd="0" parTransId="{A69C5588-DF90-4571-9F83-5BACED063AD2}" sibTransId="{46CE8F6C-A87F-43D8-A80E-CCA2BBB9D44C}"/>
    <dgm:cxn modelId="{E33EB2B5-CB3C-49D8-A3B8-EB3F72EE2A0E}" srcId="{2F2F430C-93FF-4570-923F-27209E314A05}" destId="{C011273C-503E-447D-9FB7-AD10DD1BC88A}" srcOrd="0" destOrd="0" parTransId="{26FDB389-391D-4A65-93C0-6C1E4F6C2D56}" sibTransId="{3F8EA591-2AE0-46F6-B509-592EBC41454B}"/>
    <dgm:cxn modelId="{45E0329A-4AC4-4972-B24E-0126499C6FBE}" type="presOf" srcId="{D5018FDF-F338-4348-80B5-C2E267F4BAD6}" destId="{9631DD08-A1A8-40E1-BFA1-3E7D19302720}" srcOrd="0" destOrd="0" presId="urn:microsoft.com/office/officeart/2005/8/layout/chevron2"/>
    <dgm:cxn modelId="{59E0525F-58C5-4AC5-B670-BCD2BB8C3A99}" type="presOf" srcId="{C011273C-503E-447D-9FB7-AD10DD1BC88A}" destId="{2076118A-813B-4859-AB26-5F805D031FFD}" srcOrd="0" destOrd="0" presId="urn:microsoft.com/office/officeart/2005/8/layout/chevron2"/>
    <dgm:cxn modelId="{782D0095-B1AD-488C-ABC7-901B8B873BFE}" srcId="{C70EB279-8990-4784-86B1-C2E8BCF499C5}" destId="{23D00E12-8CBE-4FC7-B6D9-4EA408768D19}" srcOrd="0" destOrd="0" parTransId="{F26BFB75-A780-4318-9FE1-F08379B5FE7E}" sibTransId="{9E228ACB-07F1-412F-9E9B-707B29D97235}"/>
    <dgm:cxn modelId="{DDD40360-408B-49AE-BC4A-ACDD469D0C9D}" type="presOf" srcId="{C70EB279-8990-4784-86B1-C2E8BCF499C5}" destId="{50101036-39D4-4DEA-B472-412E406C90DC}" srcOrd="0" destOrd="0" presId="urn:microsoft.com/office/officeart/2005/8/layout/chevron2"/>
    <dgm:cxn modelId="{E2871AF6-278C-49EC-95C1-4D34CE864CAA}" type="presParOf" srcId="{F39C1F66-8093-4217-92A3-3C82621BED3A}" destId="{6BD1445A-ECC9-493D-9650-CA305DC959D3}" srcOrd="0" destOrd="0" presId="urn:microsoft.com/office/officeart/2005/8/layout/chevron2"/>
    <dgm:cxn modelId="{94EAF11A-A847-4B60-BD47-F58EEB03FEDA}" type="presParOf" srcId="{6BD1445A-ECC9-493D-9650-CA305DC959D3}" destId="{9631DD08-A1A8-40E1-BFA1-3E7D19302720}" srcOrd="0" destOrd="0" presId="urn:microsoft.com/office/officeart/2005/8/layout/chevron2"/>
    <dgm:cxn modelId="{97BADA51-7392-442B-9F35-D9AE484478F6}" type="presParOf" srcId="{6BD1445A-ECC9-493D-9650-CA305DC959D3}" destId="{82A58793-4DCB-4666-B146-50E2512518D4}" srcOrd="1" destOrd="0" presId="urn:microsoft.com/office/officeart/2005/8/layout/chevron2"/>
    <dgm:cxn modelId="{63B89EB1-33BF-4827-A5FD-B70B867743AC}" type="presParOf" srcId="{F39C1F66-8093-4217-92A3-3C82621BED3A}" destId="{A97784C0-784E-42D7-9290-205244049D1D}" srcOrd="1" destOrd="0" presId="urn:microsoft.com/office/officeart/2005/8/layout/chevron2"/>
    <dgm:cxn modelId="{EC66F92A-67DA-4FC0-867B-449E297D17D0}" type="presParOf" srcId="{F39C1F66-8093-4217-92A3-3C82621BED3A}" destId="{DDBC4133-82C1-489A-9DF6-1364308B3747}" srcOrd="2" destOrd="0" presId="urn:microsoft.com/office/officeart/2005/8/layout/chevron2"/>
    <dgm:cxn modelId="{3FFEFD6D-6979-484A-B29A-1710F3915986}" type="presParOf" srcId="{DDBC4133-82C1-489A-9DF6-1364308B3747}" destId="{50101036-39D4-4DEA-B472-412E406C90DC}" srcOrd="0" destOrd="0" presId="urn:microsoft.com/office/officeart/2005/8/layout/chevron2"/>
    <dgm:cxn modelId="{0DBDE960-9564-4872-A4F3-E134AD974EA5}" type="presParOf" srcId="{DDBC4133-82C1-489A-9DF6-1364308B3747}" destId="{03F60EC7-838F-4BBB-82F8-2C01CD36390D}" srcOrd="1" destOrd="0" presId="urn:microsoft.com/office/officeart/2005/8/layout/chevron2"/>
    <dgm:cxn modelId="{3B5F79A8-6995-4A6D-B57A-100C2969E4B6}" type="presParOf" srcId="{F39C1F66-8093-4217-92A3-3C82621BED3A}" destId="{7CC50A18-C8AE-4684-8C1B-A59F1137C682}" srcOrd="3" destOrd="0" presId="urn:microsoft.com/office/officeart/2005/8/layout/chevron2"/>
    <dgm:cxn modelId="{9936E7DD-B85D-4A7F-B13A-004B677438FD}" type="presParOf" srcId="{F39C1F66-8093-4217-92A3-3C82621BED3A}" destId="{4D941CCE-BBA4-447E-B6E7-C897A072C8A7}" srcOrd="4" destOrd="0" presId="urn:microsoft.com/office/officeart/2005/8/layout/chevron2"/>
    <dgm:cxn modelId="{95EF91FC-9B3D-49F2-8A32-996E9B052911}" type="presParOf" srcId="{4D941CCE-BBA4-447E-B6E7-C897A072C8A7}" destId="{84E3DB31-9949-40AA-A69D-37E637C696CA}" srcOrd="0" destOrd="0" presId="urn:microsoft.com/office/officeart/2005/8/layout/chevron2"/>
    <dgm:cxn modelId="{10A12AA0-C9EA-4581-8FCD-2B926B671A46}" type="presParOf" srcId="{4D941CCE-BBA4-447E-B6E7-C897A072C8A7}" destId="{2076118A-813B-4859-AB26-5F805D031FFD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C0551-E8DE-42F1-8168-C0B5610817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A2548-422C-48AD-9456-D293A0AB6E31}">
      <dgm:prSet phldrT="[Text]"/>
      <dgm:spPr/>
      <dgm:t>
        <a:bodyPr/>
        <a:lstStyle/>
        <a:p>
          <a:r>
            <a:rPr lang="en-US" dirty="0" err="1" smtClean="0"/>
            <a:t>Perencanaan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cepat</a:t>
          </a:r>
          <a:endParaRPr lang="en-US" dirty="0"/>
        </a:p>
      </dgm:t>
    </dgm:pt>
    <dgm:pt modelId="{C5ABC7A2-D8BB-4EF4-AE4E-41D399C90C31}" type="parTrans" cxnId="{14E09FD9-D46F-4273-8F58-A2A84862FD33}">
      <dgm:prSet/>
      <dgm:spPr/>
      <dgm:t>
        <a:bodyPr/>
        <a:lstStyle/>
        <a:p>
          <a:endParaRPr lang="en-US"/>
        </a:p>
      </dgm:t>
    </dgm:pt>
    <dgm:pt modelId="{0BC4FDB8-9529-4198-B2E9-8DBC7E0774AC}" type="sibTrans" cxnId="{14E09FD9-D46F-4273-8F58-A2A84862FD33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0FFA61B-64A5-4066-80E1-95E505208163}">
      <dgm:prSet phldrT="[Text]"/>
      <dgm:spPr/>
      <dgm:t>
        <a:bodyPr/>
        <a:lstStyle/>
        <a:p>
          <a:r>
            <a:rPr lang="en-US" dirty="0" err="1" smtClean="0"/>
            <a:t>Pemodelan</a:t>
          </a:r>
          <a:r>
            <a:rPr lang="en-US" dirty="0" smtClean="0"/>
            <a:t> </a:t>
          </a:r>
          <a:r>
            <a:rPr lang="en-US" dirty="0" err="1" smtClean="0"/>
            <a:t>perancangan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cepat</a:t>
          </a:r>
          <a:endParaRPr lang="en-US" dirty="0"/>
        </a:p>
      </dgm:t>
    </dgm:pt>
    <dgm:pt modelId="{F827DFD6-C34C-433F-A51A-7591CCA6BEB8}" type="parTrans" cxnId="{57EC792F-7264-422F-A57F-4D32C47E21FB}">
      <dgm:prSet/>
      <dgm:spPr/>
      <dgm:t>
        <a:bodyPr/>
        <a:lstStyle/>
        <a:p>
          <a:endParaRPr lang="en-US"/>
        </a:p>
      </dgm:t>
    </dgm:pt>
    <dgm:pt modelId="{55AD11C0-D3B3-4FEC-BB8C-212A09B035DA}" type="sibTrans" cxnId="{57EC792F-7264-422F-A57F-4D32C47E21FB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D21517B-A75D-4C30-8358-4D5A1A921F7F}">
      <dgm:prSet phldrT="[Text]"/>
      <dgm:spPr/>
      <dgm:t>
        <a:bodyPr/>
        <a:lstStyle/>
        <a:p>
          <a:r>
            <a:rPr lang="en-US" dirty="0" err="1" smtClean="0"/>
            <a:t>Pembentukan</a:t>
          </a:r>
          <a:r>
            <a:rPr lang="en-US" dirty="0" smtClean="0"/>
            <a:t> prototype</a:t>
          </a:r>
          <a:endParaRPr lang="en-US" dirty="0"/>
        </a:p>
      </dgm:t>
    </dgm:pt>
    <dgm:pt modelId="{59B95CB7-7A08-4CA5-B0F7-828AE316C708}" type="parTrans" cxnId="{BD9C318B-816C-4DA3-AECC-0A6528C3FB83}">
      <dgm:prSet/>
      <dgm:spPr/>
      <dgm:t>
        <a:bodyPr/>
        <a:lstStyle/>
        <a:p>
          <a:endParaRPr lang="en-US"/>
        </a:p>
      </dgm:t>
    </dgm:pt>
    <dgm:pt modelId="{4C494B71-D8B8-4F65-8460-A6680A83F995}" type="sibTrans" cxnId="{BD9C318B-816C-4DA3-AECC-0A6528C3FB83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1DD5FE4-1B95-4C46-88FE-1B633A7147A7}">
      <dgm:prSet phldrT="[Text]"/>
      <dgm:spPr/>
      <dgm:t>
        <a:bodyPr/>
        <a:lstStyle/>
        <a:p>
          <a:r>
            <a:rPr lang="en-US" dirty="0" err="1" smtClean="0"/>
            <a:t>Penyerahan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umpan</a:t>
          </a:r>
          <a:r>
            <a:rPr lang="en-US" dirty="0" smtClean="0"/>
            <a:t> </a:t>
          </a:r>
          <a:r>
            <a:rPr lang="en-US" dirty="0" err="1" smtClean="0"/>
            <a:t>balik</a:t>
          </a:r>
          <a:endParaRPr lang="en-US" dirty="0"/>
        </a:p>
      </dgm:t>
    </dgm:pt>
    <dgm:pt modelId="{1E72C3CA-488F-4FCA-9F12-CCF4477BA3D5}" type="parTrans" cxnId="{E6DEFB0A-99A0-4612-B2C0-21510CC2CED1}">
      <dgm:prSet/>
      <dgm:spPr/>
      <dgm:t>
        <a:bodyPr/>
        <a:lstStyle/>
        <a:p>
          <a:endParaRPr lang="en-US"/>
        </a:p>
      </dgm:t>
    </dgm:pt>
    <dgm:pt modelId="{C7258A0B-B59A-426D-9E88-A66B46C08E93}" type="sibTrans" cxnId="{E6DEFB0A-99A0-4612-B2C0-21510CC2CED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C3D34D3-0E06-4141-A05A-4099DD245999}">
      <dgm:prSet phldrT="[Text]"/>
      <dgm:spPr/>
      <dgm:t>
        <a:bodyPr/>
        <a:lstStyle/>
        <a:p>
          <a:r>
            <a:rPr lang="en-US" dirty="0" err="1" smtClean="0"/>
            <a:t>Komunikasi</a:t>
          </a:r>
          <a:endParaRPr lang="en-US" dirty="0"/>
        </a:p>
      </dgm:t>
    </dgm:pt>
    <dgm:pt modelId="{7924D70C-0317-4B0F-96AB-A293523A6F9A}" type="parTrans" cxnId="{54635883-A2D7-41CE-9E5D-D2683EF7D5C6}">
      <dgm:prSet/>
      <dgm:spPr/>
      <dgm:t>
        <a:bodyPr/>
        <a:lstStyle/>
        <a:p>
          <a:endParaRPr lang="en-US"/>
        </a:p>
      </dgm:t>
    </dgm:pt>
    <dgm:pt modelId="{4A13EDC8-8074-42CF-A7E3-999E2F8965F6}" type="sibTrans" cxnId="{54635883-A2D7-41CE-9E5D-D2683EF7D5C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EA48A45-47EB-49BE-AF55-81E675493647}" type="pres">
      <dgm:prSet presAssocID="{8AFC0551-E8DE-42F1-8168-C0B5610817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8AF372-0E15-4610-AFE4-1B21C51B364E}" type="pres">
      <dgm:prSet presAssocID="{857A2548-422C-48AD-9456-D293A0AB6E31}" presName="dummy" presStyleCnt="0"/>
      <dgm:spPr/>
    </dgm:pt>
    <dgm:pt modelId="{8A7B1711-37E3-4A0D-B342-38CCA8230678}" type="pres">
      <dgm:prSet presAssocID="{857A2548-422C-48AD-9456-D293A0AB6E31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D5413-C558-434B-AD87-3A2DF5DE977F}" type="pres">
      <dgm:prSet presAssocID="{0BC4FDB8-9529-4198-B2E9-8DBC7E0774AC}" presName="sibTrans" presStyleLbl="node1" presStyleIdx="0" presStyleCnt="5"/>
      <dgm:spPr/>
      <dgm:t>
        <a:bodyPr/>
        <a:lstStyle/>
        <a:p>
          <a:endParaRPr lang="en-US"/>
        </a:p>
      </dgm:t>
    </dgm:pt>
    <dgm:pt modelId="{343B907C-EE66-41EB-9F2B-47BED7950B57}" type="pres">
      <dgm:prSet presAssocID="{C0FFA61B-64A5-4066-80E1-95E505208163}" presName="dummy" presStyleCnt="0"/>
      <dgm:spPr/>
    </dgm:pt>
    <dgm:pt modelId="{A11B5DC4-6484-4EC9-89A3-7A1955AB7B1D}" type="pres">
      <dgm:prSet presAssocID="{C0FFA61B-64A5-4066-80E1-95E505208163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5BE4E-C887-441C-80F5-23E270E8523B}" type="pres">
      <dgm:prSet presAssocID="{55AD11C0-D3B3-4FEC-BB8C-212A09B035DA}" presName="sibTrans" presStyleLbl="node1" presStyleIdx="1" presStyleCnt="5"/>
      <dgm:spPr/>
      <dgm:t>
        <a:bodyPr/>
        <a:lstStyle/>
        <a:p>
          <a:endParaRPr lang="en-US"/>
        </a:p>
      </dgm:t>
    </dgm:pt>
    <dgm:pt modelId="{25D7E6BC-B14E-47F6-8CFF-550704A637A4}" type="pres">
      <dgm:prSet presAssocID="{7D21517B-A75D-4C30-8358-4D5A1A921F7F}" presName="dummy" presStyleCnt="0"/>
      <dgm:spPr/>
    </dgm:pt>
    <dgm:pt modelId="{43987A9C-91A3-4026-8128-66284769E43E}" type="pres">
      <dgm:prSet presAssocID="{7D21517B-A75D-4C30-8358-4D5A1A921F7F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82DBB-63BA-4518-9FBE-2919B1B41BCE}" type="pres">
      <dgm:prSet presAssocID="{4C494B71-D8B8-4F65-8460-A6680A83F995}" presName="sibTrans" presStyleLbl="node1" presStyleIdx="2" presStyleCnt="5"/>
      <dgm:spPr/>
      <dgm:t>
        <a:bodyPr/>
        <a:lstStyle/>
        <a:p>
          <a:endParaRPr lang="en-US"/>
        </a:p>
      </dgm:t>
    </dgm:pt>
    <dgm:pt modelId="{BBE10F76-5C60-41E8-AF90-92F1E3130D76}" type="pres">
      <dgm:prSet presAssocID="{C1DD5FE4-1B95-4C46-88FE-1B633A7147A7}" presName="dummy" presStyleCnt="0"/>
      <dgm:spPr/>
    </dgm:pt>
    <dgm:pt modelId="{461D43D3-4CBC-4A02-8A1D-A504D15A436C}" type="pres">
      <dgm:prSet presAssocID="{C1DD5FE4-1B95-4C46-88FE-1B633A7147A7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5A53-657E-4658-AAB6-7B709ABAAC98}" type="pres">
      <dgm:prSet presAssocID="{C7258A0B-B59A-426D-9E88-A66B46C08E93}" presName="sibTrans" presStyleLbl="node1" presStyleIdx="3" presStyleCnt="5"/>
      <dgm:spPr/>
      <dgm:t>
        <a:bodyPr/>
        <a:lstStyle/>
        <a:p>
          <a:endParaRPr lang="en-US"/>
        </a:p>
      </dgm:t>
    </dgm:pt>
    <dgm:pt modelId="{F80A6A3B-B5AB-4739-BFC4-06030DE82265}" type="pres">
      <dgm:prSet presAssocID="{9C3D34D3-0E06-4141-A05A-4099DD245999}" presName="dummy" presStyleCnt="0"/>
      <dgm:spPr/>
    </dgm:pt>
    <dgm:pt modelId="{5D73EC89-2E7C-487E-A865-C9AA14B1C3E5}" type="pres">
      <dgm:prSet presAssocID="{9C3D34D3-0E06-4141-A05A-4099DD245999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E811F-E4A4-4585-8ED6-C2BCDB7975CA}" type="pres">
      <dgm:prSet presAssocID="{4A13EDC8-8074-42CF-A7E3-999E2F8965F6}" presName="sibTrans" presStyleLbl="node1" presStyleIdx="4" presStyleCnt="5" custLinFactNeighborX="-508" custLinFactNeighborY="1339"/>
      <dgm:spPr/>
      <dgm:t>
        <a:bodyPr/>
        <a:lstStyle/>
        <a:p>
          <a:endParaRPr lang="en-US"/>
        </a:p>
      </dgm:t>
    </dgm:pt>
  </dgm:ptLst>
  <dgm:cxnLst>
    <dgm:cxn modelId="{F520A24B-644B-4F2E-8B67-FC9A16C46372}" type="presOf" srcId="{C0FFA61B-64A5-4066-80E1-95E505208163}" destId="{A11B5DC4-6484-4EC9-89A3-7A1955AB7B1D}" srcOrd="0" destOrd="0" presId="urn:microsoft.com/office/officeart/2005/8/layout/cycle1"/>
    <dgm:cxn modelId="{9BB9ED6A-06F8-4664-9CEF-000193ED8FB2}" type="presOf" srcId="{9C3D34D3-0E06-4141-A05A-4099DD245999}" destId="{5D73EC89-2E7C-487E-A865-C9AA14B1C3E5}" srcOrd="0" destOrd="0" presId="urn:microsoft.com/office/officeart/2005/8/layout/cycle1"/>
    <dgm:cxn modelId="{2C480CB5-F15B-4AB4-B505-71BFB32FACA2}" type="presOf" srcId="{C1DD5FE4-1B95-4C46-88FE-1B633A7147A7}" destId="{461D43D3-4CBC-4A02-8A1D-A504D15A436C}" srcOrd="0" destOrd="0" presId="urn:microsoft.com/office/officeart/2005/8/layout/cycle1"/>
    <dgm:cxn modelId="{14E09FD9-D46F-4273-8F58-A2A84862FD33}" srcId="{8AFC0551-E8DE-42F1-8168-C0B5610817F4}" destId="{857A2548-422C-48AD-9456-D293A0AB6E31}" srcOrd="0" destOrd="0" parTransId="{C5ABC7A2-D8BB-4EF4-AE4E-41D399C90C31}" sibTransId="{0BC4FDB8-9529-4198-B2E9-8DBC7E0774AC}"/>
    <dgm:cxn modelId="{57EC792F-7264-422F-A57F-4D32C47E21FB}" srcId="{8AFC0551-E8DE-42F1-8168-C0B5610817F4}" destId="{C0FFA61B-64A5-4066-80E1-95E505208163}" srcOrd="1" destOrd="0" parTransId="{F827DFD6-C34C-433F-A51A-7591CCA6BEB8}" sibTransId="{55AD11C0-D3B3-4FEC-BB8C-212A09B035DA}"/>
    <dgm:cxn modelId="{1357950C-2904-429B-B4E7-D882BF86C575}" type="presOf" srcId="{4C494B71-D8B8-4F65-8460-A6680A83F995}" destId="{E9A82DBB-63BA-4518-9FBE-2919B1B41BCE}" srcOrd="0" destOrd="0" presId="urn:microsoft.com/office/officeart/2005/8/layout/cycle1"/>
    <dgm:cxn modelId="{6416A6AD-D5D8-4682-9B42-1DA71792836B}" type="presOf" srcId="{55AD11C0-D3B3-4FEC-BB8C-212A09B035DA}" destId="{AC75BE4E-C887-441C-80F5-23E270E8523B}" srcOrd="0" destOrd="0" presId="urn:microsoft.com/office/officeart/2005/8/layout/cycle1"/>
    <dgm:cxn modelId="{2D2FF6AE-59DB-4D81-88BA-23E4EDE6266B}" type="presOf" srcId="{857A2548-422C-48AD-9456-D293A0AB6E31}" destId="{8A7B1711-37E3-4A0D-B342-38CCA8230678}" srcOrd="0" destOrd="0" presId="urn:microsoft.com/office/officeart/2005/8/layout/cycle1"/>
    <dgm:cxn modelId="{DC951036-EE77-49A3-8CA9-1CB3FE4D8E66}" type="presOf" srcId="{4A13EDC8-8074-42CF-A7E3-999E2F8965F6}" destId="{FD1E811F-E4A4-4585-8ED6-C2BCDB7975CA}" srcOrd="0" destOrd="0" presId="urn:microsoft.com/office/officeart/2005/8/layout/cycle1"/>
    <dgm:cxn modelId="{BD9C318B-816C-4DA3-AECC-0A6528C3FB83}" srcId="{8AFC0551-E8DE-42F1-8168-C0B5610817F4}" destId="{7D21517B-A75D-4C30-8358-4D5A1A921F7F}" srcOrd="2" destOrd="0" parTransId="{59B95CB7-7A08-4CA5-B0F7-828AE316C708}" sibTransId="{4C494B71-D8B8-4F65-8460-A6680A83F995}"/>
    <dgm:cxn modelId="{4430CC85-E88C-4B86-AA75-489C58F9A862}" type="presOf" srcId="{8AFC0551-E8DE-42F1-8168-C0B5610817F4}" destId="{7EA48A45-47EB-49BE-AF55-81E675493647}" srcOrd="0" destOrd="0" presId="urn:microsoft.com/office/officeart/2005/8/layout/cycle1"/>
    <dgm:cxn modelId="{E6DEFB0A-99A0-4612-B2C0-21510CC2CED1}" srcId="{8AFC0551-E8DE-42F1-8168-C0B5610817F4}" destId="{C1DD5FE4-1B95-4C46-88FE-1B633A7147A7}" srcOrd="3" destOrd="0" parTransId="{1E72C3CA-488F-4FCA-9F12-CCF4477BA3D5}" sibTransId="{C7258A0B-B59A-426D-9E88-A66B46C08E93}"/>
    <dgm:cxn modelId="{D90C53E5-C049-47E9-8D68-71281FCD2257}" type="presOf" srcId="{C7258A0B-B59A-426D-9E88-A66B46C08E93}" destId="{DABA5A53-657E-4658-AAB6-7B709ABAAC98}" srcOrd="0" destOrd="0" presId="urn:microsoft.com/office/officeart/2005/8/layout/cycle1"/>
    <dgm:cxn modelId="{54635883-A2D7-41CE-9E5D-D2683EF7D5C6}" srcId="{8AFC0551-E8DE-42F1-8168-C0B5610817F4}" destId="{9C3D34D3-0E06-4141-A05A-4099DD245999}" srcOrd="4" destOrd="0" parTransId="{7924D70C-0317-4B0F-96AB-A293523A6F9A}" sibTransId="{4A13EDC8-8074-42CF-A7E3-999E2F8965F6}"/>
    <dgm:cxn modelId="{FE370ED7-F194-4C5F-9A93-24F0A86279CD}" type="presOf" srcId="{0BC4FDB8-9529-4198-B2E9-8DBC7E0774AC}" destId="{671D5413-C558-434B-AD87-3A2DF5DE977F}" srcOrd="0" destOrd="0" presId="urn:microsoft.com/office/officeart/2005/8/layout/cycle1"/>
    <dgm:cxn modelId="{4417E18D-8CFA-4C4C-802B-E3FE1F189F22}" type="presOf" srcId="{7D21517B-A75D-4C30-8358-4D5A1A921F7F}" destId="{43987A9C-91A3-4026-8128-66284769E43E}" srcOrd="0" destOrd="0" presId="urn:microsoft.com/office/officeart/2005/8/layout/cycle1"/>
    <dgm:cxn modelId="{AE1CED75-F1A6-4AEB-AC7A-F577A6F9E545}" type="presParOf" srcId="{7EA48A45-47EB-49BE-AF55-81E675493647}" destId="{8D8AF372-0E15-4610-AFE4-1B21C51B364E}" srcOrd="0" destOrd="0" presId="urn:microsoft.com/office/officeart/2005/8/layout/cycle1"/>
    <dgm:cxn modelId="{EB174791-ABDB-432B-A0F9-EDE0915D8E3A}" type="presParOf" srcId="{7EA48A45-47EB-49BE-AF55-81E675493647}" destId="{8A7B1711-37E3-4A0D-B342-38CCA8230678}" srcOrd="1" destOrd="0" presId="urn:microsoft.com/office/officeart/2005/8/layout/cycle1"/>
    <dgm:cxn modelId="{A76AE6EC-7BCC-4148-8A57-9F8F0C9F94A5}" type="presParOf" srcId="{7EA48A45-47EB-49BE-AF55-81E675493647}" destId="{671D5413-C558-434B-AD87-3A2DF5DE977F}" srcOrd="2" destOrd="0" presId="urn:microsoft.com/office/officeart/2005/8/layout/cycle1"/>
    <dgm:cxn modelId="{67A7F59C-DD10-4D5E-BD96-261FA3E9A533}" type="presParOf" srcId="{7EA48A45-47EB-49BE-AF55-81E675493647}" destId="{343B907C-EE66-41EB-9F2B-47BED7950B57}" srcOrd="3" destOrd="0" presId="urn:microsoft.com/office/officeart/2005/8/layout/cycle1"/>
    <dgm:cxn modelId="{8CBE8554-669B-4C9D-A68F-86B35CE7B0AE}" type="presParOf" srcId="{7EA48A45-47EB-49BE-AF55-81E675493647}" destId="{A11B5DC4-6484-4EC9-89A3-7A1955AB7B1D}" srcOrd="4" destOrd="0" presId="urn:microsoft.com/office/officeart/2005/8/layout/cycle1"/>
    <dgm:cxn modelId="{967ABE18-0A0E-4135-B1A5-66FA8AD15AEA}" type="presParOf" srcId="{7EA48A45-47EB-49BE-AF55-81E675493647}" destId="{AC75BE4E-C887-441C-80F5-23E270E8523B}" srcOrd="5" destOrd="0" presId="urn:microsoft.com/office/officeart/2005/8/layout/cycle1"/>
    <dgm:cxn modelId="{15FCBCBB-65EA-4A79-992E-0A8A82461271}" type="presParOf" srcId="{7EA48A45-47EB-49BE-AF55-81E675493647}" destId="{25D7E6BC-B14E-47F6-8CFF-550704A637A4}" srcOrd="6" destOrd="0" presId="urn:microsoft.com/office/officeart/2005/8/layout/cycle1"/>
    <dgm:cxn modelId="{4D599F5C-792E-4D37-8185-B14A8A05F582}" type="presParOf" srcId="{7EA48A45-47EB-49BE-AF55-81E675493647}" destId="{43987A9C-91A3-4026-8128-66284769E43E}" srcOrd="7" destOrd="0" presId="urn:microsoft.com/office/officeart/2005/8/layout/cycle1"/>
    <dgm:cxn modelId="{B3338674-9888-4570-9EEB-5CDBC1F26535}" type="presParOf" srcId="{7EA48A45-47EB-49BE-AF55-81E675493647}" destId="{E9A82DBB-63BA-4518-9FBE-2919B1B41BCE}" srcOrd="8" destOrd="0" presId="urn:microsoft.com/office/officeart/2005/8/layout/cycle1"/>
    <dgm:cxn modelId="{4195F2A1-900F-4D6E-9A97-AFC69EB50BDF}" type="presParOf" srcId="{7EA48A45-47EB-49BE-AF55-81E675493647}" destId="{BBE10F76-5C60-41E8-AF90-92F1E3130D76}" srcOrd="9" destOrd="0" presId="urn:microsoft.com/office/officeart/2005/8/layout/cycle1"/>
    <dgm:cxn modelId="{5D12F046-2C90-402D-801D-D86C02DE24BA}" type="presParOf" srcId="{7EA48A45-47EB-49BE-AF55-81E675493647}" destId="{461D43D3-4CBC-4A02-8A1D-A504D15A436C}" srcOrd="10" destOrd="0" presId="urn:microsoft.com/office/officeart/2005/8/layout/cycle1"/>
    <dgm:cxn modelId="{744ADC50-BFDE-41FA-BC39-1B8F7ACD0FEE}" type="presParOf" srcId="{7EA48A45-47EB-49BE-AF55-81E675493647}" destId="{DABA5A53-657E-4658-AAB6-7B709ABAAC98}" srcOrd="11" destOrd="0" presId="urn:microsoft.com/office/officeart/2005/8/layout/cycle1"/>
    <dgm:cxn modelId="{30B7EA32-F0AF-4E24-A219-48486AC66F0D}" type="presParOf" srcId="{7EA48A45-47EB-49BE-AF55-81E675493647}" destId="{F80A6A3B-B5AB-4739-BFC4-06030DE82265}" srcOrd="12" destOrd="0" presId="urn:microsoft.com/office/officeart/2005/8/layout/cycle1"/>
    <dgm:cxn modelId="{75CFB9A8-CB76-47E1-B5B6-04B63C4662A4}" type="presParOf" srcId="{7EA48A45-47EB-49BE-AF55-81E675493647}" destId="{5D73EC89-2E7C-487E-A865-C9AA14B1C3E5}" srcOrd="13" destOrd="0" presId="urn:microsoft.com/office/officeart/2005/8/layout/cycle1"/>
    <dgm:cxn modelId="{22FA1A34-DC14-4880-84EB-C6264B82B237}" type="presParOf" srcId="{7EA48A45-47EB-49BE-AF55-81E675493647}" destId="{FD1E811F-E4A4-4585-8ED6-C2BCDB7975CA}" srcOrd="14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A3324D-6E04-46DB-8E35-D8A3FADF018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833152-7D52-4A08-A11A-C6FF784B3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wheel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2819400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Pembuatan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Modul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Kalender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dan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Modul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Pesan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pada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Aplikasi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Rumah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Warga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di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Tomatech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Caslon Pro Bold" pitchFamily="18" charset="0"/>
              </a:rPr>
              <a:t> Mobile Dev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3429000"/>
            <a:ext cx="5334000" cy="990600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Rizka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Dwi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Utami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J3C213116</a:t>
            </a:r>
          </a:p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Dibimbing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Dr. Ir. Muhammad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Syamsun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M.Sc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95800" y="3200400"/>
            <a:ext cx="228600" cy="304800"/>
          </a:xfrm>
          <a:prstGeom prst="downArrow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Tujuan</a:t>
            </a:r>
            <a:endParaRPr lang="en-US" sz="6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17526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Metodelogi</a:t>
            </a:r>
            <a:endParaRPr lang="en-US" sz="66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5791200"/>
            <a:ext cx="434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Prototype (Pressman 2010)</a:t>
            </a:r>
            <a:endParaRPr lang="en-US" dirty="0"/>
          </a:p>
        </p:txBody>
      </p:sp>
      <p:graphicFrame>
        <p:nvGraphicFramePr>
          <p:cNvPr id="23" name="Diagram 22"/>
          <p:cNvGraphicFramePr/>
          <p:nvPr/>
        </p:nvGraphicFramePr>
        <p:xfrm>
          <a:off x="16002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8800"/>
            <a:ext cx="9144000" cy="2286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Demo </a:t>
            </a:r>
            <a:r>
              <a:rPr lang="en-US" sz="6600" dirty="0" err="1" smtClean="0"/>
              <a:t>Aplikasi</a:t>
            </a:r>
            <a:endParaRPr lang="en-US" sz="66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Simpulan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	</a:t>
            </a:r>
            <a:r>
              <a:rPr lang="en-US" sz="2200" dirty="0" err="1" smtClean="0"/>
              <a:t>Tujuan</a:t>
            </a:r>
            <a:r>
              <a:rPr lang="en-US" sz="2200" dirty="0" smtClean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dirty="0" err="1"/>
              <a:t>karya</a:t>
            </a:r>
            <a:r>
              <a:rPr lang="en-US" sz="2200" dirty="0"/>
              <a:t> </a:t>
            </a:r>
            <a:r>
              <a:rPr lang="en-US" sz="2200" dirty="0" err="1"/>
              <a:t>ilmiah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terselesaikan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dibuatnya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Kalender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.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Kalender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r>
              <a:rPr lang="en-US" sz="2200" dirty="0"/>
              <a:t> </a:t>
            </a:r>
            <a:r>
              <a:rPr lang="en-US" sz="2200" dirty="0" err="1"/>
              <a:t>dimaksudkan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melengkapi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Rumah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.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Kalender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</a:t>
            </a: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:</a:t>
            </a:r>
          </a:p>
          <a:p>
            <a:pPr lvl="0" algn="just"/>
            <a:r>
              <a:rPr lang="en-US" sz="2200" dirty="0" smtClean="0"/>
              <a:t>- </a:t>
            </a:r>
            <a:r>
              <a:rPr lang="en-US" sz="2200" dirty="0" err="1" smtClean="0"/>
              <a:t>Modul</a:t>
            </a:r>
            <a:r>
              <a:rPr lang="en-US" sz="2200" dirty="0" smtClean="0"/>
              <a:t> </a:t>
            </a:r>
            <a:r>
              <a:rPr lang="en-US" sz="2200" dirty="0" err="1"/>
              <a:t>kalender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diselengarakan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menampilkannya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menu </a:t>
            </a:r>
            <a:r>
              <a:rPr lang="en-US" sz="2200" dirty="0" err="1"/>
              <a:t>kalender</a:t>
            </a:r>
            <a:r>
              <a:rPr lang="en-US" sz="2200" dirty="0"/>
              <a:t>.</a:t>
            </a:r>
          </a:p>
          <a:p>
            <a:pPr lvl="0" algn="just"/>
            <a:r>
              <a:rPr lang="en-US" sz="2200" dirty="0" smtClean="0"/>
              <a:t>- </a:t>
            </a:r>
            <a:r>
              <a:rPr lang="en-US" sz="2200" dirty="0" err="1" smtClean="0"/>
              <a:t>Modul</a:t>
            </a:r>
            <a:r>
              <a:rPr lang="en-US" sz="2200" dirty="0" smtClean="0"/>
              <a:t> </a:t>
            </a:r>
            <a:r>
              <a:rPr lang="en-US" sz="2200" dirty="0" err="1"/>
              <a:t>pesan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warga</a:t>
            </a:r>
            <a:r>
              <a:rPr lang="en-US" sz="2200" dirty="0"/>
              <a:t> </a:t>
            </a:r>
            <a:r>
              <a:rPr lang="en-US" sz="2200" dirty="0" err="1"/>
              <a:t>saling</a:t>
            </a:r>
            <a:r>
              <a:rPr lang="en-US" sz="2200" dirty="0"/>
              <a:t> </a:t>
            </a:r>
            <a:r>
              <a:rPr lang="en-US" sz="2200" dirty="0" err="1"/>
              <a:t>berkomunikasi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Tentang</a:t>
            </a:r>
            <a:r>
              <a:rPr lang="en-US" sz="6600" dirty="0" smtClean="0"/>
              <a:t> Perusahaan</a:t>
            </a:r>
            <a:endParaRPr lang="en-US" sz="6600" dirty="0"/>
          </a:p>
        </p:txBody>
      </p:sp>
      <p:pic>
        <p:nvPicPr>
          <p:cNvPr id="4" name="Picture 3" descr="1425699_612571442143908_88208032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62100"/>
            <a:ext cx="4152900" cy="4152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Sejarah</a:t>
            </a:r>
            <a:r>
              <a:rPr lang="en-US" sz="6600" dirty="0" smtClean="0"/>
              <a:t> Perusahaan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sz="2800" dirty="0" err="1" smtClean="0"/>
              <a:t>Tomatech</a:t>
            </a:r>
            <a:r>
              <a:rPr lang="en-US" sz="2800" dirty="0" smtClean="0"/>
              <a:t> </a:t>
            </a:r>
            <a:r>
              <a:rPr lang="id-ID" sz="2800" dirty="0"/>
              <a:t>Mobile Dev didirikan pada bulan Agustus tahun </a:t>
            </a:r>
            <a:r>
              <a:rPr lang="id-ID" sz="2800" dirty="0" smtClean="0"/>
              <a:t>2012</a:t>
            </a:r>
            <a:r>
              <a:rPr lang="en-US" sz="2800" dirty="0" smtClean="0"/>
              <a:t> </a:t>
            </a:r>
            <a:r>
              <a:rPr lang="id-ID" sz="2800" dirty="0"/>
              <a:t>diawali dengan tim kecil dengan orang-orang yang berpengalaman. Hingga saat ini Tomatech Mobile Dev telah bekerja sama dengan perusahaan di beberapa </a:t>
            </a:r>
            <a:r>
              <a:rPr lang="en-US" sz="2800" dirty="0"/>
              <a:t>n</a:t>
            </a:r>
            <a:r>
              <a:rPr lang="id-ID" sz="2800" dirty="0"/>
              <a:t>egara seperti Jepang, Australia, dan </a:t>
            </a:r>
            <a:r>
              <a:rPr lang="id-ID" sz="2800" dirty="0" smtClean="0"/>
              <a:t>Singapura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0"/>
            <a:ext cx="9144000" cy="3276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Visi</a:t>
            </a:r>
            <a:r>
              <a:rPr lang="en-US" sz="6600" dirty="0" smtClean="0"/>
              <a:t> </a:t>
            </a:r>
            <a:r>
              <a:rPr lang="en-US" sz="6600" dirty="0" err="1" smtClean="0"/>
              <a:t>dan</a:t>
            </a:r>
            <a:r>
              <a:rPr lang="en-US" sz="6600" dirty="0" smtClean="0"/>
              <a:t> </a:t>
            </a:r>
            <a:r>
              <a:rPr lang="en-US" sz="6600" dirty="0" err="1" smtClean="0"/>
              <a:t>Misi</a:t>
            </a:r>
            <a:r>
              <a:rPr lang="en-US" sz="6600" dirty="0" smtClean="0"/>
              <a:t> Perusahaan</a:t>
            </a:r>
            <a:endParaRPr lang="en-US" sz="66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Visi</a:t>
            </a:r>
            <a:r>
              <a:rPr lang="en-US" sz="6600" dirty="0" smtClean="0"/>
              <a:t> Perusahaan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“</a:t>
            </a:r>
            <a:r>
              <a:rPr lang="id-ID" sz="2800" dirty="0" smtClean="0"/>
              <a:t>Menjadi </a:t>
            </a:r>
            <a:r>
              <a:rPr lang="id-ID" sz="2800" dirty="0"/>
              <a:t>perusahaan pengembang aplikasi </a:t>
            </a:r>
            <a:r>
              <a:rPr lang="id-ID" sz="2800" i="1" dirty="0"/>
              <a:t>mobile</a:t>
            </a:r>
            <a:r>
              <a:rPr lang="id-ID" sz="2800" dirty="0"/>
              <a:t> dan </a:t>
            </a:r>
            <a:r>
              <a:rPr lang="en-US" sz="2800" i="1" dirty="0"/>
              <a:t>web</a:t>
            </a:r>
            <a:r>
              <a:rPr lang="id-ID" sz="2800" dirty="0"/>
              <a:t> yang professional, kreatif dan inovatif dengan memberikan pelayanan dan hasil yang maksimal seperti apa yang diperlukan klien, karena klien adalah </a:t>
            </a:r>
            <a:r>
              <a:rPr lang="id-ID" sz="2800" dirty="0" smtClean="0"/>
              <a:t>raja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Misi</a:t>
            </a:r>
            <a:r>
              <a:rPr lang="en-US" sz="6600" dirty="0" smtClean="0"/>
              <a:t> Perusahaan</a:t>
            </a:r>
            <a:endParaRPr lang="en-US" sz="6600" dirty="0"/>
          </a:p>
        </p:txBody>
      </p:sp>
      <p:sp>
        <p:nvSpPr>
          <p:cNvPr id="6" name="Rectangle 5"/>
          <p:cNvSpPr/>
          <p:nvPr/>
        </p:nvSpPr>
        <p:spPr>
          <a:xfrm>
            <a:off x="1752600" y="5181600"/>
            <a:ext cx="7162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Memberikan perhatian kepada pengguna untuk memenuhi permintaan klien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343400"/>
            <a:ext cx="71628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Menyadari kemajuan teknologi guna menjaga agar tetap menghasilkan produk terbaik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505200"/>
            <a:ext cx="7162800" cy="609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Memberikan desain antarmuka pengguna terbaik untuk setiap produk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2667000"/>
            <a:ext cx="7162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Menjaga hubungan baik dengan klien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600" y="1828800"/>
            <a:ext cx="7162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Menciptakan ide-ide kreatif yang tidak terbatas untuk setiap produk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1981200"/>
            <a:ext cx="609600" cy="3810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38200" y="27432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8200" y="3657600"/>
            <a:ext cx="609600" cy="3810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62000" y="4419600"/>
            <a:ext cx="6096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2000" y="5257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Struktur</a:t>
            </a:r>
            <a:r>
              <a:rPr lang="en-US" sz="6600" dirty="0" smtClean="0"/>
              <a:t> </a:t>
            </a:r>
            <a:r>
              <a:rPr lang="en-US" sz="6600" dirty="0" err="1" smtClean="0"/>
              <a:t>Organisasi</a:t>
            </a:r>
            <a:endParaRPr lang="en-US" sz="6600" dirty="0"/>
          </a:p>
        </p:txBody>
      </p:sp>
      <p:grpSp>
        <p:nvGrpSpPr>
          <p:cNvPr id="1062" name="Group 37"/>
          <p:cNvGrpSpPr>
            <a:grpSpLocks/>
          </p:cNvGrpSpPr>
          <p:nvPr/>
        </p:nvGrpSpPr>
        <p:grpSpPr bwMode="auto">
          <a:xfrm>
            <a:off x="228600" y="1143000"/>
            <a:ext cx="8686800" cy="4911725"/>
            <a:chOff x="0" y="0"/>
            <a:chExt cx="85765" cy="52160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33363" y="0"/>
              <a:ext cx="20029" cy="8546"/>
              <a:chOff x="0" y="0"/>
              <a:chExt cx="20029" cy="8546"/>
            </a:xfrm>
          </p:grpSpPr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Bamb</a:t>
                </a: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a</a:t>
                </a:r>
                <a:r>
                  <a:rPr kumimoji="0" lang="id-ID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ng Hengky Rainanto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 err="1" smtClean="0">
                    <a:latin typeface="Arial Black" pitchFamily="34" charset="0"/>
                    <a:cs typeface="Arial" pitchFamily="34" charset="0"/>
                  </a:rPr>
                  <a:t>Commisioner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2860" y="43495"/>
              <a:ext cx="20027" cy="8541"/>
              <a:chOff x="0" y="0"/>
              <a:chExt cx="20029" cy="8546"/>
            </a:xfrm>
          </p:grpSpPr>
          <p:sp>
            <p:nvSpPr>
              <p:cNvPr id="105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Achmad Cahya Aditya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2" name="Rectangle 6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Programmer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Straight Connector 7"/>
            <p:cNvSpPr>
              <a:spLocks noChangeShapeType="1"/>
            </p:cNvSpPr>
            <p:nvPr/>
          </p:nvSpPr>
          <p:spPr bwMode="auto">
            <a:xfrm>
              <a:off x="44360" y="8649"/>
              <a:ext cx="0" cy="18071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Straight Connector 8"/>
            <p:cNvSpPr>
              <a:spLocks noChangeShapeType="1"/>
            </p:cNvSpPr>
            <p:nvPr/>
          </p:nvSpPr>
          <p:spPr bwMode="auto">
            <a:xfrm>
              <a:off x="38553" y="17423"/>
              <a:ext cx="5878" cy="0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Straight Connector 9"/>
            <p:cNvSpPr>
              <a:spLocks noChangeShapeType="1"/>
            </p:cNvSpPr>
            <p:nvPr/>
          </p:nvSpPr>
          <p:spPr bwMode="auto">
            <a:xfrm>
              <a:off x="8773" y="26567"/>
              <a:ext cx="60960" cy="0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" name="Group 10"/>
            <p:cNvGrpSpPr>
              <a:grpSpLocks/>
            </p:cNvGrpSpPr>
            <p:nvPr/>
          </p:nvGrpSpPr>
          <p:grpSpPr bwMode="auto">
            <a:xfrm>
              <a:off x="21500" y="15445"/>
              <a:ext cx="20028" cy="8541"/>
              <a:chOff x="0" y="0"/>
              <a:chExt cx="20029" cy="8546"/>
            </a:xfrm>
          </p:grpSpPr>
          <p:sp>
            <p:nvSpPr>
              <p:cNvPr id="1049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Sandy Wibisono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0" name="Rectangle 12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Director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Straight Connector 13"/>
            <p:cNvSpPr>
              <a:spLocks noChangeShapeType="1"/>
            </p:cNvSpPr>
            <p:nvPr/>
          </p:nvSpPr>
          <p:spPr bwMode="auto">
            <a:xfrm>
              <a:off x="8896" y="26690"/>
              <a:ext cx="0" cy="2610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5" name="Group 14"/>
            <p:cNvGrpSpPr>
              <a:grpSpLocks/>
            </p:cNvGrpSpPr>
            <p:nvPr/>
          </p:nvGrpSpPr>
          <p:grpSpPr bwMode="auto">
            <a:xfrm>
              <a:off x="21130" y="29532"/>
              <a:ext cx="20027" cy="8541"/>
              <a:chOff x="0" y="0"/>
              <a:chExt cx="20029" cy="8546"/>
            </a:xfrm>
          </p:grpSpPr>
          <p:sp>
            <p:nvSpPr>
              <p:cNvPr id="1025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Muhammad Zaki Alvan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8" name="Rectangle 16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Program Analyst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6" name="Group 17"/>
            <p:cNvGrpSpPr>
              <a:grpSpLocks/>
            </p:cNvGrpSpPr>
            <p:nvPr/>
          </p:nvGrpSpPr>
          <p:grpSpPr bwMode="auto">
            <a:xfrm>
              <a:off x="42877" y="29532"/>
              <a:ext cx="20028" cy="8541"/>
              <a:chOff x="0" y="0"/>
              <a:chExt cx="20029" cy="8546"/>
            </a:xfrm>
          </p:grpSpPr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Denny Dharmawan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4" name="Rectangle 19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Marketing Manager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" name="Group 20"/>
            <p:cNvGrpSpPr>
              <a:grpSpLocks/>
            </p:cNvGrpSpPr>
            <p:nvPr/>
          </p:nvGrpSpPr>
          <p:grpSpPr bwMode="auto">
            <a:xfrm>
              <a:off x="65737" y="29532"/>
              <a:ext cx="20028" cy="8541"/>
              <a:chOff x="0" y="0"/>
              <a:chExt cx="20029" cy="8546"/>
            </a:xfrm>
          </p:grpSpPr>
          <p:sp>
            <p:nvSpPr>
              <p:cNvPr id="61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Muhammad Fahri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Marketing Manager</a:t>
                </a:r>
              </a:p>
            </p:txBody>
          </p:sp>
        </p:grpSp>
        <p:sp>
          <p:nvSpPr>
            <p:cNvPr id="48" name="Straight Connector 23"/>
            <p:cNvSpPr>
              <a:spLocks noChangeShapeType="1"/>
            </p:cNvSpPr>
            <p:nvPr/>
          </p:nvSpPr>
          <p:spPr bwMode="auto">
            <a:xfrm>
              <a:off x="28667" y="26690"/>
              <a:ext cx="0" cy="2610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Straight Connector 24"/>
            <p:cNvSpPr>
              <a:spLocks noChangeShapeType="1"/>
            </p:cNvSpPr>
            <p:nvPr/>
          </p:nvSpPr>
          <p:spPr bwMode="auto">
            <a:xfrm>
              <a:off x="51404" y="26690"/>
              <a:ext cx="0" cy="2613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Straight Connector 25"/>
            <p:cNvSpPr>
              <a:spLocks noChangeShapeType="1"/>
            </p:cNvSpPr>
            <p:nvPr/>
          </p:nvSpPr>
          <p:spPr bwMode="auto">
            <a:xfrm>
              <a:off x="69692" y="26690"/>
              <a:ext cx="0" cy="2613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27"/>
            <p:cNvGrpSpPr>
              <a:grpSpLocks/>
            </p:cNvGrpSpPr>
            <p:nvPr/>
          </p:nvGrpSpPr>
          <p:grpSpPr bwMode="auto">
            <a:xfrm>
              <a:off x="48562" y="43619"/>
              <a:ext cx="20027" cy="8541"/>
              <a:chOff x="0" y="0"/>
              <a:chExt cx="20029" cy="8546"/>
            </a:xfrm>
          </p:grpSpPr>
          <p:sp>
            <p:nvSpPr>
              <p:cNvPr id="5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Syahril Hermana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29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52" name="Group 30"/>
            <p:cNvGrpSpPr>
              <a:grpSpLocks/>
            </p:cNvGrpSpPr>
            <p:nvPr/>
          </p:nvGrpSpPr>
          <p:grpSpPr bwMode="auto">
            <a:xfrm>
              <a:off x="0" y="29656"/>
              <a:ext cx="20027" cy="8540"/>
              <a:chOff x="0" y="0"/>
              <a:chExt cx="20029" cy="8546"/>
            </a:xfrm>
          </p:grpSpPr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5" cy="7347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Dita Oktavianita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32"/>
              <p:cNvSpPr>
                <a:spLocks noChangeArrowheads="1"/>
              </p:cNvSpPr>
              <p:nvPr/>
            </p:nvSpPr>
            <p:spPr bwMode="auto">
              <a:xfrm>
                <a:off x="2830" y="5660"/>
                <a:ext cx="17199" cy="2886"/>
              </a:xfrm>
              <a:prstGeom prst="rect">
                <a:avLst/>
              </a:prstGeom>
              <a:gradFill rotWithShape="0">
                <a:gsLst>
                  <a:gs pos="0">
                    <a:srgbClr val="92CDDC"/>
                  </a:gs>
                  <a:gs pos="50000">
                    <a:srgbClr val="DAEEF3"/>
                  </a:gs>
                  <a:gs pos="100000">
                    <a:srgbClr val="92CDDC"/>
                  </a:gs>
                </a:gsLst>
                <a:lin ang="18900000" scaled="1"/>
              </a:gradFill>
              <a:ln w="12700">
                <a:solidFill>
                  <a:srgbClr val="92CDDC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Black" pitchFamily="34" charset="0"/>
                    <a:cs typeface="Arial" pitchFamily="34" charset="0"/>
                  </a:rPr>
                  <a:t>Manager of Finance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3" name="Straight Connector 33"/>
            <p:cNvSpPr>
              <a:spLocks noChangeShapeType="1"/>
            </p:cNvSpPr>
            <p:nvPr/>
          </p:nvSpPr>
          <p:spPr bwMode="auto">
            <a:xfrm>
              <a:off x="33363" y="38182"/>
              <a:ext cx="0" cy="2595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Straight Connector 34"/>
            <p:cNvSpPr>
              <a:spLocks noChangeShapeType="1"/>
            </p:cNvSpPr>
            <p:nvPr/>
          </p:nvSpPr>
          <p:spPr bwMode="auto">
            <a:xfrm>
              <a:off x="25825" y="41024"/>
              <a:ext cx="31263" cy="0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Straight Connector 35"/>
            <p:cNvSpPr>
              <a:spLocks noChangeShapeType="1"/>
            </p:cNvSpPr>
            <p:nvPr/>
          </p:nvSpPr>
          <p:spPr bwMode="auto">
            <a:xfrm flipH="1">
              <a:off x="25949" y="40900"/>
              <a:ext cx="0" cy="2591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Straight Connector 36"/>
            <p:cNvSpPr>
              <a:spLocks noChangeShapeType="1"/>
            </p:cNvSpPr>
            <p:nvPr/>
          </p:nvSpPr>
          <p:spPr bwMode="auto">
            <a:xfrm>
              <a:off x="57088" y="41024"/>
              <a:ext cx="0" cy="2591"/>
            </a:xfrm>
            <a:prstGeom prst="line">
              <a:avLst/>
            </a:prstGeom>
            <a:noFill/>
            <a:ln w="12700">
              <a:solidFill>
                <a:srgbClr val="92CDDC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/>
              <a:t>Deskripsi</a:t>
            </a:r>
            <a:r>
              <a:rPr lang="en-US" sz="6600" dirty="0" smtClean="0"/>
              <a:t> </a:t>
            </a:r>
            <a:r>
              <a:rPr lang="en-US" sz="6600" dirty="0" err="1" smtClean="0"/>
              <a:t>sistem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 smtClean="0"/>
              <a:t>	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Warga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Tomatech</a:t>
            </a:r>
            <a:r>
              <a:rPr lang="en-US" sz="2400" dirty="0"/>
              <a:t> Mobile Dev,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tujuh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,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Belanja</a:t>
            </a:r>
            <a:r>
              <a:rPr lang="en-US" sz="2400" dirty="0"/>
              <a:t>,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Kalender</a:t>
            </a:r>
            <a:r>
              <a:rPr lang="en-US" sz="2400" dirty="0"/>
              <a:t>,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,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Tagihan</a:t>
            </a:r>
            <a:r>
              <a:rPr lang="en-US" sz="2400" dirty="0"/>
              <a:t>,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Latar</a:t>
            </a:r>
            <a:r>
              <a:rPr lang="en-US" sz="6000" dirty="0" smtClean="0"/>
              <a:t> </a:t>
            </a:r>
            <a:r>
              <a:rPr lang="en-US" sz="6000" dirty="0" err="1" smtClean="0"/>
              <a:t>Belakang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	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tinggal</a:t>
            </a:r>
            <a:r>
              <a:rPr lang="en-US" sz="2400" dirty="0" smtClean="0"/>
              <a:t> </a:t>
            </a:r>
            <a:r>
              <a:rPr lang="en-US" sz="2400" dirty="0" err="1" smtClean="0"/>
              <a:t>disebuah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klaster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kesibukan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padat</a:t>
            </a:r>
            <a:r>
              <a:rPr lang="en-US" sz="2400" dirty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warga</a:t>
            </a:r>
            <a:r>
              <a:rPr lang="en-US" sz="2400" dirty="0" smtClean="0"/>
              <a:t> </a:t>
            </a:r>
            <a:r>
              <a:rPr lang="en-US" sz="2400" dirty="0" err="1" smtClean="0"/>
              <a:t>kesulitan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bersosialisasi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diselenggarakan</a:t>
            </a:r>
            <a:r>
              <a:rPr lang="en-US" sz="2400" dirty="0" smtClean="0"/>
              <a:t>, </a:t>
            </a:r>
            <a:r>
              <a:rPr lang="en-US" sz="2400" dirty="0" err="1" smtClean="0"/>
              <a:t>publikasi</a:t>
            </a:r>
            <a:r>
              <a:rPr lang="en-US" sz="2400" dirty="0" smtClean="0"/>
              <a:t> </a:t>
            </a:r>
            <a:r>
              <a:rPr lang="en-US" sz="2400" dirty="0" err="1" smtClean="0"/>
              <a:t>acara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mendatangi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tetangga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persatu</a:t>
            </a:r>
            <a:r>
              <a:rPr lang="en-US" sz="2400" dirty="0" smtClean="0"/>
              <a:t> </a:t>
            </a:r>
            <a:r>
              <a:rPr lang="en-US" sz="2400" dirty="0" err="1" smtClean="0"/>
              <a:t>dirasa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efektif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</TotalTime>
  <Words>223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rizkadwiu</dc:creator>
  <cp:lastModifiedBy>rizkadwiu</cp:lastModifiedBy>
  <cp:revision>8</cp:revision>
  <dcterms:created xsi:type="dcterms:W3CDTF">2016-04-28T02:47:10Z</dcterms:created>
  <dcterms:modified xsi:type="dcterms:W3CDTF">2016-05-02T23:24:01Z</dcterms:modified>
</cp:coreProperties>
</file>