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66"/>
    <a:srgbClr val="8A442E"/>
    <a:srgbClr val="A223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E07E6-3D22-4A4C-A24C-4C62D6917AFE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72FD9-8024-4A75-97BE-3DBD2C29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27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E07E6-3D22-4A4C-A24C-4C62D6917AFE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72FD9-8024-4A75-97BE-3DBD2C29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462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E07E6-3D22-4A4C-A24C-4C62D6917AFE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72FD9-8024-4A75-97BE-3DBD2C29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3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E07E6-3D22-4A4C-A24C-4C62D6917AFE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72FD9-8024-4A75-97BE-3DBD2C29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05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E07E6-3D22-4A4C-A24C-4C62D6917AFE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72FD9-8024-4A75-97BE-3DBD2C29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61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E07E6-3D22-4A4C-A24C-4C62D6917AFE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72FD9-8024-4A75-97BE-3DBD2C29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85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E07E6-3D22-4A4C-A24C-4C62D6917AFE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72FD9-8024-4A75-97BE-3DBD2C29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59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E07E6-3D22-4A4C-A24C-4C62D6917AFE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72FD9-8024-4A75-97BE-3DBD2C29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61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E07E6-3D22-4A4C-A24C-4C62D6917AFE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72FD9-8024-4A75-97BE-3DBD2C29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310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E07E6-3D22-4A4C-A24C-4C62D6917AFE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72FD9-8024-4A75-97BE-3DBD2C29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452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E07E6-3D22-4A4C-A24C-4C62D6917AFE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72FD9-8024-4A75-97BE-3DBD2C29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19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E07E6-3D22-4A4C-A24C-4C62D6917AFE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72FD9-8024-4A75-97BE-3DBD2C29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904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2832100" y="126999"/>
            <a:ext cx="5918200" cy="1416845"/>
            <a:chOff x="2832100" y="419100"/>
            <a:chExt cx="5918200" cy="965200"/>
          </a:xfrm>
        </p:grpSpPr>
        <p:sp>
          <p:nvSpPr>
            <p:cNvPr id="6" name="Rectangle 5"/>
            <p:cNvSpPr/>
            <p:nvPr/>
          </p:nvSpPr>
          <p:spPr>
            <a:xfrm>
              <a:off x="2832100" y="660400"/>
              <a:ext cx="5918200" cy="723900"/>
            </a:xfrm>
            <a:prstGeom prst="rect">
              <a:avLst/>
            </a:prstGeom>
            <a:ln w="28575"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u="sng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832100" y="419100"/>
              <a:ext cx="5918200" cy="24130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600" dirty="0" smtClean="0">
                  <a:solidFill>
                    <a:schemeClr val="bg1"/>
                  </a:solidFill>
                  <a:latin typeface="Times New Roman" panose="02020603050405020304" pitchFamily="18" charset="0"/>
                </a:rPr>
                <a:t>ICT Lietracy</a:t>
              </a:r>
              <a:endParaRPr lang="en-US" sz="12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832100" y="901700"/>
              <a:ext cx="1955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600" dirty="0" smtClean="0">
                  <a:latin typeface="Times New Roman" panose="02020603050405020304" pitchFamily="18" charset="0"/>
                </a:rPr>
                <a:t>Requirement analysis</a:t>
              </a:r>
              <a:endParaRPr lang="en-US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787900" y="901700"/>
              <a:ext cx="17653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600" dirty="0" smtClean="0">
                  <a:latin typeface="Times New Roman" panose="02020603050405020304" pitchFamily="18" charset="0"/>
                </a:rPr>
                <a:t>ICT Literacy</a:t>
              </a:r>
              <a:endParaRPr lang="en-US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553200" y="901700"/>
              <a:ext cx="21971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600" dirty="0" smtClean="0">
                  <a:latin typeface="Times New Roman" panose="02020603050405020304" pitchFamily="18" charset="0"/>
                </a:rPr>
                <a:t>Critical Factor Analysis</a:t>
              </a:r>
              <a:endParaRPr lang="en-US" sz="16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832100" y="3714416"/>
            <a:ext cx="5918200" cy="1231900"/>
            <a:chOff x="2832100" y="419100"/>
            <a:chExt cx="5918200" cy="965200"/>
          </a:xfrm>
        </p:grpSpPr>
        <p:sp>
          <p:nvSpPr>
            <p:cNvPr id="28" name="Rectangle 27"/>
            <p:cNvSpPr/>
            <p:nvPr/>
          </p:nvSpPr>
          <p:spPr>
            <a:xfrm>
              <a:off x="2832100" y="660400"/>
              <a:ext cx="5918200" cy="723900"/>
            </a:xfrm>
            <a:prstGeom prst="rect">
              <a:avLst/>
            </a:prstGeom>
            <a:ln w="28575"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u="sng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832100" y="419100"/>
              <a:ext cx="5918200" cy="24130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600" dirty="0" smtClean="0">
                  <a:solidFill>
                    <a:schemeClr val="bg1"/>
                  </a:solidFill>
                  <a:latin typeface="Times New Roman" panose="02020603050405020304" pitchFamily="18" charset="0"/>
                </a:rPr>
                <a:t>Big Data Analysis</a:t>
              </a:r>
              <a:endParaRPr lang="en-US" sz="12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832100" y="901700"/>
              <a:ext cx="59182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600" dirty="0" smtClean="0">
                  <a:latin typeface="Times New Roman" panose="02020603050405020304" pitchFamily="18" charset="0"/>
                </a:rPr>
                <a:t>Data API and Maps</a:t>
              </a:r>
              <a:endParaRPr lang="en-US" sz="16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832100" y="1806241"/>
            <a:ext cx="5918200" cy="1666875"/>
            <a:chOff x="2832100" y="1749425"/>
            <a:chExt cx="5918200" cy="1666875"/>
          </a:xfrm>
        </p:grpSpPr>
        <p:sp>
          <p:nvSpPr>
            <p:cNvPr id="22" name="Rectangle 21"/>
            <p:cNvSpPr/>
            <p:nvPr/>
          </p:nvSpPr>
          <p:spPr>
            <a:xfrm>
              <a:off x="2832100" y="1990725"/>
              <a:ext cx="5918200" cy="1425575"/>
            </a:xfrm>
            <a:prstGeom prst="rect">
              <a:avLst/>
            </a:prstGeom>
            <a:ln w="28575"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u="sng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832100" y="1749425"/>
              <a:ext cx="5918200" cy="24130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600" dirty="0" smtClean="0">
                  <a:solidFill>
                    <a:schemeClr val="bg1"/>
                  </a:solidFill>
                  <a:latin typeface="Times New Roman" panose="02020603050405020304" pitchFamily="18" charset="0"/>
                </a:rPr>
                <a:t>Product Development</a:t>
              </a:r>
              <a:endParaRPr lang="en-US" sz="12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832100" y="2266950"/>
              <a:ext cx="2425700" cy="7239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600" dirty="0" smtClean="0">
                  <a:latin typeface="Times New Roman" panose="02020603050405020304" pitchFamily="18" charset="0"/>
                </a:rPr>
                <a:t>Mobile and web backend development</a:t>
              </a:r>
            </a:p>
            <a:p>
              <a:pPr algn="ctr"/>
              <a:r>
                <a:rPr lang="id-ID" sz="1600" dirty="0" smtClean="0">
                  <a:latin typeface="Times New Roman" panose="02020603050405020304" pitchFamily="18" charset="0"/>
                </a:rPr>
                <a:t>(Node.js and NoSQL)</a:t>
              </a:r>
              <a:endParaRPr lang="en-US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257800" y="2266950"/>
              <a:ext cx="3492500" cy="723900"/>
            </a:xfrm>
            <a:prstGeom prst="rect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600" dirty="0" smtClean="0">
                  <a:latin typeface="Times New Roman" panose="02020603050405020304" pitchFamily="18" charset="0"/>
                </a:rPr>
                <a:t>Mobile and frontend development</a:t>
              </a:r>
            </a:p>
            <a:p>
              <a:pPr algn="ctr"/>
              <a:r>
                <a:rPr lang="id-ID" sz="1600" dirty="0" smtClean="0">
                  <a:latin typeface="Times New Roman" panose="02020603050405020304" pitchFamily="18" charset="0"/>
                </a:rPr>
                <a:t>(Angular.js)</a:t>
              </a:r>
              <a:endParaRPr lang="en-US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108450" y="2999581"/>
              <a:ext cx="2590800" cy="198438"/>
            </a:xfrm>
            <a:prstGeom prst="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600" dirty="0" smtClean="0">
                  <a:latin typeface="Times New Roman" panose="02020603050405020304" pitchFamily="18" charset="0"/>
                </a:rPr>
                <a:t>Web 2.0 Utilization</a:t>
              </a:r>
              <a:endParaRPr lang="en-US" sz="16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36" name="Rectangle 35"/>
          <p:cNvSpPr/>
          <p:nvPr/>
        </p:nvSpPr>
        <p:spPr>
          <a:xfrm>
            <a:off x="2832100" y="5651500"/>
            <a:ext cx="5918200" cy="3556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Price and Comodities Agriculture e-Government</a:t>
            </a:r>
            <a:endParaRPr lang="en-US" dirty="0"/>
          </a:p>
        </p:txBody>
      </p:sp>
      <p:sp>
        <p:nvSpPr>
          <p:cNvPr id="37" name="Down Arrow 36"/>
          <p:cNvSpPr/>
          <p:nvPr/>
        </p:nvSpPr>
        <p:spPr>
          <a:xfrm>
            <a:off x="5558971" y="4930107"/>
            <a:ext cx="406400" cy="5908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>
            <a:off x="2206171" y="5576576"/>
            <a:ext cx="538845" cy="432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-Shape 37"/>
          <p:cNvSpPr/>
          <p:nvPr/>
        </p:nvSpPr>
        <p:spPr>
          <a:xfrm flipV="1">
            <a:off x="2057400" y="679597"/>
            <a:ext cx="774699" cy="5225902"/>
          </a:xfrm>
          <a:prstGeom prst="corner">
            <a:avLst>
              <a:gd name="adj1" fmla="val 24794"/>
              <a:gd name="adj2" fmla="val 244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L-Shape 40"/>
          <p:cNvSpPr/>
          <p:nvPr/>
        </p:nvSpPr>
        <p:spPr>
          <a:xfrm flipH="1" flipV="1">
            <a:off x="8750300" y="2409611"/>
            <a:ext cx="602342" cy="3495888"/>
          </a:xfrm>
          <a:prstGeom prst="corner">
            <a:avLst>
              <a:gd name="adj1" fmla="val 41662"/>
              <a:gd name="adj2" fmla="val 317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 rot="10800000">
            <a:off x="8813797" y="5574966"/>
            <a:ext cx="538845" cy="432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>
            <a:off x="2832099" y="6371771"/>
            <a:ext cx="5918201" cy="14515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3731478" y="6293247"/>
            <a:ext cx="157043" cy="157043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787900" y="6307763"/>
            <a:ext cx="157043" cy="157043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721349" y="6307763"/>
            <a:ext cx="157043" cy="157043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6699250" y="6307763"/>
            <a:ext cx="157043" cy="157043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7787424" y="6307763"/>
            <a:ext cx="157043" cy="157043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3483627" y="63975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2016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518270" y="640146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2017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484834" y="642788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2018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451399" y="642788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2019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539573" y="642788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23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48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</dc:creator>
  <cp:lastModifiedBy>nac017</cp:lastModifiedBy>
  <cp:revision>7</cp:revision>
  <dcterms:created xsi:type="dcterms:W3CDTF">2017-01-16T17:27:34Z</dcterms:created>
  <dcterms:modified xsi:type="dcterms:W3CDTF">2017-06-19T10:18:03Z</dcterms:modified>
</cp:coreProperties>
</file>