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FCD6F75-C0FD-4CA0-9A82-1F6F85880D4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Kelompok3(Michael, Nuha,Reinesa) Pengaruh Kualitas pendidkan terhadap revolusi industri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17D7A9F-0D95-4316-9BD7-029EE63D5A4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08/06/2023 00.01.47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3" id="10" name="slide10">
            <a:extLst>
              <a:ext uri="{FF2B5EF4-FFF2-40B4-BE49-F238E27FC236}">
                <a16:creationId xmlns:a16="http://schemas.microsoft.com/office/drawing/2014/main" id="{5769CC77-D40D-4E13-BD96-7E5D2439DF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5" y="338137"/>
            <a:ext cx="41719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6" id="2" name="slide2">
            <a:extLst>
              <a:ext uri="{FF2B5EF4-FFF2-40B4-BE49-F238E27FC236}">
                <a16:creationId xmlns:a16="http://schemas.microsoft.com/office/drawing/2014/main" id="{024B8F66-EC02-4B36-9CE0-7FC42D4241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433387"/>
            <a:ext cx="955357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UMLAH SEKOLAH" id="3" name="slide3">
            <a:extLst>
              <a:ext uri="{FF2B5EF4-FFF2-40B4-BE49-F238E27FC236}">
                <a16:creationId xmlns:a16="http://schemas.microsoft.com/office/drawing/2014/main" id="{60A0B343-4C29-4E1B-BCC5-860A98305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833437"/>
            <a:ext cx="95535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UMLAH PT" id="4" name="slide4">
            <a:extLst>
              <a:ext uri="{FF2B5EF4-FFF2-40B4-BE49-F238E27FC236}">
                <a16:creationId xmlns:a16="http://schemas.microsoft.com/office/drawing/2014/main" id="{85DE958E-C151-4C13-8E4B-4A25D48706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733425"/>
            <a:ext cx="95535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umlah dosen" id="5" name="slide5">
            <a:extLst>
              <a:ext uri="{FF2B5EF4-FFF2-40B4-BE49-F238E27FC236}">
                <a16:creationId xmlns:a16="http://schemas.microsoft.com/office/drawing/2014/main" id="{7FA3B7B2-B991-47D3-AD97-0DEEE37361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795337"/>
            <a:ext cx="95535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umlah mahasiswa" id="6" name="slide6">
            <a:extLst>
              <a:ext uri="{FF2B5EF4-FFF2-40B4-BE49-F238E27FC236}">
                <a16:creationId xmlns:a16="http://schemas.microsoft.com/office/drawing/2014/main" id="{4335B457-CA4D-4B4B-932C-C320FEA881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823912"/>
            <a:ext cx="95440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umlah murid" id="7" name="slide7">
            <a:extLst>
              <a:ext uri="{FF2B5EF4-FFF2-40B4-BE49-F238E27FC236}">
                <a16:creationId xmlns:a16="http://schemas.microsoft.com/office/drawing/2014/main" id="{CB86A5AD-09F3-4FBD-A7E5-3FC42F36EA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904875"/>
            <a:ext cx="96393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BARAN GURU" id="8" name="slide8">
            <a:extLst>
              <a:ext uri="{FF2B5EF4-FFF2-40B4-BE49-F238E27FC236}">
                <a16:creationId xmlns:a16="http://schemas.microsoft.com/office/drawing/2014/main" id="{299E6BE5-256C-4102-81D2-10E4E5CD81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957262"/>
            <a:ext cx="95535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2" id="9" name="slide9">
            <a:extLst>
              <a:ext uri="{FF2B5EF4-FFF2-40B4-BE49-F238E27FC236}">
                <a16:creationId xmlns:a16="http://schemas.microsoft.com/office/drawing/2014/main" id="{91E1F7DA-B8E2-46E9-8CB6-0663335D2A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904875"/>
            <a:ext cx="95535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2023-06-07T17:01:54Z</dcterms:created>
  <dcterms:modified xsi:type="dcterms:W3CDTF">2023-06-07T17:01:54Z</dcterms:modified>
</cp:coreProperties>
</file>