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9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2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BC9F-4C7B-464C-8630-C3E1739E2B08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2DB9-58A6-4207-A7E3-AC81E779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5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686"/>
            <a:ext cx="10515600" cy="4995277"/>
          </a:xfrm>
        </p:spPr>
        <p:txBody>
          <a:bodyPr/>
          <a:lstStyle/>
          <a:p>
            <a:r>
              <a:rPr lang="en-US" dirty="0"/>
              <a:t>To clone: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i="1" dirty="0"/>
              <a:t>insert path here</a:t>
            </a:r>
            <a:endParaRPr lang="en-US" dirty="0"/>
          </a:p>
          <a:p>
            <a:pPr lvl="2"/>
            <a:r>
              <a:rPr lang="en-US" dirty="0"/>
              <a:t>Ex: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i="1" dirty="0"/>
              <a:t>https://github@github.com:usename/myFile.git</a:t>
            </a:r>
          </a:p>
          <a:p>
            <a:r>
              <a:rPr lang="en-US" dirty="0" err="1"/>
              <a:t>git</a:t>
            </a:r>
            <a:r>
              <a:rPr lang="en-US" dirty="0"/>
              <a:t> add -- all</a:t>
            </a:r>
          </a:p>
          <a:p>
            <a:r>
              <a:rPr lang="en-US" dirty="0" err="1"/>
              <a:t>git</a:t>
            </a:r>
            <a:r>
              <a:rPr lang="en-US" dirty="0"/>
              <a:t> commit -m (write your message here)</a:t>
            </a:r>
          </a:p>
          <a:p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Nuhiya Rafeeq</dc:creator>
  <cp:lastModifiedBy>Nuhiya Rafeeq</cp:lastModifiedBy>
  <cp:revision>1</cp:revision>
  <dcterms:created xsi:type="dcterms:W3CDTF">2017-01-26T03:40:36Z</dcterms:created>
  <dcterms:modified xsi:type="dcterms:W3CDTF">2017-01-26T03:48:56Z</dcterms:modified>
</cp:coreProperties>
</file>