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31" autoAdjust="0"/>
  </p:normalViewPr>
  <p:slideViewPr>
    <p:cSldViewPr>
      <p:cViewPr varScale="1">
        <p:scale>
          <a:sx n="70" d="100"/>
          <a:sy n="70" d="100"/>
        </p:scale>
        <p:origin x="-1290" y="-102"/>
      </p:cViewPr>
      <p:guideLst>
        <p:guide orient="horz" pos="2160"/>
        <p:guide pos="2880"/>
      </p:guideLst>
    </p:cSldViewPr>
  </p:slideViewPr>
  <p:outlineViewPr>
    <p:cViewPr>
      <p:scale>
        <a:sx n="33" d="100"/>
        <a:sy n="33" d="100"/>
      </p:scale>
      <p:origin x="0" y="134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45063-A8CC-4BA4-B8D8-32CD986854AB}" type="datetimeFigureOut">
              <a:rPr lang="en-US" smtClean="0"/>
              <a:pPr/>
              <a:t>1/30/2018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92415-A83B-4E1E-9E9E-30B41F5212F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8292415-A83B-4E1E-9E9E-30B41F5212FD}" type="slidenum">
              <a:rPr lang="en-GB" smtClean="0"/>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04567BE-79F6-406F-A0E4-75C4D881E40E}" type="datetimeFigureOut">
              <a:rPr lang="en-US" smtClean="0"/>
              <a:pPr/>
              <a:t>1/30/2018</a:t>
            </a:fld>
            <a:endParaRPr lang="en-GB"/>
          </a:p>
        </p:txBody>
      </p:sp>
      <p:sp>
        <p:nvSpPr>
          <p:cNvPr id="2" name="Footer Placeholder 1"/>
          <p:cNvSpPr>
            <a:spLocks noGrp="1"/>
          </p:cNvSpPr>
          <p:nvPr>
            <p:ph type="ftr" sz="quarter" idx="11"/>
          </p:nvPr>
        </p:nvSpPr>
        <p:spPr/>
        <p:txBody>
          <a:bodyPr/>
          <a:lstStyle/>
          <a:p>
            <a:endParaRPr lang="en-GB"/>
          </a:p>
        </p:txBody>
      </p:sp>
      <p:sp>
        <p:nvSpPr>
          <p:cNvPr id="15" name="Slide Number Placeholder 14"/>
          <p:cNvSpPr>
            <a:spLocks noGrp="1"/>
          </p:cNvSpPr>
          <p:nvPr>
            <p:ph type="sldNum" sz="quarter" idx="12"/>
          </p:nvPr>
        </p:nvSpPr>
        <p:spPr>
          <a:xfrm>
            <a:off x="8229600" y="6473952"/>
            <a:ext cx="758952" cy="246888"/>
          </a:xfrm>
        </p:spPr>
        <p:txBody>
          <a:bodyPr/>
          <a:lstStyle/>
          <a:p>
            <a:fld id="{929A3B05-4FFB-497D-A23C-1837B3F9856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4567BE-79F6-406F-A0E4-75C4D881E40E}" type="datetimeFigureOut">
              <a:rPr lang="en-US" smtClean="0"/>
              <a:pPr/>
              <a:t>1/30/2018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A3B05-4FFB-497D-A23C-1837B3F9856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4567BE-79F6-406F-A0E4-75C4D881E40E}" type="datetimeFigureOut">
              <a:rPr lang="en-US" smtClean="0"/>
              <a:pPr/>
              <a:t>1/30/2018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A3B05-4FFB-497D-A23C-1837B3F9856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04567BE-79F6-406F-A0E4-75C4D881E40E}" type="datetimeFigureOut">
              <a:rPr lang="en-US" smtClean="0"/>
              <a:pPr/>
              <a:t>1/30/2018</a:t>
            </a:fld>
            <a:endParaRPr lang="en-GB"/>
          </a:p>
        </p:txBody>
      </p:sp>
      <p:sp>
        <p:nvSpPr>
          <p:cNvPr id="19" name="Footer Placeholder 18"/>
          <p:cNvSpPr>
            <a:spLocks noGrp="1"/>
          </p:cNvSpPr>
          <p:nvPr>
            <p:ph type="ftr" sz="quarter" idx="11"/>
          </p:nvPr>
        </p:nvSpPr>
        <p:spPr>
          <a:xfrm>
            <a:off x="3581400" y="76200"/>
            <a:ext cx="2895600" cy="288925"/>
          </a:xfrm>
        </p:spPr>
        <p:txBody>
          <a:bodyPr/>
          <a:lstStyle/>
          <a:p>
            <a:endParaRPr lang="en-GB"/>
          </a:p>
        </p:txBody>
      </p:sp>
      <p:sp>
        <p:nvSpPr>
          <p:cNvPr id="16" name="Slide Number Placeholder 15"/>
          <p:cNvSpPr>
            <a:spLocks noGrp="1"/>
          </p:cNvSpPr>
          <p:nvPr>
            <p:ph type="sldNum" sz="quarter" idx="12"/>
          </p:nvPr>
        </p:nvSpPr>
        <p:spPr>
          <a:xfrm>
            <a:off x="8229600" y="6473952"/>
            <a:ext cx="758952" cy="246888"/>
          </a:xfrm>
        </p:spPr>
        <p:txBody>
          <a:bodyPr/>
          <a:lstStyle/>
          <a:p>
            <a:fld id="{929A3B05-4FFB-497D-A23C-1837B3F9856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04567BE-79F6-406F-A0E4-75C4D881E40E}" type="datetimeFigureOut">
              <a:rPr lang="en-US" smtClean="0"/>
              <a:pPr/>
              <a:t>1/30/2018</a:t>
            </a:fld>
            <a:endParaRPr lang="en-GB"/>
          </a:p>
        </p:txBody>
      </p:sp>
      <p:sp>
        <p:nvSpPr>
          <p:cNvPr id="11" name="Footer Placeholder 10"/>
          <p:cNvSpPr>
            <a:spLocks noGrp="1"/>
          </p:cNvSpPr>
          <p:nvPr>
            <p:ph type="ftr" sz="quarter" idx="11"/>
          </p:nvPr>
        </p:nvSpPr>
        <p:spPr/>
        <p:txBody>
          <a:bodyPr/>
          <a:lstStyle/>
          <a:p>
            <a:endParaRPr lang="en-GB"/>
          </a:p>
        </p:txBody>
      </p:sp>
      <p:sp>
        <p:nvSpPr>
          <p:cNvPr id="16" name="Slide Number Placeholder 15"/>
          <p:cNvSpPr>
            <a:spLocks noGrp="1"/>
          </p:cNvSpPr>
          <p:nvPr>
            <p:ph type="sldNum" sz="quarter" idx="12"/>
          </p:nvPr>
        </p:nvSpPr>
        <p:spPr/>
        <p:txBody>
          <a:bodyPr/>
          <a:lstStyle/>
          <a:p>
            <a:fld id="{929A3B05-4FFB-497D-A23C-1837B3F9856D}" type="slidenum">
              <a:rPr lang="en-GB" smtClean="0"/>
              <a:pPr/>
              <a:t>‹#›</a:t>
            </a:fld>
            <a:endParaRPr lang="en-GB"/>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04567BE-79F6-406F-A0E4-75C4D881E40E}" type="datetimeFigureOut">
              <a:rPr lang="en-US" smtClean="0"/>
              <a:pPr/>
              <a:t>1/30/2018</a:t>
            </a:fld>
            <a:endParaRPr lang="en-GB"/>
          </a:p>
        </p:txBody>
      </p:sp>
      <p:sp>
        <p:nvSpPr>
          <p:cNvPr id="10" name="Footer Placeholder 9"/>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929A3B05-4FFB-497D-A23C-1837B3F9856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04567BE-79F6-406F-A0E4-75C4D881E40E}" type="datetimeFigureOut">
              <a:rPr lang="en-US" smtClean="0"/>
              <a:pPr/>
              <a:t>1/30/2018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229600" y="6477000"/>
            <a:ext cx="762000" cy="246888"/>
          </a:xfrm>
        </p:spPr>
        <p:txBody>
          <a:bodyPr/>
          <a:lstStyle/>
          <a:p>
            <a:fld id="{929A3B05-4FFB-497D-A23C-1837B3F9856D}" type="slidenum">
              <a:rPr lang="en-GB" smtClean="0"/>
              <a:pPr/>
              <a:t>‹#›</a:t>
            </a:fld>
            <a:endParaRPr lang="en-GB"/>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04567BE-79F6-406F-A0E4-75C4D881E40E}" type="datetimeFigureOut">
              <a:rPr lang="en-US" smtClean="0"/>
              <a:pPr/>
              <a:t>1/30/2018</a:t>
            </a:fld>
            <a:endParaRPr lang="en-GB"/>
          </a:p>
        </p:txBody>
      </p:sp>
      <p:sp>
        <p:nvSpPr>
          <p:cNvPr id="21" name="Footer Placeholder 20"/>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A3B05-4FFB-497D-A23C-1837B3F9856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04567BE-79F6-406F-A0E4-75C4D881E40E}" type="datetimeFigureOut">
              <a:rPr lang="en-US" smtClean="0"/>
              <a:pPr/>
              <a:t>1/30/2018</a:t>
            </a:fld>
            <a:endParaRPr lang="en-GB"/>
          </a:p>
        </p:txBody>
      </p:sp>
      <p:sp>
        <p:nvSpPr>
          <p:cNvPr id="24" name="Footer Placeholder 23"/>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9A3B05-4FFB-497D-A23C-1837B3F9856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04567BE-79F6-406F-A0E4-75C4D881E40E}" type="datetimeFigureOut">
              <a:rPr lang="en-US" smtClean="0"/>
              <a:pPr/>
              <a:t>1/30/2018</a:t>
            </a:fld>
            <a:endParaRPr lang="en-GB"/>
          </a:p>
        </p:txBody>
      </p:sp>
      <p:sp>
        <p:nvSpPr>
          <p:cNvPr id="29" name="Footer Placeholder 28"/>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9A3B05-4FFB-497D-A23C-1837B3F9856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04567BE-79F6-406F-A0E4-75C4D881E40E}" type="datetimeFigureOut">
              <a:rPr lang="en-US" smtClean="0"/>
              <a:pPr/>
              <a:t>1/30/2018</a:t>
            </a:fld>
            <a:endParaRPr lang="en-GB"/>
          </a:p>
        </p:txBody>
      </p:sp>
      <p:sp>
        <p:nvSpPr>
          <p:cNvPr id="5" name="Footer Placeholder 4"/>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929A3B05-4FFB-497D-A23C-1837B3F9856D}" type="slidenum">
              <a:rPr lang="en-GB" smtClean="0"/>
              <a:pPr/>
              <a:t>‹#›</a:t>
            </a:fld>
            <a:endParaRPr lang="en-GB"/>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04567BE-79F6-406F-A0E4-75C4D881E40E}" type="datetimeFigureOut">
              <a:rPr lang="en-US" smtClean="0"/>
              <a:pPr/>
              <a:t>1/30/2018</a:t>
            </a:fld>
            <a:endParaRPr lang="en-GB"/>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GB"/>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29A3B05-4FFB-497D-A23C-1837B3F9856D}" type="slidenum">
              <a:rPr lang="en-GB" smtClean="0"/>
              <a:pPr/>
              <a:t>‹#›</a:t>
            </a:fld>
            <a:endParaRPr lang="en-GB"/>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1"/>
            <a:ext cx="8458200" cy="5694786"/>
          </a:xfrm>
        </p:spPr>
        <p:txBody>
          <a:bodyPr>
            <a:normAutofit fontScale="90000"/>
          </a:bodyPr>
          <a:lstStyle/>
          <a:p>
            <a:pPr algn="ctr"/>
            <a:r>
              <a:rPr lang="en-US" dirty="0" smtClean="0"/>
              <a:t>Computerized EXAMINATION VERIFICATION AND VALIDATION SYSTEM</a:t>
            </a:r>
            <a:br>
              <a:rPr lang="en-US" dirty="0" smtClean="0"/>
            </a:br>
            <a:r>
              <a:rPr lang="en-US" dirty="0" smtClean="0"/>
              <a:t/>
            </a:r>
            <a:br>
              <a:rPr lang="en-US" dirty="0" smtClean="0"/>
            </a:br>
            <a:r>
              <a:rPr lang="en-US" dirty="0" smtClean="0"/>
              <a:t>by </a:t>
            </a:r>
            <a:br>
              <a:rPr lang="en-US" dirty="0" smtClean="0"/>
            </a:br>
            <a:r>
              <a:rPr lang="en-US" dirty="0" smtClean="0"/>
              <a:t/>
            </a:r>
            <a:br>
              <a:rPr lang="en-US" dirty="0" smtClean="0"/>
            </a:br>
            <a:r>
              <a:rPr lang="en-US" dirty="0" smtClean="0"/>
              <a:t>SALIHU MUHAMMAD SANUSI</a:t>
            </a:r>
            <a:br>
              <a:rPr lang="en-US" dirty="0" smtClean="0"/>
            </a:br>
            <a:r>
              <a:rPr lang="en-US" dirty="0" smtClean="0"/>
              <a:t>kpt/</a:t>
            </a:r>
            <a:r>
              <a:rPr lang="en-US" dirty="0" err="1" smtClean="0"/>
              <a:t>cst</a:t>
            </a:r>
            <a:r>
              <a:rPr lang="en-US" dirty="0" smtClean="0"/>
              <a:t>/15/10496</a:t>
            </a:r>
            <a:br>
              <a:rPr lang="en-US" dirty="0" smtClean="0"/>
            </a:br>
            <a:r>
              <a:rPr lang="en-US" dirty="0" smtClean="0"/>
              <a:t/>
            </a:r>
            <a:br>
              <a:rPr lang="en-US" dirty="0" smtClean="0"/>
            </a:br>
            <a:r>
              <a:rPr lang="en-US" dirty="0" smtClean="0"/>
              <a:t>supervised by</a:t>
            </a:r>
            <a:br>
              <a:rPr lang="en-US" dirty="0" smtClean="0"/>
            </a:br>
            <a:r>
              <a:rPr lang="en-US" dirty="0" smtClean="0"/>
              <a:t/>
            </a:r>
            <a:br>
              <a:rPr lang="en-US" dirty="0" smtClean="0"/>
            </a:br>
            <a:r>
              <a:rPr lang="en-US" dirty="0" smtClean="0"/>
              <a:t>Malam muhammed auwal ahmed</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lstStyle/>
          <a:p>
            <a:pPr algn="ctr"/>
            <a:r>
              <a:rPr lang="en-US" dirty="0" smtClean="0"/>
              <a:t>Summary and conclusion</a:t>
            </a:r>
            <a:endParaRPr lang="en-GB" dirty="0"/>
          </a:p>
        </p:txBody>
      </p:sp>
      <p:sp>
        <p:nvSpPr>
          <p:cNvPr id="3" name="Content Placeholder 2"/>
          <p:cNvSpPr>
            <a:spLocks noGrp="1"/>
          </p:cNvSpPr>
          <p:nvPr>
            <p:ph idx="1"/>
          </p:nvPr>
        </p:nvSpPr>
        <p:spPr>
          <a:xfrm>
            <a:off x="304800" y="1066800"/>
            <a:ext cx="8686800" cy="5334000"/>
          </a:xfrm>
        </p:spPr>
        <p:txBody>
          <a:bodyPr>
            <a:noAutofit/>
          </a:bodyPr>
          <a:lstStyle/>
          <a:p>
            <a:pPr marL="0" indent="0" algn="just">
              <a:buNone/>
            </a:pPr>
            <a:r>
              <a:rPr lang="en-US" sz="2800" dirty="0" smtClean="0"/>
              <a:t>For the success of the system, the department should be given the necessary support and maximum co-operation from the management and the staffs working with the existing system. The human expert will have to feed me with all the needed information for the fingerprint system. Computerization is to make life easier for both administrators and students involved in the process.</a:t>
            </a:r>
            <a:r>
              <a:rPr lang="en-GB" sz="2800" dirty="0" smtClean="0"/>
              <a:t> Furthermore, it is true that the school management sets up various monitoring groups and panels to check malpractices and deal with people involved. The impacts of these groups are being felt in the conduction and control of malpractices in the entire institution.</a:t>
            </a:r>
          </a:p>
          <a:p>
            <a:pPr marL="0" indent="0" algn="just">
              <a:buNone/>
            </a:pPr>
            <a:endParaRPr lang="en-GB" sz="2600" dirty="0" smtClean="0">
              <a:latin typeface="Times New Roman" pitchFamily="18" charset="0"/>
              <a:cs typeface="Times New Roman" pitchFamily="18" charset="0"/>
            </a:endParaRPr>
          </a:p>
          <a:p>
            <a:pPr algn="just">
              <a:buNone/>
            </a:pPr>
            <a:endParaRPr lang="en-GB"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Presentation outline</a:t>
            </a:r>
            <a:endParaRPr lang="en-GB"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Significance of the Project</a:t>
            </a:r>
          </a:p>
          <a:p>
            <a:r>
              <a:rPr lang="en-US" sz="2800" dirty="0" smtClean="0">
                <a:latin typeface="Times New Roman" pitchFamily="18" charset="0"/>
                <a:cs typeface="Times New Roman" pitchFamily="18" charset="0"/>
              </a:rPr>
              <a:t>Problem Background</a:t>
            </a:r>
          </a:p>
          <a:p>
            <a:r>
              <a:rPr lang="en-US" sz="2800" dirty="0" smtClean="0">
                <a:latin typeface="Times New Roman" pitchFamily="18" charset="0"/>
                <a:cs typeface="Times New Roman" pitchFamily="18" charset="0"/>
              </a:rPr>
              <a:t>Objectives</a:t>
            </a:r>
          </a:p>
          <a:p>
            <a:r>
              <a:rPr lang="en-US" sz="2800" dirty="0" smtClean="0">
                <a:latin typeface="Times New Roman" pitchFamily="18" charset="0"/>
                <a:cs typeface="Times New Roman" pitchFamily="18" charset="0"/>
              </a:rPr>
              <a:t>Literature Review</a:t>
            </a:r>
          </a:p>
          <a:p>
            <a:r>
              <a:rPr lang="en-US" sz="2800" dirty="0" smtClean="0">
                <a:latin typeface="Times New Roman" pitchFamily="18" charset="0"/>
                <a:cs typeface="Times New Roman" pitchFamily="18" charset="0"/>
              </a:rPr>
              <a:t>Summary of Review</a:t>
            </a:r>
          </a:p>
          <a:p>
            <a:r>
              <a:rPr lang="en-US" sz="2800" dirty="0" smtClean="0">
                <a:latin typeface="Times New Roman" pitchFamily="18" charset="0"/>
                <a:cs typeface="Times New Roman" pitchFamily="18" charset="0"/>
              </a:rPr>
              <a:t>Methodology</a:t>
            </a:r>
          </a:p>
          <a:p>
            <a:r>
              <a:rPr lang="en-US" sz="2800" dirty="0" smtClean="0">
                <a:latin typeface="Times New Roman" pitchFamily="18" charset="0"/>
                <a:cs typeface="Times New Roman" pitchFamily="18" charset="0"/>
              </a:rPr>
              <a:t>Summary and 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introduction</a:t>
            </a:r>
            <a:endParaRPr lang="en-GB" dirty="0"/>
          </a:p>
        </p:txBody>
      </p:sp>
      <p:sp>
        <p:nvSpPr>
          <p:cNvPr id="3" name="Content Placeholder 2"/>
          <p:cNvSpPr>
            <a:spLocks noGrp="1"/>
          </p:cNvSpPr>
          <p:nvPr>
            <p:ph idx="1"/>
          </p:nvPr>
        </p:nvSpPr>
        <p:spPr>
          <a:xfrm>
            <a:off x="304800" y="1295401"/>
            <a:ext cx="8686800" cy="4800600"/>
          </a:xfrm>
        </p:spPr>
        <p:txBody>
          <a:bodyPr>
            <a:noAutofit/>
          </a:bodyPr>
          <a:lstStyle/>
          <a:p>
            <a:pPr marL="0" indent="0" algn="just">
              <a:buNone/>
            </a:pPr>
            <a:r>
              <a:rPr lang="en-GB" sz="2600" dirty="0" smtClean="0">
                <a:latin typeface="Times New Roman" pitchFamily="18" charset="0"/>
                <a:cs typeface="Times New Roman" pitchFamily="18" charset="0"/>
              </a:rPr>
              <a:t>Formal examination can rightly be defined as the assessment of a person‘s performance, when confronted with a series of questions, problems in order to ascertain the amount of knowledge that he has acquired. Furthermore, personal identification number (PIN), identification (ID) card, key, etc are no longer considered reliable enough to satisfy the security requirements of an examination. All of these techniques suffer from a common problem of inability to differentiate between an authorized person and an impostor who fraudulently acquires the access privilege of the authorized person. Hence the need for the implementation of a Biometric System for verification and validation arise.</a:t>
            </a:r>
          </a:p>
          <a:p>
            <a:pPr marL="0" indent="0" algn="just">
              <a:buNone/>
            </a:pPr>
            <a:endParaRPr lang="en-GB" sz="2800" dirty="0" smtClean="0"/>
          </a:p>
          <a:p>
            <a:pPr marL="0" indent="0" algn="just">
              <a:buNone/>
            </a:pP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Significance of the project</a:t>
            </a:r>
            <a:endParaRPr lang="en-GB"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itchFamily="18" charset="0"/>
                <a:cs typeface="Times New Roman" pitchFamily="18" charset="0"/>
              </a:rPr>
              <a:t>The significance of the computerized examination verification and validation system can not be over emphasized. The system will help to bring an end to m</a:t>
            </a:r>
            <a:r>
              <a:rPr lang="en-GB" sz="2400" dirty="0" err="1" smtClean="0">
                <a:latin typeface="Times New Roman" pitchFamily="18" charset="0"/>
                <a:cs typeface="Times New Roman" pitchFamily="18" charset="0"/>
              </a:rPr>
              <a:t>anual</a:t>
            </a:r>
            <a:r>
              <a:rPr lang="en-GB" sz="2400" dirty="0" smtClean="0">
                <a:latin typeface="Times New Roman" pitchFamily="18" charset="0"/>
                <a:cs typeface="Times New Roman" pitchFamily="18" charset="0"/>
              </a:rPr>
              <a:t> method of conducting examination which is tedious and time consuming, examination malpractice due to impersonation, lateness to examination centres, lack of proper conduction of student at examination centres.</a:t>
            </a:r>
          </a:p>
          <a:p>
            <a:pPr marL="0" indent="0">
              <a:buNone/>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Problem background</a:t>
            </a:r>
            <a:endParaRPr lang="en-GB" dirty="0"/>
          </a:p>
        </p:txBody>
      </p:sp>
      <p:sp>
        <p:nvSpPr>
          <p:cNvPr id="3" name="Content Placeholder 2"/>
          <p:cNvSpPr>
            <a:spLocks noGrp="1"/>
          </p:cNvSpPr>
          <p:nvPr>
            <p:ph idx="1"/>
          </p:nvPr>
        </p:nvSpPr>
        <p:spPr/>
        <p:txBody>
          <a:bodyPr>
            <a:normAutofit fontScale="92500"/>
          </a:bodyPr>
          <a:lstStyle/>
          <a:p>
            <a:pPr marL="0" indent="0" algn="just">
              <a:buNone/>
            </a:pPr>
            <a:r>
              <a:rPr lang="en-GB" sz="2800" dirty="0" smtClean="0">
                <a:latin typeface="Times New Roman" pitchFamily="18" charset="0"/>
                <a:cs typeface="Times New Roman" pitchFamily="18" charset="0"/>
              </a:rPr>
              <a:t>During the 19th century, formal written examinations became regular in universities, schools, and other educational institutions. Examinations were also increasingly employed for the selection of recruits to the civil service, and the professions, and to posts in industry and commence. Over the ages, standardized testing has been the most common methodology, yet the validity and credibility of the expanded range of contemporary assessment techniques have been called into question. Accurate automatic personal identification is becoming more and more important to the operation of our increasingly electronically interconnected information society</a:t>
            </a:r>
          </a:p>
          <a:p>
            <a:pPr marL="0" indent="0" algn="just">
              <a:buNone/>
            </a:pP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objectives</a:t>
            </a:r>
            <a:endParaRPr lang="en-GB" dirty="0"/>
          </a:p>
        </p:txBody>
      </p:sp>
      <p:sp>
        <p:nvSpPr>
          <p:cNvPr id="3" name="Content Placeholder 2"/>
          <p:cNvSpPr>
            <a:spLocks noGrp="1"/>
          </p:cNvSpPr>
          <p:nvPr>
            <p:ph idx="1"/>
          </p:nvPr>
        </p:nvSpPr>
        <p:spPr/>
        <p:txBody>
          <a:bodyPr>
            <a:normAutofit fontScale="92500"/>
          </a:bodyPr>
          <a:lstStyle/>
          <a:p>
            <a:pPr algn="just">
              <a:buNone/>
            </a:pPr>
            <a:r>
              <a:rPr lang="en-GB" sz="2800" dirty="0" smtClean="0"/>
              <a:t>The objective of this study are as follows:</a:t>
            </a:r>
          </a:p>
          <a:p>
            <a:pPr lvl="0" algn="just"/>
            <a:r>
              <a:rPr lang="en-GB" sz="2800" dirty="0" smtClean="0"/>
              <a:t>To create a system that is capable of tracking impersonators in the examination system using the methodology of finger print biometrics. </a:t>
            </a:r>
          </a:p>
          <a:p>
            <a:pPr lvl="0" algn="just"/>
            <a:r>
              <a:rPr lang="en-GB" sz="2800" dirty="0" smtClean="0"/>
              <a:t>To reduce rate of corruption in the educational sector and increase the rate of self confidence on students. </a:t>
            </a:r>
          </a:p>
          <a:p>
            <a:pPr lvl="0" algn="just"/>
            <a:r>
              <a:rPr lang="en-GB" sz="2800" dirty="0" smtClean="0"/>
              <a:t>To demonstrate the possibility of computer technology in the satisfaction of human needs and also enforce strict security measures that ensure unregistered students do not write exams for other registered students.</a:t>
            </a:r>
          </a:p>
          <a:p>
            <a:pPr marL="0" indent="0" algn="just">
              <a:buNone/>
            </a:pPr>
            <a:endParaRPr lang="en-GB"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Literature review</a:t>
            </a:r>
            <a:endParaRPr lang="en-GB" dirty="0"/>
          </a:p>
        </p:txBody>
      </p:sp>
      <p:graphicFrame>
        <p:nvGraphicFramePr>
          <p:cNvPr id="4" name="Content Placeholder 3"/>
          <p:cNvGraphicFramePr>
            <a:graphicFrameLocks noGrp="1"/>
          </p:cNvGraphicFramePr>
          <p:nvPr>
            <p:ph idx="1"/>
          </p:nvPr>
        </p:nvGraphicFramePr>
        <p:xfrm>
          <a:off x="304800" y="1295401"/>
          <a:ext cx="8534400" cy="5522333"/>
        </p:xfrm>
        <a:graphic>
          <a:graphicData uri="http://schemas.openxmlformats.org/drawingml/2006/table">
            <a:tbl>
              <a:tblPr firstRow="1" bandRow="1">
                <a:tableStyleId>{5C22544A-7EE6-4342-B048-85BDC9FD1C3A}</a:tableStyleId>
              </a:tblPr>
              <a:tblGrid>
                <a:gridCol w="2171032"/>
                <a:gridCol w="6363368"/>
              </a:tblGrid>
              <a:tr h="382743">
                <a:tc>
                  <a:txBody>
                    <a:bodyPr/>
                    <a:lstStyle/>
                    <a:p>
                      <a:pPr algn="ctr"/>
                      <a:r>
                        <a:rPr lang="en-US" dirty="0" smtClean="0"/>
                        <a:t>Author name</a:t>
                      </a:r>
                      <a:endParaRPr lang="en-GB" dirty="0"/>
                    </a:p>
                  </a:txBody>
                  <a:tcPr/>
                </a:tc>
                <a:tc>
                  <a:txBody>
                    <a:bodyPr/>
                    <a:lstStyle/>
                    <a:p>
                      <a:pPr algn="ctr"/>
                      <a:r>
                        <a:rPr lang="en-US" dirty="0" smtClean="0"/>
                        <a:t>Review Text</a:t>
                      </a:r>
                      <a:endParaRPr lang="en-GB" dirty="0"/>
                    </a:p>
                  </a:txBody>
                  <a:tcPr/>
                </a:tc>
              </a:tr>
              <a:tr h="1243915">
                <a:tc>
                  <a:txBody>
                    <a:bodyPr/>
                    <a:lstStyle/>
                    <a:p>
                      <a:r>
                        <a:rPr kumimoji="0" lang="en-GB" sz="1800" kern="1200" dirty="0" err="1" smtClean="0">
                          <a:solidFill>
                            <a:schemeClr val="dk1"/>
                          </a:solidFill>
                          <a:latin typeface="+mn-lt"/>
                          <a:ea typeface="+mn-ea"/>
                          <a:cs typeface="+mn-cs"/>
                        </a:rPr>
                        <a:t>Bhanoo</a:t>
                      </a:r>
                      <a:r>
                        <a:rPr kumimoji="0" lang="en-GB" sz="1800" kern="1200" dirty="0" smtClean="0">
                          <a:solidFill>
                            <a:schemeClr val="dk1"/>
                          </a:solidFill>
                          <a:latin typeface="+mn-lt"/>
                          <a:ea typeface="+mn-ea"/>
                          <a:cs typeface="+mn-cs"/>
                        </a:rPr>
                        <a:t>, </a:t>
                      </a:r>
                      <a:r>
                        <a:rPr kumimoji="0" lang="en-GB" sz="1800" kern="1200" dirty="0" err="1" smtClean="0">
                          <a:solidFill>
                            <a:schemeClr val="dk1"/>
                          </a:solidFill>
                          <a:latin typeface="+mn-lt"/>
                          <a:ea typeface="+mn-ea"/>
                          <a:cs typeface="+mn-cs"/>
                        </a:rPr>
                        <a:t>Sindya</a:t>
                      </a:r>
                      <a:r>
                        <a:rPr kumimoji="0" lang="en-GB" sz="1800" kern="1200" dirty="0" smtClean="0">
                          <a:solidFill>
                            <a:schemeClr val="dk1"/>
                          </a:solidFill>
                          <a:latin typeface="+mn-lt"/>
                          <a:ea typeface="+mn-ea"/>
                          <a:cs typeface="+mn-cs"/>
                        </a:rPr>
                        <a:t> N. (2015)</a:t>
                      </a:r>
                      <a:endParaRPr lang="en-GB" dirty="0"/>
                    </a:p>
                  </a:txBody>
                  <a:tcPr/>
                </a:tc>
                <a:tc>
                  <a:txBody>
                    <a:bodyPr/>
                    <a:lstStyle/>
                    <a:p>
                      <a:pPr algn="just"/>
                      <a:r>
                        <a:rPr kumimoji="0" lang="en-GB" sz="1800" kern="1200" dirty="0" smtClean="0">
                          <a:solidFill>
                            <a:schemeClr val="dk1"/>
                          </a:solidFill>
                          <a:latin typeface="+mn-lt"/>
                          <a:ea typeface="+mn-ea"/>
                          <a:cs typeface="+mn-cs"/>
                        </a:rPr>
                        <a:t>Human fingerprints are detailed, nearly unique, difficult to alter, and durable over the life of an individual, making them suitable as long-term markers of human identity</a:t>
                      </a:r>
                      <a:endParaRPr lang="en-GB" dirty="0"/>
                    </a:p>
                  </a:txBody>
                  <a:tcPr/>
                </a:tc>
              </a:tr>
              <a:tr h="1243915">
                <a:tc>
                  <a:txBody>
                    <a:bodyPr/>
                    <a:lstStyle/>
                    <a:p>
                      <a:r>
                        <a:rPr kumimoji="0" lang="en-GB" sz="1800" kern="1200" dirty="0" err="1" smtClean="0">
                          <a:solidFill>
                            <a:schemeClr val="dk1"/>
                          </a:solidFill>
                          <a:latin typeface="+mn-lt"/>
                          <a:ea typeface="+mn-ea"/>
                          <a:cs typeface="+mn-cs"/>
                        </a:rPr>
                        <a:t>Ashbaugh</a:t>
                      </a:r>
                      <a:r>
                        <a:rPr kumimoji="0" lang="en-GB" sz="1800" kern="1200" dirty="0" smtClean="0">
                          <a:solidFill>
                            <a:schemeClr val="dk1"/>
                          </a:solidFill>
                          <a:latin typeface="+mn-lt"/>
                          <a:ea typeface="+mn-ea"/>
                          <a:cs typeface="+mn-cs"/>
                        </a:rPr>
                        <a:t>, David R. (2013)</a:t>
                      </a:r>
                      <a:endParaRPr lang="en-GB" dirty="0"/>
                    </a:p>
                  </a:txBody>
                  <a:tcPr/>
                </a:tc>
                <a:tc>
                  <a:txBody>
                    <a:bodyPr/>
                    <a:lstStyle/>
                    <a:p>
                      <a:pPr algn="just"/>
                      <a:r>
                        <a:rPr kumimoji="0" lang="en-GB" sz="1800" kern="1200" dirty="0" smtClean="0">
                          <a:solidFill>
                            <a:schemeClr val="dk1"/>
                          </a:solidFill>
                          <a:latin typeface="+mn-lt"/>
                          <a:ea typeface="+mn-ea"/>
                          <a:cs typeface="+mn-cs"/>
                        </a:rPr>
                        <a:t>Fingerprint identification, known as </a:t>
                      </a:r>
                      <a:r>
                        <a:rPr kumimoji="0" lang="en-GB" sz="1800" kern="1200" dirty="0" err="1" smtClean="0">
                          <a:solidFill>
                            <a:schemeClr val="dk1"/>
                          </a:solidFill>
                          <a:latin typeface="+mn-lt"/>
                          <a:ea typeface="+mn-ea"/>
                          <a:cs typeface="+mn-cs"/>
                        </a:rPr>
                        <a:t>dactyloscopy</a:t>
                      </a:r>
                      <a:r>
                        <a:rPr kumimoji="0" lang="en-GB" sz="1800" kern="1200" dirty="0" smtClean="0">
                          <a:solidFill>
                            <a:schemeClr val="dk1"/>
                          </a:solidFill>
                          <a:latin typeface="+mn-lt"/>
                          <a:ea typeface="+mn-ea"/>
                          <a:cs typeface="+mn-cs"/>
                        </a:rPr>
                        <a:t>, or hand print identification, is the process of comparing two instances of friction ridge skin impressions, from human fingers , even the palm of the hand or sole of the foot , to determine whether these impressions could have come from the same individual.</a:t>
                      </a:r>
                      <a:endParaRPr lang="en-GB" dirty="0"/>
                    </a:p>
                  </a:txBody>
                  <a:tcPr/>
                </a:tc>
              </a:tr>
              <a:tr h="1243915">
                <a:tc>
                  <a:txBody>
                    <a:bodyPr/>
                    <a:lstStyle/>
                    <a:p>
                      <a:pPr algn="l"/>
                      <a:r>
                        <a:rPr kumimoji="0" lang="en-US" sz="1800" kern="1200" dirty="0" smtClean="0">
                          <a:solidFill>
                            <a:schemeClr val="dk1"/>
                          </a:solidFill>
                          <a:latin typeface="+mn-lt"/>
                          <a:ea typeface="+mn-ea"/>
                          <a:cs typeface="+mn-cs"/>
                        </a:rPr>
                        <a:t>Emmanuel Bamidele and Tosin Michael (1999) </a:t>
                      </a:r>
                      <a:endParaRPr lang="en-GB" dirty="0"/>
                    </a:p>
                  </a:txBody>
                  <a:tcPr/>
                </a:tc>
                <a:tc>
                  <a:txBody>
                    <a:bodyPr/>
                    <a:lstStyle/>
                    <a:p>
                      <a:pPr algn="just"/>
                      <a:r>
                        <a:rPr kumimoji="0" lang="en-US" sz="1800" kern="1200" dirty="0" smtClean="0">
                          <a:solidFill>
                            <a:schemeClr val="dk1"/>
                          </a:solidFill>
                          <a:latin typeface="+mn-lt"/>
                          <a:ea typeface="+mn-ea"/>
                          <a:cs typeface="+mn-cs"/>
                        </a:rPr>
                        <a:t>Explains that system development is the entire process of developing a computerized system, initiation and preliminary investigation, system analysis, designing and documenting the system, implementing the system, and maintaining the system.</a:t>
                      </a:r>
                      <a:endParaRPr lang="en-GB" dirty="0"/>
                    </a:p>
                  </a:txBody>
                  <a:tcPr/>
                </a:tc>
              </a:tr>
              <a:tr h="858569">
                <a:tc>
                  <a:txBody>
                    <a:bodyPr/>
                    <a:lstStyle/>
                    <a:p>
                      <a:r>
                        <a:rPr kumimoji="0" lang="en-US" sz="1800" kern="1200" dirty="0" smtClean="0">
                          <a:solidFill>
                            <a:schemeClr val="dk1"/>
                          </a:solidFill>
                          <a:latin typeface="+mn-lt"/>
                          <a:ea typeface="+mn-ea"/>
                          <a:cs typeface="+mn-cs"/>
                        </a:rPr>
                        <a:t>W. Mark (1984) </a:t>
                      </a:r>
                      <a:endParaRPr lang="en-GB" dirty="0"/>
                    </a:p>
                  </a:txBody>
                  <a:tcPr/>
                </a:tc>
                <a:tc>
                  <a:txBody>
                    <a:bodyPr/>
                    <a:lstStyle/>
                    <a:p>
                      <a:pPr algn="just"/>
                      <a:r>
                        <a:rPr kumimoji="0" lang="en-US" sz="1800" kern="1200" dirty="0" smtClean="0">
                          <a:solidFill>
                            <a:schemeClr val="dk1"/>
                          </a:solidFill>
                          <a:latin typeface="+mn-lt"/>
                          <a:ea typeface="+mn-ea"/>
                          <a:cs typeface="+mn-cs"/>
                        </a:rPr>
                        <a:t>Explained a Database as a collection of all data within a particular area of application. He additionally established that database should be free of the application program; which accesses, updates, or change the data items. </a:t>
                      </a:r>
                      <a:endParaRPr lang="en-GB"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Summary of review</a:t>
            </a:r>
            <a:endParaRPr lang="en-GB" dirty="0"/>
          </a:p>
        </p:txBody>
      </p:sp>
      <p:sp>
        <p:nvSpPr>
          <p:cNvPr id="3" name="Content Placeholder 2"/>
          <p:cNvSpPr>
            <a:spLocks noGrp="1"/>
          </p:cNvSpPr>
          <p:nvPr>
            <p:ph idx="1"/>
          </p:nvPr>
        </p:nvSpPr>
        <p:spPr/>
        <p:txBody>
          <a:bodyPr>
            <a:normAutofit lnSpcReduction="10000"/>
          </a:bodyPr>
          <a:lstStyle/>
          <a:p>
            <a:pPr marL="0" indent="0" algn="just">
              <a:buNone/>
            </a:pPr>
            <a:r>
              <a:rPr lang="en-US" sz="3000" dirty="0" smtClean="0">
                <a:latin typeface="Times New Roman" pitchFamily="18" charset="0"/>
                <a:cs typeface="Times New Roman" pitchFamily="18" charset="0"/>
              </a:rPr>
              <a:t>The purpose of literature review is to offer an overview of significant literature published on a topic. This literature review captures the changes and developments undergone in fingerprint verification. It also discusses some of the most relevant issues associated with examinations, the function of database in the system and how an information system can help in realizing the objectives of the </a:t>
            </a:r>
            <a:r>
              <a:rPr lang="en-US" sz="3000" smtClean="0">
                <a:latin typeface="Times New Roman" pitchFamily="18" charset="0"/>
                <a:cs typeface="Times New Roman" pitchFamily="18" charset="0"/>
              </a:rPr>
              <a:t>research.</a:t>
            </a:r>
            <a:endParaRPr lang="en-GB" sz="3000" dirty="0" smtClean="0">
              <a:latin typeface="Times New Roman" pitchFamily="18" charset="0"/>
              <a:cs typeface="Times New Roman" pitchFamily="18" charset="0"/>
            </a:endParaRPr>
          </a:p>
          <a:p>
            <a:pPr marL="0" indent="0" algn="just">
              <a:buNone/>
            </a:pPr>
            <a:endParaRPr lang="en-GB" sz="2800" dirty="0" smtClean="0">
              <a:latin typeface="Times New Roman" pitchFamily="18" charset="0"/>
              <a:cs typeface="Times New Roman" pitchFamily="18" charset="0"/>
            </a:endParaRPr>
          </a:p>
          <a:p>
            <a:pPr marL="0" indent="0">
              <a:buNone/>
            </a:pPr>
            <a:r>
              <a:rPr lang="en-US" dirty="0" smtClean="0"/>
              <a:t> </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pPr algn="ctr"/>
            <a:r>
              <a:rPr lang="en-US" dirty="0" smtClean="0"/>
              <a:t>methodology</a:t>
            </a:r>
            <a:endParaRPr lang="en-GB"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itchFamily="18" charset="0"/>
                <a:cs typeface="Times New Roman" pitchFamily="18" charset="0"/>
              </a:rPr>
              <a:t>One of the important issues in building software is deciding what programming language and platform is to be used. The stand-alone application using Java SE has been chosen as a platform for hosting the proposed software and Java has been chosen for the purpose of writing this program. In the aspect of database, MySQL will be used in storing and accessing information.</a:t>
            </a:r>
            <a:endParaRPr lang="en-GB" dirty="0" smtClean="0">
              <a:latin typeface="Times New Roman" pitchFamily="18" charset="0"/>
              <a:cs typeface="Times New Roman" pitchFamily="18" charset="0"/>
            </a:endParaRPr>
          </a:p>
          <a:p>
            <a:pPr>
              <a:buNone/>
            </a:pPr>
            <a:endParaRPr lang="en-GB" dirty="0" smtClean="0"/>
          </a:p>
          <a:p>
            <a:pPr>
              <a:buNone/>
            </a:pPr>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314</TotalTime>
  <Words>835</Words>
  <Application>Microsoft Office PowerPoint</Application>
  <PresentationFormat>On-screen Show (4:3)</PresentationFormat>
  <Paragraphs>41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Computerized EXAMINATION VERIFICATION AND VALIDATION SYSTEM  by   SALIHU MUHAMMAD SANUSI kpt/cst/15/10496  supervised by  Malam muhammed auwal ahmed</vt:lpstr>
      <vt:lpstr>Presentation outline</vt:lpstr>
      <vt:lpstr>introduction</vt:lpstr>
      <vt:lpstr>Significance of the project</vt:lpstr>
      <vt:lpstr>Problem background</vt:lpstr>
      <vt:lpstr>objectives</vt:lpstr>
      <vt:lpstr>Literature review</vt:lpstr>
      <vt:lpstr>Summary of review</vt:lpstr>
      <vt:lpstr>methodology</vt:lpstr>
      <vt:lpstr>Summary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41</cp:revision>
  <dcterms:created xsi:type="dcterms:W3CDTF">2018-01-28T01:42:37Z</dcterms:created>
  <dcterms:modified xsi:type="dcterms:W3CDTF">2018-01-30T21:58:04Z</dcterms:modified>
</cp:coreProperties>
</file>