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</p:sldIdLst>
  <p:sldSz cx="18288000" cy="10287000"/>
  <p:notesSz cx="6858000" cy="9144000"/>
  <p:embeddedFontLst>
    <p:embeddedFont>
      <p:font typeface="Batanga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aser Arabic" panose="020B0604020202020204" charset="-78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873892" y="132204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267090" y="5429554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1" y="0"/>
                </a:lnTo>
                <a:lnTo>
                  <a:pt x="3300891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73118" y="2981449"/>
            <a:ext cx="15341765" cy="2729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86"/>
              </a:lnSpc>
              <a:spcBef>
                <a:spcPct val="0"/>
              </a:spcBef>
            </a:pPr>
            <a:r>
              <a:rPr lang="en-US" sz="15918" dirty="0">
                <a:latin typeface="Batangas"/>
                <a:ea typeface="Batangas"/>
                <a:cs typeface="Batangas"/>
                <a:sym typeface="Batangas"/>
              </a:rPr>
              <a:t>MOVIVE CGV</a:t>
            </a:r>
          </a:p>
        </p:txBody>
      </p:sp>
      <p:sp>
        <p:nvSpPr>
          <p:cNvPr id="13" name="Freeform 13"/>
          <p:cNvSpPr/>
          <p:nvPr/>
        </p:nvSpPr>
        <p:spPr>
          <a:xfrm flipH="1">
            <a:off x="14631192" y="5429554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39"/>
                </a:lnTo>
                <a:lnTo>
                  <a:pt x="3300892" y="1998539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017057" y="2852124"/>
            <a:ext cx="13142722" cy="2815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17"/>
              </a:lnSpc>
              <a:spcBef>
                <a:spcPct val="0"/>
              </a:spcBef>
            </a:pPr>
            <a:r>
              <a:rPr lang="en-US" sz="16441" dirty="0">
                <a:latin typeface="Batangas"/>
                <a:ea typeface="Batangas"/>
                <a:cs typeface="Batangas"/>
                <a:sym typeface="Batangas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592147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40"/>
                </a:lnTo>
                <a:lnTo>
                  <a:pt x="0" y="1998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616083">
            <a:off x="15651170" y="-1569970"/>
            <a:ext cx="4095539" cy="4776138"/>
          </a:xfrm>
          <a:custGeom>
            <a:avLst/>
            <a:gdLst/>
            <a:ahLst/>
            <a:cxnLst/>
            <a:rect l="l" t="t" r="r" b="b"/>
            <a:pathLst>
              <a:path w="4095539" h="4776138">
                <a:moveTo>
                  <a:pt x="0" y="0"/>
                </a:moveTo>
                <a:lnTo>
                  <a:pt x="4095539" y="0"/>
                </a:lnTo>
                <a:lnTo>
                  <a:pt x="4095539" y="4776138"/>
                </a:lnTo>
                <a:lnTo>
                  <a:pt x="0" y="47761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563350" y="-209550"/>
            <a:ext cx="11161300" cy="183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  <a:spcBef>
                <a:spcPct val="0"/>
              </a:spcBef>
            </a:pPr>
            <a:r>
              <a:rPr lang="en-US" sz="10663" dirty="0">
                <a:latin typeface="Batangas"/>
                <a:ea typeface="Batangas"/>
                <a:cs typeface="Batangas"/>
                <a:sym typeface="Batangas"/>
              </a:rPr>
              <a:t>MỤC LỤC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0446" y="2348456"/>
            <a:ext cx="4513843" cy="1793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2"/>
              </a:lnSpc>
              <a:spcBef>
                <a:spcPct val="0"/>
              </a:spcBef>
            </a:pPr>
            <a:r>
              <a:rPr lang="en-US" sz="5115" dirty="0">
                <a:latin typeface="Batangas"/>
                <a:ea typeface="Batangas"/>
                <a:cs typeface="Batangas"/>
                <a:sym typeface="Batangas"/>
              </a:rPr>
              <a:t>Ý TƯỞNG BAN ĐẦU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92547" y="2348456"/>
            <a:ext cx="4513843" cy="1793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2"/>
              </a:lnSpc>
              <a:spcBef>
                <a:spcPct val="0"/>
              </a:spcBef>
            </a:pPr>
            <a:r>
              <a:rPr lang="en-US" sz="5115" dirty="0">
                <a:latin typeface="Batangas"/>
                <a:ea typeface="Batangas"/>
                <a:cs typeface="Batangas"/>
                <a:sym typeface="Batangas"/>
              </a:rPr>
              <a:t>QUÁ TRÌNH LÀM BÀI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34649" y="2348456"/>
            <a:ext cx="4513843" cy="1793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2"/>
              </a:lnSpc>
              <a:spcBef>
                <a:spcPct val="0"/>
              </a:spcBef>
            </a:pPr>
            <a:r>
              <a:rPr lang="en-US" sz="5115" dirty="0">
                <a:latin typeface="Batangas"/>
                <a:ea typeface="Batangas"/>
                <a:cs typeface="Batangas"/>
                <a:sym typeface="Batangas"/>
              </a:rPr>
              <a:t>KHÓ KHĂN KHI LÀM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07367" y="5408325"/>
            <a:ext cx="4513843" cy="1793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2"/>
              </a:lnSpc>
              <a:spcBef>
                <a:spcPct val="0"/>
              </a:spcBef>
            </a:pPr>
            <a:r>
              <a:rPr lang="en-US" sz="5115" dirty="0">
                <a:latin typeface="Batangas"/>
                <a:ea typeface="Batangas"/>
                <a:cs typeface="Batangas"/>
                <a:sym typeface="Batangas"/>
              </a:rPr>
              <a:t>DEMO SẢN PHẨM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77727" y="5408325"/>
            <a:ext cx="4513843" cy="1793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62"/>
              </a:lnSpc>
              <a:spcBef>
                <a:spcPct val="0"/>
              </a:spcBef>
            </a:pPr>
            <a:r>
              <a:rPr lang="en-US" sz="5115" dirty="0">
                <a:latin typeface="Batangas"/>
                <a:ea typeface="Batangas"/>
                <a:cs typeface="Batangas"/>
                <a:sym typeface="Batangas"/>
              </a:rPr>
              <a:t>PHÁT TRIỂN TƯƠNG LAI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300892" y="789720"/>
            <a:ext cx="11161300" cy="183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  <a:spcBef>
                <a:spcPct val="0"/>
              </a:spcBef>
            </a:pPr>
            <a:r>
              <a:rPr lang="en-US" sz="10663" dirty="0">
                <a:latin typeface="Batangas"/>
                <a:ea typeface="Batangas"/>
                <a:cs typeface="Batangas"/>
                <a:sym typeface="Batangas"/>
              </a:rPr>
              <a:t>Ý TƯỞNG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2877292"/>
            <a:ext cx="16230600" cy="197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723" lvl="1" indent="-405361" algn="just">
              <a:lnSpc>
                <a:spcPts val="5257"/>
              </a:lnSpc>
              <a:buFont typeface="Arial"/>
              <a:buChar char="•"/>
            </a:pPr>
            <a:r>
              <a:rPr lang="en-US" sz="3755" dirty="0">
                <a:latin typeface="Montaser Arabic"/>
                <a:ea typeface="Montaser Arabic"/>
                <a:cs typeface="Montaser Arabic"/>
                <a:sym typeface="Montaser Arabic"/>
              </a:rPr>
              <a:t>EM THÍCH ĐI XEM PHIM, NHƯNG LẠI KHÔNG MUỐN PHẢI XẾP HÀNG QUÁ LÂU. VIỆC CHỜ ĐỢI CÓ THỂ KHIẾN CHÚNG TA CẢM THẤY RẤT KHÓ CHỊU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304428"/>
            <a:ext cx="16230600" cy="130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723" lvl="1" indent="-405361" algn="just">
              <a:lnSpc>
                <a:spcPts val="5257"/>
              </a:lnSpc>
              <a:buFont typeface="Arial"/>
              <a:buChar char="•"/>
            </a:pPr>
            <a:r>
              <a:rPr lang="en-US" sz="3755" dirty="0">
                <a:latin typeface="Montaser Arabic"/>
                <a:ea typeface="Montaser Arabic"/>
                <a:cs typeface="Montaser Arabic"/>
                <a:sym typeface="Montaser Arabic"/>
              </a:rPr>
              <a:t>TRANG WEB NÀY RA ĐỜI ĐỂ GIÚP MỌI NGƯỜI THUẬN TIỆN HƠN TRONG VIỆC ĐẶT VÉ XEM PHIM, TRÁNH PHẢI CHỜ ĐỢI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825808" y="-176211"/>
            <a:ext cx="11161300" cy="183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  <a:spcBef>
                <a:spcPct val="0"/>
              </a:spcBef>
            </a:pPr>
            <a:r>
              <a:rPr lang="en-US" sz="10663" dirty="0">
                <a:latin typeface="Batangas"/>
                <a:ea typeface="Batangas"/>
                <a:cs typeface="Batangas"/>
                <a:sym typeface="Batangas"/>
              </a:rPr>
              <a:t>QUÁ TRÌNH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97500" y="2329291"/>
            <a:ext cx="7218221" cy="207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6"/>
              </a:lnSpc>
            </a:pPr>
            <a:r>
              <a:rPr lang="en-US" sz="2962" dirty="0">
                <a:latin typeface="Montaser Arabic"/>
                <a:ea typeface="Montaser Arabic"/>
                <a:cs typeface="Montaser Arabic"/>
                <a:sym typeface="Montaser Arabic"/>
              </a:rPr>
              <a:t>LÊN Ý TƯỞNG VÀ LÀM PHẦN KHUNG CỦA SẢN PHẨM TRƯỚC. XÁC ĐỊNH CÁC PHẦN CẦN CÓ TRONG TRANG WEB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51649" y="1628489"/>
            <a:ext cx="1748317" cy="66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6"/>
              </a:lnSpc>
            </a:pPr>
            <a:r>
              <a:rPr lang="en-US" sz="3862" u="sng" dirty="0">
                <a:latin typeface="Montaser Arabic"/>
                <a:ea typeface="Montaser Arabic"/>
                <a:cs typeface="Montaser Arabic"/>
                <a:sym typeface="Montaser Arabic"/>
              </a:rPr>
              <a:t>TUẦN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89774" y="1661827"/>
            <a:ext cx="3254128" cy="66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6"/>
              </a:lnSpc>
            </a:pPr>
            <a:r>
              <a:rPr lang="en-US" sz="3862" u="sng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TUẦN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24857" y="2344780"/>
            <a:ext cx="7218221" cy="1026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6"/>
              </a:lnSpc>
            </a:pPr>
            <a:r>
              <a:rPr lang="en-US" sz="2962" dirty="0">
                <a:latin typeface="Montaser Arabic"/>
                <a:ea typeface="Montaser Arabic"/>
                <a:cs typeface="Montaser Arabic"/>
                <a:sym typeface="Montaser Arabic"/>
              </a:rPr>
              <a:t>HOÀN THIỆN VISUAL, CSS CHO TRANG WEB VÀ CÁC PHẦN CỦA NÓ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7500" y="6053731"/>
            <a:ext cx="7218221" cy="1548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6"/>
              </a:lnSpc>
            </a:pPr>
            <a:r>
              <a:rPr lang="en-US" sz="2962" dirty="0">
                <a:latin typeface="Montaser Arabic"/>
                <a:ea typeface="Montaser Arabic"/>
                <a:cs typeface="Montaser Arabic"/>
                <a:sym typeface="Montaser Arabic"/>
              </a:rPr>
              <a:t>LÀM PHẦN JAVASCRIPT CHO TRANG WEB VÀ CHỈNH SỬA/BỔ SUNG NHỮNG PHẦN CÒN THIẾU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51649" y="5170753"/>
            <a:ext cx="2425917" cy="66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6"/>
              </a:lnSpc>
            </a:pPr>
            <a:r>
              <a:rPr lang="en-US" sz="3862" u="sng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TUẦN 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89774" y="5170753"/>
            <a:ext cx="1963917" cy="66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6"/>
              </a:lnSpc>
            </a:pPr>
            <a:r>
              <a:rPr lang="en-US" sz="3862" u="sng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TUẦN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62623" y="6053731"/>
            <a:ext cx="7218221" cy="1548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6"/>
              </a:lnSpc>
            </a:pPr>
            <a:r>
              <a:rPr lang="en-US" sz="2962" dirty="0">
                <a:latin typeface="Montaser Arabic"/>
                <a:ea typeface="Montaser Arabic"/>
                <a:cs typeface="Montaser Arabic"/>
                <a:sym typeface="Montaser Arabic"/>
              </a:rPr>
              <a:t>CHẠY THỬ VÀ KIẾM TRA SẢN PHẨM, SỬA LỖI/BUG. HOÀN THIỆN SLIDE VÀ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300892" y="789720"/>
            <a:ext cx="11161300" cy="183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  <a:spcBef>
                <a:spcPct val="0"/>
              </a:spcBef>
            </a:pPr>
            <a:r>
              <a:rPr lang="en-US" sz="10663">
                <a:solidFill>
                  <a:srgbClr val="393939"/>
                </a:solidFill>
                <a:latin typeface="Batangas"/>
                <a:ea typeface="Batangas"/>
                <a:cs typeface="Batangas"/>
                <a:sym typeface="Batangas"/>
              </a:rPr>
              <a:t>KHÓ KHĂN 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3783896"/>
            <a:ext cx="7218221" cy="316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6"/>
              </a:lnSpc>
            </a:pP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Cần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làm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html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giao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diện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sao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cho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đ</a:t>
            </a:r>
            <a:r>
              <a:rPr lang="vi-VN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ơ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n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giản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và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dễ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sử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dụng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với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nhiều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ng</a:t>
            </a:r>
            <a:r>
              <a:rPr lang="vi-VN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ư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ời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.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Css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cũng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cần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phải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làm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thật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đẹp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,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bắt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mắt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và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thu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hút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v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ới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ng</a:t>
            </a:r>
            <a:r>
              <a:rPr lang="vi-VN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ư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ời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dùng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endParaRPr lang="en-US" sz="4400" dirty="0">
              <a:solidFill>
                <a:srgbClr val="000000"/>
              </a:solidFill>
              <a:latin typeface="Montaser Arabic"/>
              <a:ea typeface="Montaser Arabic"/>
              <a:cs typeface="Montaser Arabic"/>
              <a:sym typeface="Montaser Arab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041079" y="3783896"/>
            <a:ext cx="7218221" cy="316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6"/>
              </a:lnSpc>
            </a:pP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Javascript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nhiều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lúc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vẫn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còn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bị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lỗi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,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thâm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chí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có</a:t>
            </a:r>
            <a:r>
              <a:rPr lang="en-US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nh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ững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lúc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còn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không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biết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lỗi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ở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vị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trí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nào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,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sửa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kiều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gì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.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Bên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cạnh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đó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, là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phần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thanh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search </a:t>
            </a:r>
            <a:r>
              <a:rPr lang="en-GB" sz="4400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và</a:t>
            </a:r>
            <a:r>
              <a:rPr lang="en-GB" sz="4400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API</a:t>
            </a:r>
            <a:endParaRPr lang="en-US" sz="4400" dirty="0">
              <a:solidFill>
                <a:srgbClr val="000000"/>
              </a:solidFill>
              <a:latin typeface="Montaser Arabic"/>
              <a:ea typeface="Montaser Arabic"/>
              <a:cs typeface="Montaser Arabic"/>
              <a:sym typeface="Montaser Arabic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00892" y="2859009"/>
            <a:ext cx="2891317" cy="66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6"/>
              </a:lnSpc>
            </a:pPr>
            <a:r>
              <a:rPr lang="en-US" sz="3862" u="sng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Khó</a:t>
            </a:r>
            <a:r>
              <a:rPr lang="en-US" sz="3862" u="sng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khan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40326" y="2859009"/>
            <a:ext cx="5197228" cy="663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06"/>
              </a:lnSpc>
            </a:pPr>
            <a:r>
              <a:rPr lang="en-US" sz="3862" u="sng" dirty="0" err="1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Khó</a:t>
            </a:r>
            <a:r>
              <a:rPr lang="en-US" sz="3862" u="sng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khan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300892" y="789720"/>
            <a:ext cx="11161300" cy="170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  <a:spcBef>
                <a:spcPct val="0"/>
              </a:spcBef>
            </a:pPr>
            <a:r>
              <a:rPr lang="en-US" sz="7200" dirty="0">
                <a:latin typeface="Batangas"/>
                <a:ea typeface="Batangas"/>
                <a:cs typeface="Batangas"/>
                <a:sym typeface="Batangas"/>
              </a:rPr>
              <a:t>GI</a:t>
            </a:r>
            <a:r>
              <a:rPr lang="en-GB" sz="7200" dirty="0">
                <a:latin typeface="Batangas"/>
                <a:ea typeface="Batangas"/>
                <a:cs typeface="Batangas"/>
                <a:sym typeface="Batangas"/>
              </a:rPr>
              <a:t>ỚI THIỆU S</a:t>
            </a:r>
            <a:r>
              <a:rPr lang="vi-VN" sz="7200" dirty="0">
                <a:latin typeface="Batangas"/>
                <a:ea typeface="Batangas"/>
                <a:cs typeface="Batangas"/>
                <a:sym typeface="Batangas"/>
              </a:rPr>
              <a:t>Ơ</a:t>
            </a:r>
            <a:r>
              <a:rPr lang="en-GB" sz="7200" dirty="0">
                <a:latin typeface="Batangas"/>
                <a:ea typeface="Batangas"/>
                <a:cs typeface="Batangas"/>
                <a:sym typeface="Batangas"/>
              </a:rPr>
              <a:t> QUA</a:t>
            </a:r>
            <a:endParaRPr lang="en-US" sz="7200" dirty="0">
              <a:latin typeface="Batangas"/>
              <a:ea typeface="Batangas"/>
              <a:cs typeface="Batangas"/>
              <a:sym typeface="Batangas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2877292"/>
            <a:ext cx="16230600" cy="1308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723" lvl="1" indent="-405361" algn="just">
              <a:lnSpc>
                <a:spcPts val="5257"/>
              </a:lnSpc>
              <a:buFont typeface="Arial"/>
              <a:buChar char="•"/>
            </a:pPr>
            <a:r>
              <a:rPr lang="en-US" sz="3755" dirty="0">
                <a:latin typeface="Montaser Arabic"/>
                <a:ea typeface="Montaser Arabic"/>
                <a:cs typeface="Montaser Arabic"/>
                <a:sym typeface="Montaser Arabic"/>
              </a:rPr>
              <a:t>LÀ MỘT TRANG </a:t>
            </a:r>
            <a:r>
              <a:rPr lang="en-GB" sz="3755" dirty="0">
                <a:latin typeface="Montaser Arabic"/>
                <a:ea typeface="Montaser Arabic"/>
                <a:cs typeface="Montaser Arabic"/>
                <a:sym typeface="Montaser Arabic"/>
              </a:rPr>
              <a:t>WEB BÁN VÉ XEM PHIM MANG H</a:t>
            </a:r>
            <a:r>
              <a:rPr lang="vi-VN" sz="3755" dirty="0">
                <a:latin typeface="Montaser Arabic"/>
                <a:ea typeface="Montaser Arabic"/>
                <a:cs typeface="Montaser Arabic"/>
                <a:sym typeface="Montaser Arabic"/>
              </a:rPr>
              <a:t>Ơ</a:t>
            </a:r>
            <a:r>
              <a:rPr lang="en-GB" sz="3755" dirty="0">
                <a:latin typeface="Montaser Arabic"/>
                <a:ea typeface="Montaser Arabic"/>
                <a:cs typeface="Montaser Arabic"/>
                <a:sym typeface="Montaser Arabic"/>
              </a:rPr>
              <a:t>I H</a:t>
            </a:r>
            <a:r>
              <a:rPr lang="vi-VN" sz="3755" dirty="0">
                <a:latin typeface="Montaser Arabic"/>
                <a:ea typeface="Montaser Arabic"/>
                <a:cs typeface="Montaser Arabic"/>
                <a:sym typeface="Montaser Arabic"/>
              </a:rPr>
              <a:t>Ư</a:t>
            </a:r>
            <a:r>
              <a:rPr lang="en-GB" sz="3755" dirty="0">
                <a:latin typeface="Montaser Arabic"/>
                <a:ea typeface="Montaser Arabic"/>
                <a:cs typeface="Montaser Arabic"/>
                <a:sym typeface="Montaser Arabic"/>
              </a:rPr>
              <a:t>ỚNG CGV, CÓ THỂ CHỌN PHIM, THAM GIA CÁC EVENT</a:t>
            </a:r>
            <a:endParaRPr lang="en-US" sz="3755" dirty="0">
              <a:latin typeface="Montaser Arabic"/>
              <a:ea typeface="Montaser Arabic"/>
              <a:cs typeface="Montaser Arabic"/>
              <a:sym typeface="Montaser Arab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5304428"/>
            <a:ext cx="16230600" cy="1308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723" lvl="1" indent="-405361" algn="just">
              <a:lnSpc>
                <a:spcPts val="5257"/>
              </a:lnSpc>
              <a:buFont typeface="Arial"/>
              <a:buChar char="•"/>
            </a:pPr>
            <a:r>
              <a:rPr lang="en-US" sz="3755" dirty="0">
                <a:latin typeface="Montaser Arabic"/>
                <a:ea typeface="Montaser Arabic"/>
                <a:cs typeface="Montaser Arabic"/>
                <a:sym typeface="Montaser Arabic"/>
              </a:rPr>
              <a:t>GỒM 3 MÀN CHÍNH: ĐĂNG KÝ ĐĂNG NHẬP VÀ MAIN. </a:t>
            </a:r>
            <a:r>
              <a:rPr lang="en-US" sz="3755">
                <a:latin typeface="Montaser Arabic"/>
                <a:ea typeface="Montaser Arabic"/>
                <a:cs typeface="Montaser Arabic"/>
                <a:sym typeface="Montaser Arabic"/>
              </a:rPr>
              <a:t>BÊN CẠNH ĐÓ LÀ NHIỀU PHẦN NHỎ SAU KHI CHỌN MAIN</a:t>
            </a:r>
            <a:endParaRPr lang="en-US" sz="3755" dirty="0">
              <a:latin typeface="Montaser Arabic"/>
              <a:ea typeface="Montaser Arabic"/>
              <a:cs typeface="Montaser Arabic"/>
              <a:sym typeface="Montaser Arabic"/>
            </a:endParaRPr>
          </a:p>
        </p:txBody>
      </p:sp>
    </p:spTree>
    <p:extLst>
      <p:ext uri="{BB962C8B-B14F-4D97-AF65-F5344CB8AC3E}">
        <p14:creationId xmlns:p14="http://schemas.microsoft.com/office/powerpoint/2010/main" val="141995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87818" y="2361504"/>
            <a:ext cx="13112363" cy="3642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15"/>
              </a:lnSpc>
              <a:spcBef>
                <a:spcPct val="0"/>
              </a:spcBef>
            </a:pPr>
            <a:r>
              <a:rPr lang="en-US" sz="21225" dirty="0">
                <a:latin typeface="Batangas"/>
                <a:ea typeface="Batangas"/>
                <a:cs typeface="Batangas"/>
                <a:sym typeface="Batangas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15691" y="1010015"/>
            <a:ext cx="13336662" cy="183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  <a:spcBef>
                <a:spcPct val="0"/>
              </a:spcBef>
            </a:pPr>
            <a:r>
              <a:rPr lang="en-US" sz="10663" dirty="0">
                <a:latin typeface="Batangas"/>
                <a:ea typeface="Batangas"/>
                <a:cs typeface="Batangas"/>
                <a:sym typeface="Batangas"/>
              </a:rPr>
              <a:t>ƯU VÀ NHƯỢC ĐIỂM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3226564"/>
            <a:ext cx="16230600" cy="1916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133" lvl="1" indent="-394567" algn="just">
              <a:lnSpc>
                <a:spcPts val="5117"/>
              </a:lnSpc>
              <a:buFont typeface="Arial"/>
              <a:buChar char="•"/>
            </a:pPr>
            <a:r>
              <a:rPr lang="en-US" sz="3655" dirty="0">
                <a:latin typeface="Montaser Arabic"/>
                <a:ea typeface="Montaser Arabic"/>
                <a:cs typeface="Montaser Arabic"/>
                <a:sym typeface="Montaser Arabic"/>
              </a:rPr>
              <a:t>ƯU ĐIỂM: TRANG WEB CÓ NHỮNG PHẦN CƠ BẢN, GIAO DIỆN DỄ NHÌN VÀ SỬ DỤNG. VẪN DỤNG ĐƯỢC CÁC KIẾN THỨC ĐÃ ĐƯỢC HỌC TRONG KHÓA VÀO SẢN PHẨM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524500"/>
            <a:ext cx="16230600" cy="1269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133" lvl="1" indent="-394567" algn="just">
              <a:lnSpc>
                <a:spcPts val="5117"/>
              </a:lnSpc>
              <a:buFont typeface="Arial"/>
              <a:buChar char="•"/>
            </a:pPr>
            <a:r>
              <a:rPr lang="en-US" sz="3655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NHƯỢC ĐIỂM: GIAO DIỆN CHƯA ĐƯỢC ĐẸP, MỘT VÀI TÍNH NĂNG VẪN CÒN THIẾU, CHƯA ĐỦ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1429474" y="8401941"/>
            <a:ext cx="22035783" cy="1712717"/>
            <a:chOff x="0" y="0"/>
            <a:chExt cx="29381044" cy="22836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9793681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2" y="0"/>
                  </a:lnTo>
                  <a:lnTo>
                    <a:pt x="9793682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9587363" y="0"/>
              <a:ext cx="9793681" cy="2283623"/>
            </a:xfrm>
            <a:custGeom>
              <a:avLst/>
              <a:gdLst/>
              <a:ahLst/>
              <a:cxnLst/>
              <a:rect l="l" t="t" r="r" b="b"/>
              <a:pathLst>
                <a:path w="9793681" h="2283623">
                  <a:moveTo>
                    <a:pt x="0" y="0"/>
                  </a:moveTo>
                  <a:lnTo>
                    <a:pt x="9793681" y="0"/>
                  </a:lnTo>
                  <a:lnTo>
                    <a:pt x="9793681" y="2283623"/>
                  </a:lnTo>
                  <a:lnTo>
                    <a:pt x="0" y="22836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0" y="33339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0" y="0"/>
                </a:moveTo>
                <a:lnTo>
                  <a:pt x="3300892" y="0"/>
                </a:lnTo>
                <a:lnTo>
                  <a:pt x="3300892" y="1998539"/>
                </a:lnTo>
                <a:lnTo>
                  <a:pt x="0" y="19985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15691" y="1010015"/>
            <a:ext cx="13336662" cy="170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28"/>
              </a:lnSpc>
              <a:spcBef>
                <a:spcPct val="0"/>
              </a:spcBef>
            </a:pPr>
            <a:r>
              <a:rPr lang="en-US" sz="7200" dirty="0">
                <a:latin typeface="Batangas"/>
                <a:ea typeface="Batangas"/>
                <a:cs typeface="Batangas"/>
                <a:sym typeface="Batangas"/>
              </a:rPr>
              <a:t>PHÁT TRIỂN TRONG T</a:t>
            </a:r>
            <a:r>
              <a:rPr lang="vi-VN" sz="7200" dirty="0">
                <a:latin typeface="Batangas"/>
                <a:ea typeface="Batangas"/>
                <a:cs typeface="Batangas"/>
                <a:sym typeface="Batangas"/>
              </a:rPr>
              <a:t>Ư</a:t>
            </a:r>
            <a:r>
              <a:rPr lang="en-GB" sz="7200" dirty="0">
                <a:latin typeface="Batangas"/>
                <a:ea typeface="Batangas"/>
                <a:cs typeface="Batangas"/>
                <a:sym typeface="Batangas"/>
              </a:rPr>
              <a:t>ƠNG </a:t>
            </a:r>
            <a:r>
              <a:rPr lang="en-GB" sz="7200" dirty="0" err="1">
                <a:latin typeface="Batangas"/>
                <a:ea typeface="Batangas"/>
                <a:cs typeface="Batangas"/>
                <a:sym typeface="Batangas"/>
              </a:rPr>
              <a:t>LAi</a:t>
            </a:r>
            <a:endParaRPr lang="en-US" sz="7200" dirty="0">
              <a:latin typeface="Batangas"/>
              <a:ea typeface="Batangas"/>
              <a:cs typeface="Batangas"/>
              <a:sym typeface="Batangas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4987108" y="0"/>
            <a:ext cx="3300892" cy="1998540"/>
          </a:xfrm>
          <a:custGeom>
            <a:avLst/>
            <a:gdLst/>
            <a:ahLst/>
            <a:cxnLst/>
            <a:rect l="l" t="t" r="r" b="b"/>
            <a:pathLst>
              <a:path w="3300892" h="1998540">
                <a:moveTo>
                  <a:pt x="3300892" y="0"/>
                </a:moveTo>
                <a:lnTo>
                  <a:pt x="0" y="0"/>
                </a:lnTo>
                <a:lnTo>
                  <a:pt x="0" y="1998540"/>
                </a:lnTo>
                <a:lnTo>
                  <a:pt x="3300892" y="1998540"/>
                </a:lnTo>
                <a:lnTo>
                  <a:pt x="330089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3226564"/>
            <a:ext cx="16230600" cy="1260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133" lvl="1" indent="-394567" algn="just">
              <a:lnSpc>
                <a:spcPts val="5117"/>
              </a:lnSpc>
              <a:buFont typeface="Arial"/>
              <a:buChar char="•"/>
            </a:pPr>
            <a:r>
              <a:rPr lang="en-US" sz="3655" dirty="0">
                <a:latin typeface="Montaser Arabic"/>
                <a:ea typeface="Montaser Arabic"/>
                <a:cs typeface="Montaser Arabic"/>
                <a:sym typeface="Montaser Arabic"/>
              </a:rPr>
              <a:t>NÂNG CẤP GIAO DIỆN CHO TRANG </a:t>
            </a:r>
            <a:r>
              <a:rPr lang="en-GB" sz="3655" dirty="0">
                <a:latin typeface="Montaser Arabic"/>
                <a:ea typeface="Montaser Arabic"/>
                <a:cs typeface="Montaser Arabic"/>
                <a:sym typeface="Montaser Arabic"/>
              </a:rPr>
              <a:t>WEB, LÀM CHO VISUAL ĐẸP H</a:t>
            </a:r>
            <a:r>
              <a:rPr lang="vi-VN" sz="3655" dirty="0">
                <a:latin typeface="Montaser Arabic"/>
                <a:ea typeface="Montaser Arabic"/>
                <a:cs typeface="Montaser Arabic"/>
                <a:sym typeface="Montaser Arabic"/>
              </a:rPr>
              <a:t>Ơ</a:t>
            </a:r>
            <a:r>
              <a:rPr lang="en-GB" sz="3655" dirty="0">
                <a:latin typeface="Montaser Arabic"/>
                <a:ea typeface="Montaser Arabic"/>
                <a:cs typeface="Montaser Arabic"/>
                <a:sym typeface="Montaser Arabic"/>
              </a:rPr>
              <a:t>N VÀ DỄ SỬ DỤNG</a:t>
            </a:r>
            <a:endParaRPr lang="en-US" sz="3655" dirty="0">
              <a:latin typeface="Montaser Arabic"/>
              <a:ea typeface="Montaser Arabic"/>
              <a:cs typeface="Montaser Arabic"/>
              <a:sym typeface="Montaser Arab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5524500"/>
            <a:ext cx="16230600" cy="1260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133" lvl="1" indent="-394567" algn="just">
              <a:lnSpc>
                <a:spcPts val="5117"/>
              </a:lnSpc>
              <a:buFont typeface="Arial"/>
              <a:buChar char="•"/>
            </a:pPr>
            <a:r>
              <a:rPr lang="en-US" sz="3655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S</a:t>
            </a:r>
            <a:r>
              <a:rPr lang="en-GB" sz="3655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ỬA LẠI NHỮNG LỖI VÀ BUG ĐANG XUẤT HIỆN ĐỂ CẢI THIỆN TRẢI NGHIỆM CỦA NG</a:t>
            </a:r>
            <a:r>
              <a:rPr lang="vi-VN" sz="3655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Ư</a:t>
            </a:r>
            <a:r>
              <a:rPr lang="en-GB" sz="3655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ỜI DÙNG TRONG T</a:t>
            </a:r>
            <a:r>
              <a:rPr lang="vi-VN" sz="3655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Ư</a:t>
            </a:r>
            <a:r>
              <a:rPr lang="en-GB" sz="3655" dirty="0">
                <a:solidFill>
                  <a:srgbClr val="000000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ƠNG LAI</a:t>
            </a:r>
            <a:endParaRPr lang="en-US" sz="3655" dirty="0">
              <a:solidFill>
                <a:srgbClr val="000000"/>
              </a:solidFill>
              <a:latin typeface="Montaser Arabic"/>
              <a:ea typeface="Montaser Arabic"/>
              <a:cs typeface="Montaser Arabic"/>
              <a:sym typeface="Montaser Arabic"/>
            </a:endParaRPr>
          </a:p>
        </p:txBody>
      </p:sp>
    </p:spTree>
    <p:extLst>
      <p:ext uri="{BB962C8B-B14F-4D97-AF65-F5344CB8AC3E}">
        <p14:creationId xmlns:p14="http://schemas.microsoft.com/office/powerpoint/2010/main" val="95276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405</Words>
  <Application>Microsoft Office PowerPoint</Application>
  <PresentationFormat>Custom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Montaser Arabic</vt:lpstr>
      <vt:lpstr>Arial</vt:lpstr>
      <vt:lpstr>Batangas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Black Modern Illustration Film Roll Presentation</dc:title>
  <dc:creator>Admin</dc:creator>
  <cp:lastModifiedBy>Nguyễn Chí Lâm</cp:lastModifiedBy>
  <cp:revision>7</cp:revision>
  <dcterms:created xsi:type="dcterms:W3CDTF">2006-08-16T00:00:00Z</dcterms:created>
  <dcterms:modified xsi:type="dcterms:W3CDTF">2025-05-10T12:57:30Z</dcterms:modified>
  <dc:identifier>DAGmcVUiY60</dc:identifier>
</cp:coreProperties>
</file>