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94660"/>
  </p:normalViewPr>
  <p:slideViewPr>
    <p:cSldViewPr snapToGrid="0">
      <p:cViewPr>
        <p:scale>
          <a:sx n="75" d="100"/>
          <a:sy n="75" d="100"/>
        </p:scale>
        <p:origin x="14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D0EE8-51C6-8AFA-6A2A-D4503A602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87AB4-ABAB-B9A8-8564-52DC0F17A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007E3-B8F0-BFC4-E523-03240B11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C3BBE-3E53-5583-2CBA-83903030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8FA82-DA3C-CA6B-D335-EDB6EAF1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43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7507-FA1A-ED2A-4511-C41B74F7B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E87090-BDFD-BA87-534C-F89321B97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8B3B-9F4F-D43E-02D6-E28660131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B55B6-02B8-18C5-0134-E0A0D24D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C4BFB-BC8F-7D40-AB7B-963AEF6F2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8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E173E-F7EE-A1D5-B12B-B4CA7FD3E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55B40-2487-934D-F264-05314FFBF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ED866-6B96-1D1F-C9EC-D576503D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EF556-40B9-B588-6901-10EEADB8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B63A1-FA45-AF17-D2F0-07F7EF48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1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3414-EBB2-0CB0-1E8F-0AF00953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232E-BBDE-4343-28D4-7737EBD1F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86795-5E2B-9445-B3E0-75EB29FE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318E2-00D1-1317-DA6B-2DCC705AA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5BED-3C98-6EAF-73A0-1837FA3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4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6F6A-95B1-EC1A-2E80-2F4AD38DA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00C6-D654-6622-7350-A79E1A39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6E96-0877-6CEB-32BF-2E390CF0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92EA8-1874-B447-5C27-81D121A71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70B07-A6E0-B284-5784-734D1728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88D5-F993-40EB-9881-D8308CD9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CAC9B-E70D-16F3-5B38-3EBD72F9BE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E668B-B890-C888-7A5B-4A4ABF550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B7882-DE9A-16F9-B2D0-150922067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519E4-DCA2-104E-2044-E5311DD1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8B0E58-1CD3-DB9B-AC6C-573A76E6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99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915EB-BCB4-5F9F-E4B8-12D38C910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92D66-0511-BC48-DC5F-9158BC59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20590-5757-5180-11D9-980159058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9666A-FED6-8947-DEBA-B1F524D7D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4BA12-2C9A-4104-2B64-985518ADF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B7E1B3-287B-07F3-4BC5-E6B1C39D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7838F-8EF3-CA24-521A-A7086F976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9C63E4-CC5B-AF2C-AFF5-867CD7D8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2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C763-FEDD-686B-CEE4-3AEE5D29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4085C-F9E4-360C-1E74-27D3BAD36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4F1E3-3897-84BB-C2DA-CCCF8F11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6A24B-680C-9C77-5753-1F18AB04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5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6F114-0F53-81DC-0A60-FF248F3E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21CED-01C4-840D-400E-275081551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A31A2-0F9B-C844-84DB-C9FC92CD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92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7EBE-DAE0-5AE0-D839-6CF24CAE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B3FD0-D871-678C-0AAF-47D86EDF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BBB19-9743-6CD1-ACF6-3426F2413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2D728-0598-3BD6-D936-7FEFEA225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D2ECC-E6F6-F590-4F53-249BBC6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D4CA60-6286-757B-29D8-687AD4B22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38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A1B39-C4E3-28D8-BD0E-2EEA663AF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5C1AAB-47F9-1505-5917-B1FD83083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492E2-CFE7-AE94-3104-0DCB039F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3D731-35F4-F407-B9D9-55CF0CB2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54109B-44E2-76EB-9DD7-530B81B15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5AA3-A9CD-84DA-613D-83D79C2AC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2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56C8FA-B679-ACA9-60CA-81052DA42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8FB21-F982-1E60-0EA0-DFA3CA1A2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EDFC-ADA3-4624-3A6F-0E92607A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8C1DD-B8FD-4FBD-A4C8-AEB50CEE5EF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ECB09-4754-38DE-28B6-107BC7E2D7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5A467-8FA3-0A48-674F-3B531C100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6ECD76-5624-40BB-8CD0-C909645E7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7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E98B509E-A739-09F7-8E3A-D78244715380}"/>
              </a:ext>
            </a:extLst>
          </p:cNvPr>
          <p:cNvGrpSpPr/>
          <p:nvPr/>
        </p:nvGrpSpPr>
        <p:grpSpPr>
          <a:xfrm>
            <a:off x="410756" y="842054"/>
            <a:ext cx="3973444" cy="5426455"/>
            <a:chOff x="40276" y="507442"/>
            <a:chExt cx="3973444" cy="54264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C07B574-5351-BC44-3F53-40580B6A918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666" y="507442"/>
              <a:ext cx="1093797" cy="1463040"/>
              <a:chOff x="6400799" y="2832339"/>
              <a:chExt cx="2172269" cy="290558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DA95B30C-B0D4-CC1B-47F8-EC1F4A26545C}"/>
                  </a:ext>
                </a:extLst>
              </p:cNvPr>
              <p:cNvGrpSpPr/>
              <p:nvPr/>
            </p:nvGrpSpPr>
            <p:grpSpPr>
              <a:xfrm>
                <a:off x="6400799" y="2832339"/>
                <a:ext cx="2172269" cy="2905582"/>
                <a:chOff x="313898" y="2142700"/>
                <a:chExt cx="2142699" cy="286603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75A3AA01-AD42-FBEE-B167-044038C2BC8D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F277AA50-FEFD-BBC4-3611-DC42A6BFD71F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281697E-46B1-7EB0-BAF5-D63B9AA20F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78F178FE-080E-B73E-4152-71ED53090F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D31C3072-24AF-7C07-FEBA-2F273DF5A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118E4D62-C474-77CC-942F-5E7B3317FA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80C48999-353C-D1A4-52BA-708DFB779A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AA41B62F-4808-F5A2-35F8-741C29C66C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0" name="Graphic 49" descr="Drama outline">
                <a:extLst>
                  <a:ext uri="{FF2B5EF4-FFF2-40B4-BE49-F238E27FC236}">
                    <a16:creationId xmlns:a16="http://schemas.microsoft.com/office/drawing/2014/main" id="{AFCAFCE5-B064-7DFE-0DD1-2387340B1C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81247" y="314922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170980F-8296-0EB7-8199-0556F57096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1507" y="693719"/>
              <a:ext cx="1093797" cy="1463040"/>
              <a:chOff x="7431206" y="2122227"/>
              <a:chExt cx="2142699" cy="286603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96A7B38-A63D-A3D0-E031-833B2B3B3CE2}"/>
                  </a:ext>
                </a:extLst>
              </p:cNvPr>
              <p:cNvGrpSpPr/>
              <p:nvPr/>
            </p:nvGrpSpPr>
            <p:grpSpPr>
              <a:xfrm>
                <a:off x="7431206" y="2122227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5F7807F-27FA-D2EF-300E-96624E8DB8FB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6522C1D4-ED9F-6900-2F48-CEC3E347A188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5EB2A8D1-607B-CB17-733B-F99AD8DB27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4B58C0E4-AA33-408F-D087-81373E391C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CD81BE35-5415-9A3D-3C8A-CB70746B54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5FA55B1-AFDF-8559-B50B-17AE98C804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C1841087-E018-C3D9-2541-F8E1CE764E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8AF93A3B-DEA9-E1FF-E123-80A4827F05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7" name="Graphic 16" descr="Soccer ball outline">
                <a:extLst>
                  <a:ext uri="{FF2B5EF4-FFF2-40B4-BE49-F238E27FC236}">
                    <a16:creationId xmlns:a16="http://schemas.microsoft.com/office/drawing/2014/main" id="{F2DCC830-A785-DEBD-A0FE-0F3E41730C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9420" y="22894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CA98CAD-08DE-280A-B078-7F0DFDA158F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367" y="1160498"/>
              <a:ext cx="1094957" cy="1463040"/>
              <a:chOff x="327546" y="2156348"/>
              <a:chExt cx="2144973" cy="28660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A60A4F58-D8FB-C630-15A4-75B9CABCC5E1}"/>
                  </a:ext>
                </a:extLst>
              </p:cNvPr>
              <p:cNvGrpSpPr/>
              <p:nvPr/>
            </p:nvGrpSpPr>
            <p:grpSpPr>
              <a:xfrm>
                <a:off x="327546" y="2156348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D130209-CADB-5641-EF82-BBE82DAF83CE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2E96BBA-550D-46BA-B1D5-45EFB248597D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75E139EC-916F-564A-902F-C1D9D1476F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B086F1CD-2F91-1B7A-199E-FB03C7749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B9FBE2-D01F-FAD9-3BDC-B590E361C8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C3E8EEAA-EC1A-153E-EF57-2C884F597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A6CA0E08-8234-6460-54A1-1766DAAACF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FCD59FF7-8262-E45D-B386-9E0E8034EF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9" name="Graphic 38" descr="Gymnast: Floor routine outline">
                <a:extLst>
                  <a:ext uri="{FF2B5EF4-FFF2-40B4-BE49-F238E27FC236}">
                    <a16:creationId xmlns:a16="http://schemas.microsoft.com/office/drawing/2014/main" id="{230D0125-D7BD-04F3-B6FB-A5FCEE86DE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46662" y="2371299"/>
                <a:ext cx="1025857" cy="1025857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2E501CD-45A9-2CFD-11C3-16FEF831CC7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58227" y="4470857"/>
              <a:ext cx="1093796" cy="1463040"/>
              <a:chOff x="5133027" y="3452884"/>
              <a:chExt cx="2157153" cy="288536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1F4EB007-B298-E6D6-6063-E9F8BC866E57}"/>
                  </a:ext>
                </a:extLst>
              </p:cNvPr>
              <p:cNvGrpSpPr/>
              <p:nvPr/>
            </p:nvGrpSpPr>
            <p:grpSpPr>
              <a:xfrm>
                <a:off x="5133027" y="3452884"/>
                <a:ext cx="2157153" cy="2885363"/>
                <a:chOff x="313898" y="2142700"/>
                <a:chExt cx="2142699" cy="286603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E5118BC1-C4BD-D08D-3D62-A9F6488A91C6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AD737A92-A93F-D667-9249-A3E43AE839B4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BBEE3313-1A7A-C98A-F879-6A06CE811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0349DE45-7DB5-243A-E9C2-A47A338FC5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086F99C-BAF1-98FB-A3AB-B7149E4D73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585074EA-E9E0-FE80-1C6B-C7369FFA28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B42A8975-3BE0-1A68-0DEC-EEC7517C8B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862FA827-298A-8264-A550-AA603A865D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1" name="Graphic 60" descr="Maracas outline">
                <a:extLst>
                  <a:ext uri="{FF2B5EF4-FFF2-40B4-BE49-F238E27FC236}">
                    <a16:creationId xmlns:a16="http://schemas.microsoft.com/office/drawing/2014/main" id="{78738367-F58C-8073-2D24-9471CF36F0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00549" y="3665560"/>
                <a:ext cx="1148687" cy="1148687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4EB59AC0-902A-830E-4A18-8DCF5FE0F0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6560" y="2944252"/>
              <a:ext cx="1093797" cy="1463040"/>
              <a:chOff x="6662096" y="2661314"/>
              <a:chExt cx="2320406" cy="3103727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79B96CE-F45B-A026-7972-9B3E45DEC32D}"/>
                  </a:ext>
                </a:extLst>
              </p:cNvPr>
              <p:cNvGrpSpPr/>
              <p:nvPr/>
            </p:nvGrpSpPr>
            <p:grpSpPr>
              <a:xfrm>
                <a:off x="6662096" y="2661314"/>
                <a:ext cx="2320406" cy="3103727"/>
                <a:chOff x="313898" y="2142700"/>
                <a:chExt cx="2142699" cy="286603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3CB97E23-8429-B9FC-647E-AB2FC72E2D4A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029179B4-E6CD-0627-D04E-AC33B4F3EC55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6A8BF3B4-A9BA-742E-AB90-09CB414D7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B12C0508-1CCC-B33A-9B1A-85B66984D2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272B978-7355-92A2-60B4-1BAF83FCE6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8AC78812-37D2-6C10-D52E-ACE8D83FE8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859D542A-40FA-0E31-73D9-9D4C9A7942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287FC236-A804-481D-CAAF-C53639802A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83" name="Graphic 82" descr="Puppet outline">
                <a:extLst>
                  <a:ext uri="{FF2B5EF4-FFF2-40B4-BE49-F238E27FC236}">
                    <a16:creationId xmlns:a16="http://schemas.microsoft.com/office/drawing/2014/main" id="{C7DA2EED-FD42-9541-3CE9-DA3E47B648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877033" y="29718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142831BB-C13B-A43C-1478-C603D9E92C7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9770" y="1854643"/>
              <a:ext cx="1093797" cy="1463040"/>
              <a:chOff x="9976515" y="3784978"/>
              <a:chExt cx="1997122" cy="267130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22A30A96-D296-4931-81FD-EA4ACB2546EE}"/>
                  </a:ext>
                </a:extLst>
              </p:cNvPr>
              <p:cNvGrpSpPr/>
              <p:nvPr/>
            </p:nvGrpSpPr>
            <p:grpSpPr>
              <a:xfrm>
                <a:off x="9976515" y="3784978"/>
                <a:ext cx="1997122" cy="2671309"/>
                <a:chOff x="313898" y="2142700"/>
                <a:chExt cx="2142699" cy="286603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EF6B6D74-D82D-56DA-5C4A-9F8BA9C85381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3F434B5-E660-61F9-FD6B-ECC9466D9B25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DDD86B8C-146B-3F05-4797-DD616654C9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DC4D65B0-5598-AE5C-3F16-7714DB7031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7EF0564E-D81E-3FF5-3266-2903185E00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DCBAB38A-F760-1F81-BB84-0EE0F728C8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93F23040-E4BD-13EC-C940-B19CC485C4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6EF8B08A-EFB7-2B46-8D77-15E91B1A0F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94" name="Graphic 93" descr="Nerve outline">
                <a:extLst>
                  <a:ext uri="{FF2B5EF4-FFF2-40B4-BE49-F238E27FC236}">
                    <a16:creationId xmlns:a16="http://schemas.microsoft.com/office/drawing/2014/main" id="{8AB951C3-82AF-5C4C-D8C6-9CF44F75C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0975074" y="39817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78012CC6-AA3E-8686-C297-E0FC0BD1CDE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8402" y="2238158"/>
              <a:ext cx="1095318" cy="1463040"/>
              <a:chOff x="7754577" y="1201002"/>
              <a:chExt cx="1637357" cy="218705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8BD65BA9-8432-808B-E585-F16F353FF26E}"/>
                  </a:ext>
                </a:extLst>
              </p:cNvPr>
              <p:cNvGrpSpPr/>
              <p:nvPr/>
            </p:nvGrpSpPr>
            <p:grpSpPr>
              <a:xfrm>
                <a:off x="7754577" y="1201002"/>
                <a:ext cx="1635083" cy="2187053"/>
                <a:chOff x="313898" y="2142700"/>
                <a:chExt cx="2142699" cy="2866030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52A48346-00CB-874E-DD72-8657C05ECDF8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F6223E76-565E-AB9A-6831-00DE8B2DDAC1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7BFC4948-E50B-E821-8022-A08A0623F6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30D049DD-FD26-833F-0FAE-94290A5526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B4DD6F4A-9EFC-DBC7-1C49-6EED3E729A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86C4309D-74E0-1EA9-7119-0CD8012FA0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E507A48B-BEAA-6853-3C6B-688E121D21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722441AC-BCC9-18EF-2533-1E8029CCF2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5" name="Graphic 104" descr="Flask outline">
                <a:extLst>
                  <a:ext uri="{FF2B5EF4-FFF2-40B4-BE49-F238E27FC236}">
                    <a16:creationId xmlns:a16="http://schemas.microsoft.com/office/drawing/2014/main" id="{6B07F7E9-0AED-8FB3-5642-2E6B5DDE90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477534" y="133406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6DA21AF-26EA-640E-E70D-0969DEDCE39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0948" y="2646905"/>
              <a:ext cx="1112607" cy="1463040"/>
              <a:chOff x="10095167" y="1544671"/>
              <a:chExt cx="1614614" cy="2123162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240D72A-37B6-7064-6165-DC58B26B136A}"/>
                  </a:ext>
                </a:extLst>
              </p:cNvPr>
              <p:cNvGrpSpPr/>
              <p:nvPr/>
            </p:nvGrpSpPr>
            <p:grpSpPr>
              <a:xfrm>
                <a:off x="10095167" y="1544671"/>
                <a:ext cx="1587317" cy="2123162"/>
                <a:chOff x="313898" y="2142700"/>
                <a:chExt cx="2142699" cy="286603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6DFF298D-9313-7083-B9B7-69EA2E564CBA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0DA9B55-0E79-30BE-E419-CCAAD99F2819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0B49C49-96C6-E634-E8D8-5DEDEA499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B2F3E580-46A8-BBFD-0D7F-6A9C697A51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912617D1-BFC1-2D9D-E489-2009DA38B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96696AB1-4C54-BD6F-A9D6-608BA2BB45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A70B2EEF-1A90-9EBE-1996-D0AACD808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877CE01F-29B2-0F94-203E-CD81C8A90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16" name="Graphic 115" descr="Mitochondria outline">
                <a:extLst>
                  <a:ext uri="{FF2B5EF4-FFF2-40B4-BE49-F238E27FC236}">
                    <a16:creationId xmlns:a16="http://schemas.microsoft.com/office/drawing/2014/main" id="{1C77F197-3907-B32F-1A6B-721CC2FE9D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863619" y="1636594"/>
                <a:ext cx="846162" cy="846162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BAD2512-AA94-9795-ACB7-9EC9782082C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3156" y="1532063"/>
              <a:ext cx="1093797" cy="1463040"/>
              <a:chOff x="7825091" y="3796352"/>
              <a:chExt cx="1635083" cy="218705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F43C775E-1965-26E4-D64E-4554FAD2458D}"/>
                  </a:ext>
                </a:extLst>
              </p:cNvPr>
              <p:cNvGrpSpPr/>
              <p:nvPr/>
            </p:nvGrpSpPr>
            <p:grpSpPr>
              <a:xfrm>
                <a:off x="7825091" y="3796352"/>
                <a:ext cx="1635083" cy="2187053"/>
                <a:chOff x="313898" y="2142700"/>
                <a:chExt cx="2142699" cy="286603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7970006D-0A74-BD03-2898-5BB7226D0CBA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01277BB4-4679-A29B-F71D-CFEDD07FAFEA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A1AF50E6-03E3-7840-AF5A-0A9E9FF48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74973765-C0EF-730F-D751-54CA00282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1E207A72-A39C-FB5E-C834-3AF5146B1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DE9B693D-49A8-7076-8DC3-1B5346A90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6A2C66D1-65FF-F19D-6ACB-B94FCD7030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76D32ED-12DF-9C2B-30CD-DAEBC1BF1B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7" name="Graphic 126" descr="Atom outline">
                <a:extLst>
                  <a:ext uri="{FF2B5EF4-FFF2-40B4-BE49-F238E27FC236}">
                    <a16:creationId xmlns:a16="http://schemas.microsoft.com/office/drawing/2014/main" id="{E36D80EF-DA40-1A23-55B1-FF3D3FB50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545774" y="387255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77D5172-7586-2610-50E2-91A23DC8A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76" y="2920172"/>
              <a:ext cx="1093797" cy="1463040"/>
              <a:chOff x="3339154" y="3098042"/>
              <a:chExt cx="2075526" cy="277618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3F1011E-90FC-A491-D9CE-547E1D377D0C}"/>
                  </a:ext>
                </a:extLst>
              </p:cNvPr>
              <p:cNvGrpSpPr/>
              <p:nvPr/>
            </p:nvGrpSpPr>
            <p:grpSpPr>
              <a:xfrm>
                <a:off x="3339154" y="3098042"/>
                <a:ext cx="2075526" cy="2776180"/>
                <a:chOff x="313898" y="2142700"/>
                <a:chExt cx="2142699" cy="286603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6A51FC7-C789-4A7E-A350-65C2C0039CED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DB659425-4BAB-8C19-2759-6919A65ABA41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62660A53-5F4D-4707-081A-CE9DAA8D2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FA39052D-537C-3015-D4AF-C5C07F4A29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9AEE6627-9D4A-74DD-D339-2E4BC2416E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EB097F36-96D4-BF7C-DD47-2480941CC0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C0281843-3B20-B973-C9E8-5A0ADBD70E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B0ED6495-B7D1-4D12-D028-DECAE96F1C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72" name="Graphic 71" descr="Bongo outline">
                <a:extLst>
                  <a:ext uri="{FF2B5EF4-FFF2-40B4-BE49-F238E27FC236}">
                    <a16:creationId xmlns:a16="http://schemas.microsoft.com/office/drawing/2014/main" id="{D86F3075-EDCC-D5A0-F3C7-4A64CEA49C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244454" y="3378957"/>
                <a:ext cx="1066801" cy="1066801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9BC42F8-6662-7E0E-5A1E-BA8F705C562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9251" y="3675059"/>
              <a:ext cx="1093797" cy="1463040"/>
              <a:chOff x="5095164" y="2133601"/>
              <a:chExt cx="2142699" cy="286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B9D9DC-7B40-4BD8-5871-FA1ED25B725C}"/>
                  </a:ext>
                </a:extLst>
              </p:cNvPr>
              <p:cNvGrpSpPr/>
              <p:nvPr/>
            </p:nvGrpSpPr>
            <p:grpSpPr>
              <a:xfrm>
                <a:off x="5095164" y="2133601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42973B5-832E-4009-4EC0-775DF7C80D9F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DDD42739-9301-335F-85FA-236D97006950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A78E46D6-AF70-3B70-E9DD-B9B82E0E1D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6DB0B49-9099-7EE6-C657-376CEEED5F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DAD0A957-73EF-4466-E055-7DE39AEF8F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6D2A99DA-7FF1-594D-CF16-DEBDE008D1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061F95FD-4F58-2C5C-CC49-5418037F4B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D378D767-AEBA-C5F0-3D8C-B9A7BFD2AC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Graphic 5" descr="Body builder outline">
                <a:extLst>
                  <a:ext uri="{FF2B5EF4-FFF2-40B4-BE49-F238E27FC236}">
                    <a16:creationId xmlns:a16="http://schemas.microsoft.com/office/drawing/2014/main" id="{3075B66C-CFD7-7168-45F8-F65744591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198358" y="235765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7FE6687-00B1-B61B-1999-E8937EDF89E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34982" y="3862897"/>
              <a:ext cx="1093797" cy="1463040"/>
              <a:chOff x="2759122" y="2144974"/>
              <a:chExt cx="2142699" cy="28660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2842678D-1F07-1EFF-DFC8-2228FC35FFC0}"/>
                  </a:ext>
                </a:extLst>
              </p:cNvPr>
              <p:cNvGrpSpPr/>
              <p:nvPr/>
            </p:nvGrpSpPr>
            <p:grpSpPr>
              <a:xfrm>
                <a:off x="2759122" y="2144974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54F761A-5157-8726-40EB-039A13F1EB00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318A239E-0891-8492-247C-507881A48217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C36E470A-D910-1CDB-CB3A-A60FBBA517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B08073B8-F506-EA51-8FD3-030F14116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E7A0D9DB-54E7-D1AC-E4BA-A0B472BA74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408D0F3B-3206-76EA-72BC-D58C5DD8A9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ED94A06F-25EF-ED2E-151A-258DA95F26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D933018-18F6-D112-9058-E110933854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8" name="Graphic 27" descr="Climbing outline">
                <a:extLst>
                  <a:ext uri="{FF2B5EF4-FFF2-40B4-BE49-F238E27FC236}">
                    <a16:creationId xmlns:a16="http://schemas.microsoft.com/office/drawing/2014/main" id="{2BAE69E4-D90C-CEBB-7170-C93EA1668E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864591" y="2384947"/>
                <a:ext cx="914400" cy="914400"/>
              </a:xfrm>
              <a:prstGeom prst="rect">
                <a:avLst/>
              </a:prstGeom>
            </p:spPr>
          </p:pic>
        </p:grp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BC7499-2045-947A-74A8-D7B032B2938B}"/>
              </a:ext>
            </a:extLst>
          </p:cNvPr>
          <p:cNvCxnSpPr>
            <a:cxnSpLocks/>
          </p:cNvCxnSpPr>
          <p:nvPr/>
        </p:nvCxnSpPr>
        <p:spPr>
          <a:xfrm>
            <a:off x="5146876" y="3429000"/>
            <a:ext cx="1898248" cy="0"/>
          </a:xfrm>
          <a:prstGeom prst="straightConnector1">
            <a:avLst/>
          </a:prstGeom>
          <a:ln w="85725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!!PlacesClass">
            <a:extLst>
              <a:ext uri="{FF2B5EF4-FFF2-40B4-BE49-F238E27FC236}">
                <a16:creationId xmlns:a16="http://schemas.microsoft.com/office/drawing/2014/main" id="{0C73128A-56E9-FFD4-DA4C-EA596CD8804C}"/>
              </a:ext>
            </a:extLst>
          </p:cNvPr>
          <p:cNvSpPr/>
          <p:nvPr/>
        </p:nvSpPr>
        <p:spPr>
          <a:xfrm rot="1285019">
            <a:off x="5756311" y="3249169"/>
            <a:ext cx="196386" cy="242414"/>
          </a:xfrm>
          <a:custGeom>
            <a:avLst/>
            <a:gdLst>
              <a:gd name="connsiteX0" fmla="*/ 0 w 196386"/>
              <a:gd name="connsiteY0" fmla="*/ 121207 h 242414"/>
              <a:gd name="connsiteX1" fmla="*/ 98193 w 196386"/>
              <a:gd name="connsiteY1" fmla="*/ 0 h 242414"/>
              <a:gd name="connsiteX2" fmla="*/ 196386 w 196386"/>
              <a:gd name="connsiteY2" fmla="*/ 121207 h 242414"/>
              <a:gd name="connsiteX3" fmla="*/ 98193 w 196386"/>
              <a:gd name="connsiteY3" fmla="*/ 242414 h 242414"/>
              <a:gd name="connsiteX4" fmla="*/ 0 w 196386"/>
              <a:gd name="connsiteY4" fmla="*/ 121207 h 24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86" h="242414" extrusionOk="0">
                <a:moveTo>
                  <a:pt x="0" y="121207"/>
                </a:moveTo>
                <a:cubicBezTo>
                  <a:pt x="-8538" y="49000"/>
                  <a:pt x="42086" y="705"/>
                  <a:pt x="98193" y="0"/>
                </a:cubicBezTo>
                <a:cubicBezTo>
                  <a:pt x="164657" y="2575"/>
                  <a:pt x="182694" y="54701"/>
                  <a:pt x="196386" y="121207"/>
                </a:cubicBezTo>
                <a:cubicBezTo>
                  <a:pt x="192928" y="191525"/>
                  <a:pt x="150325" y="254010"/>
                  <a:pt x="98193" y="242414"/>
                </a:cubicBezTo>
                <a:cubicBezTo>
                  <a:pt x="40983" y="240783"/>
                  <a:pt x="8388" y="192156"/>
                  <a:pt x="0" y="12120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0596EEE-AC35-617A-8CEC-72ABBFC8815D}"/>
              </a:ext>
            </a:extLst>
          </p:cNvPr>
          <p:cNvGrpSpPr/>
          <p:nvPr/>
        </p:nvGrpSpPr>
        <p:grpSpPr>
          <a:xfrm>
            <a:off x="6891895" y="1117048"/>
            <a:ext cx="4850334" cy="4660459"/>
            <a:chOff x="6891895" y="1117048"/>
            <a:chExt cx="4850334" cy="4660459"/>
          </a:xfrm>
        </p:grpSpPr>
        <p:sp>
          <p:nvSpPr>
            <p:cNvPr id="141" name="!!gorillas">
              <a:extLst>
                <a:ext uri="{FF2B5EF4-FFF2-40B4-BE49-F238E27FC236}">
                  <a16:creationId xmlns:a16="http://schemas.microsoft.com/office/drawing/2014/main" id="{03B0459E-4538-FBF5-0B4A-FC692B955ABA}"/>
                </a:ext>
              </a:extLst>
            </p:cNvPr>
            <p:cNvSpPr/>
            <p:nvPr/>
          </p:nvSpPr>
          <p:spPr>
            <a:xfrm>
              <a:off x="10303673" y="198350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!!orangutans">
              <a:extLst>
                <a:ext uri="{FF2B5EF4-FFF2-40B4-BE49-F238E27FC236}">
                  <a16:creationId xmlns:a16="http://schemas.microsoft.com/office/drawing/2014/main" id="{1989889F-2C40-5897-E603-1DA371158E8D}"/>
                </a:ext>
              </a:extLst>
            </p:cNvPr>
            <p:cNvSpPr/>
            <p:nvPr/>
          </p:nvSpPr>
          <p:spPr>
            <a:xfrm>
              <a:off x="10732014" y="2697917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!!chimps">
              <a:extLst>
                <a:ext uri="{FF2B5EF4-FFF2-40B4-BE49-F238E27FC236}">
                  <a16:creationId xmlns:a16="http://schemas.microsoft.com/office/drawing/2014/main" id="{D5F4EBBA-3F35-EAC6-36CB-64FE53A9011D}"/>
                </a:ext>
              </a:extLst>
            </p:cNvPr>
            <p:cNvSpPr/>
            <p:nvPr/>
          </p:nvSpPr>
          <p:spPr>
            <a:xfrm>
              <a:off x="11383177" y="2268426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!!forest">
              <a:extLst>
                <a:ext uri="{FF2B5EF4-FFF2-40B4-BE49-F238E27FC236}">
                  <a16:creationId xmlns:a16="http://schemas.microsoft.com/office/drawing/2014/main" id="{C5BE14A3-59D3-6B62-6F5E-7BCC2480A1B0}"/>
                </a:ext>
              </a:extLst>
            </p:cNvPr>
            <p:cNvSpPr/>
            <p:nvPr/>
          </p:nvSpPr>
          <p:spPr>
            <a:xfrm>
              <a:off x="7559839" y="271024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!!years">
              <a:extLst>
                <a:ext uri="{FF2B5EF4-FFF2-40B4-BE49-F238E27FC236}">
                  <a16:creationId xmlns:a16="http://schemas.microsoft.com/office/drawing/2014/main" id="{38677AE6-5F4F-4339-6152-B6F6D9D9D288}"/>
                </a:ext>
              </a:extLst>
            </p:cNvPr>
            <p:cNvSpPr/>
            <p:nvPr/>
          </p:nvSpPr>
          <p:spPr>
            <a:xfrm>
              <a:off x="7494251" y="370799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!!lives">
              <a:extLst>
                <a:ext uri="{FF2B5EF4-FFF2-40B4-BE49-F238E27FC236}">
                  <a16:creationId xmlns:a16="http://schemas.microsoft.com/office/drawing/2014/main" id="{9E1B298A-476D-7704-9126-9BDE5CE38393}"/>
                </a:ext>
              </a:extLst>
            </p:cNvPr>
            <p:cNvSpPr/>
            <p:nvPr/>
          </p:nvSpPr>
          <p:spPr>
            <a:xfrm>
              <a:off x="8141345" y="3847196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!!ApesClass">
              <a:extLst>
                <a:ext uri="{FF2B5EF4-FFF2-40B4-BE49-F238E27FC236}">
                  <a16:creationId xmlns:a16="http://schemas.microsoft.com/office/drawing/2014/main" id="{8F63B0DB-CECE-887C-B1E1-3F5E3B8D15B3}"/>
                </a:ext>
              </a:extLst>
            </p:cNvPr>
            <p:cNvSpPr/>
            <p:nvPr/>
          </p:nvSpPr>
          <p:spPr>
            <a:xfrm>
              <a:off x="10624409" y="2476244"/>
              <a:ext cx="172383" cy="150259"/>
            </a:xfrm>
            <a:custGeom>
              <a:avLst/>
              <a:gdLst>
                <a:gd name="connsiteX0" fmla="*/ 0 w 172383"/>
                <a:gd name="connsiteY0" fmla="*/ 75130 h 150259"/>
                <a:gd name="connsiteX1" fmla="*/ 86192 w 172383"/>
                <a:gd name="connsiteY1" fmla="*/ 0 h 150259"/>
                <a:gd name="connsiteX2" fmla="*/ 172384 w 172383"/>
                <a:gd name="connsiteY2" fmla="*/ 75130 h 150259"/>
                <a:gd name="connsiteX3" fmla="*/ 86192 w 172383"/>
                <a:gd name="connsiteY3" fmla="*/ 150260 h 150259"/>
                <a:gd name="connsiteX4" fmla="*/ 0 w 172383"/>
                <a:gd name="connsiteY4" fmla="*/ 75130 h 1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83" h="150259" extrusionOk="0">
                  <a:moveTo>
                    <a:pt x="0" y="75130"/>
                  </a:moveTo>
                  <a:cubicBezTo>
                    <a:pt x="-9426" y="27823"/>
                    <a:pt x="32030" y="2462"/>
                    <a:pt x="86192" y="0"/>
                  </a:cubicBezTo>
                  <a:cubicBezTo>
                    <a:pt x="142140" y="1757"/>
                    <a:pt x="170082" y="33710"/>
                    <a:pt x="172384" y="75130"/>
                  </a:cubicBezTo>
                  <a:cubicBezTo>
                    <a:pt x="164423" y="124398"/>
                    <a:pt x="133089" y="154164"/>
                    <a:pt x="86192" y="150260"/>
                  </a:cubicBezTo>
                  <a:cubicBezTo>
                    <a:pt x="30139" y="145637"/>
                    <a:pt x="3077" y="118093"/>
                    <a:pt x="0" y="7513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!!TimeClass">
              <a:extLst>
                <a:ext uri="{FF2B5EF4-FFF2-40B4-BE49-F238E27FC236}">
                  <a16:creationId xmlns:a16="http://schemas.microsoft.com/office/drawing/2014/main" id="{1068C5CD-5206-29CA-EF13-CB7A19C4C058}"/>
                </a:ext>
              </a:extLst>
            </p:cNvPr>
            <p:cNvSpPr/>
            <p:nvPr/>
          </p:nvSpPr>
          <p:spPr>
            <a:xfrm rot="2986468">
              <a:off x="6846665" y="5535422"/>
              <a:ext cx="287315" cy="196855"/>
            </a:xfrm>
            <a:custGeom>
              <a:avLst/>
              <a:gdLst>
                <a:gd name="connsiteX0" fmla="*/ 0 w 287315"/>
                <a:gd name="connsiteY0" fmla="*/ 98428 h 196855"/>
                <a:gd name="connsiteX1" fmla="*/ 143658 w 287315"/>
                <a:gd name="connsiteY1" fmla="*/ 0 h 196855"/>
                <a:gd name="connsiteX2" fmla="*/ 287316 w 287315"/>
                <a:gd name="connsiteY2" fmla="*/ 98428 h 196855"/>
                <a:gd name="connsiteX3" fmla="*/ 143658 w 287315"/>
                <a:gd name="connsiteY3" fmla="*/ 196856 h 196855"/>
                <a:gd name="connsiteX4" fmla="*/ 0 w 287315"/>
                <a:gd name="connsiteY4" fmla="*/ 98428 h 1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15" h="196855" extrusionOk="0">
                  <a:moveTo>
                    <a:pt x="0" y="98428"/>
                  </a:moveTo>
                  <a:cubicBezTo>
                    <a:pt x="-3982" y="41612"/>
                    <a:pt x="48921" y="5779"/>
                    <a:pt x="143658" y="0"/>
                  </a:cubicBezTo>
                  <a:cubicBezTo>
                    <a:pt x="233908" y="2297"/>
                    <a:pt x="283729" y="44182"/>
                    <a:pt x="287316" y="98428"/>
                  </a:cubicBezTo>
                  <a:cubicBezTo>
                    <a:pt x="281972" y="158007"/>
                    <a:pt x="222001" y="202369"/>
                    <a:pt x="143658" y="196856"/>
                  </a:cubicBezTo>
                  <a:cubicBezTo>
                    <a:pt x="62943" y="196103"/>
                    <a:pt x="7195" y="156226"/>
                    <a:pt x="0" y="98428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A289A90-CD2A-EB87-5D15-CBF47A1AA916}"/>
                </a:ext>
              </a:extLst>
            </p:cNvPr>
            <p:cNvGrpSpPr/>
            <p:nvPr/>
          </p:nvGrpSpPr>
          <p:grpSpPr>
            <a:xfrm>
              <a:off x="7238393" y="1326315"/>
              <a:ext cx="4503836" cy="4046321"/>
              <a:chOff x="7974957" y="1326316"/>
              <a:chExt cx="3767272" cy="338458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E476CC0-94C7-E47D-6998-1E9ED0D4C2E7}"/>
                  </a:ext>
                </a:extLst>
              </p:cNvPr>
              <p:cNvGrpSpPr/>
              <p:nvPr/>
            </p:nvGrpSpPr>
            <p:grpSpPr>
              <a:xfrm>
                <a:off x="9343856" y="1326316"/>
                <a:ext cx="2398373" cy="2069829"/>
                <a:chOff x="8991600" y="2755900"/>
                <a:chExt cx="1854200" cy="16002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33B8224F-B5AD-A9C1-4577-F4BC71ACB7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1600" y="2755900"/>
                  <a:ext cx="0" cy="16002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5A595534-9F1C-99C2-8204-DD59FADAA4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1600" y="4356100"/>
                  <a:ext cx="1854200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4E7C5966-557F-431B-CC41-50D52B00D3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4957" y="3386611"/>
                <a:ext cx="1381446" cy="132428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!!gorillas">
              <a:extLst>
                <a:ext uri="{FF2B5EF4-FFF2-40B4-BE49-F238E27FC236}">
                  <a16:creationId xmlns:a16="http://schemas.microsoft.com/office/drawing/2014/main" id="{02A725A6-1C92-77C4-E098-07B6CCA5AEEF}"/>
                </a:ext>
              </a:extLst>
            </p:cNvPr>
            <p:cNvSpPr/>
            <p:nvPr/>
          </p:nvSpPr>
          <p:spPr>
            <a:xfrm>
              <a:off x="9055536" y="451736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!!gorillas">
              <a:extLst>
                <a:ext uri="{FF2B5EF4-FFF2-40B4-BE49-F238E27FC236}">
                  <a16:creationId xmlns:a16="http://schemas.microsoft.com/office/drawing/2014/main" id="{684D64F0-F9FD-A758-F2A3-D1248001AA11}"/>
                </a:ext>
              </a:extLst>
            </p:cNvPr>
            <p:cNvSpPr/>
            <p:nvPr/>
          </p:nvSpPr>
          <p:spPr>
            <a:xfrm>
              <a:off x="9313124" y="403030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!!gorillas">
              <a:extLst>
                <a:ext uri="{FF2B5EF4-FFF2-40B4-BE49-F238E27FC236}">
                  <a16:creationId xmlns:a16="http://schemas.microsoft.com/office/drawing/2014/main" id="{DE6F397D-F4D9-3AA0-F958-7AD2D3811638}"/>
                </a:ext>
              </a:extLst>
            </p:cNvPr>
            <p:cNvSpPr/>
            <p:nvPr/>
          </p:nvSpPr>
          <p:spPr>
            <a:xfrm>
              <a:off x="9784741" y="432338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!!gorillas">
              <a:extLst>
                <a:ext uri="{FF2B5EF4-FFF2-40B4-BE49-F238E27FC236}">
                  <a16:creationId xmlns:a16="http://schemas.microsoft.com/office/drawing/2014/main" id="{212EF3E7-662E-9502-FAFD-68FFBB95CFF1}"/>
                </a:ext>
              </a:extLst>
            </p:cNvPr>
            <p:cNvSpPr/>
            <p:nvPr/>
          </p:nvSpPr>
          <p:spPr>
            <a:xfrm>
              <a:off x="9154756" y="111704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!!gorillas">
              <a:extLst>
                <a:ext uri="{FF2B5EF4-FFF2-40B4-BE49-F238E27FC236}">
                  <a16:creationId xmlns:a16="http://schemas.microsoft.com/office/drawing/2014/main" id="{B2E65022-639E-C067-AC92-8A6E38378D85}"/>
                </a:ext>
              </a:extLst>
            </p:cNvPr>
            <p:cNvSpPr/>
            <p:nvPr/>
          </p:nvSpPr>
          <p:spPr>
            <a:xfrm>
              <a:off x="11484641" y="408999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!!gorillas">
              <a:extLst>
                <a:ext uri="{FF2B5EF4-FFF2-40B4-BE49-F238E27FC236}">
                  <a16:creationId xmlns:a16="http://schemas.microsoft.com/office/drawing/2014/main" id="{FD69FDC1-0F64-280C-DE23-6282347A23B3}"/>
                </a:ext>
              </a:extLst>
            </p:cNvPr>
            <p:cNvSpPr/>
            <p:nvPr/>
          </p:nvSpPr>
          <p:spPr>
            <a:xfrm>
              <a:off x="7623045" y="524384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CD9E04A8-36DD-7297-548F-98EAEBEAD99B}"/>
              </a:ext>
            </a:extLst>
          </p:cNvPr>
          <p:cNvSpPr txBox="1"/>
          <p:nvPr/>
        </p:nvSpPr>
        <p:spPr>
          <a:xfrm>
            <a:off x="7320526" y="50938"/>
            <a:ext cx="41264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1. Embeddings</a:t>
            </a:r>
          </a:p>
        </p:txBody>
      </p:sp>
    </p:spTree>
    <p:extLst>
      <p:ext uri="{BB962C8B-B14F-4D97-AF65-F5344CB8AC3E}">
        <p14:creationId xmlns:p14="http://schemas.microsoft.com/office/powerpoint/2010/main" val="391662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1B8EB-ED61-DEA3-19F1-E0F2DFA9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A72B121C-3EEB-AEAA-D672-7922E6079454}"/>
              </a:ext>
            </a:extLst>
          </p:cNvPr>
          <p:cNvCxnSpPr>
            <a:cxnSpLocks/>
          </p:cNvCxnSpPr>
          <p:nvPr/>
        </p:nvCxnSpPr>
        <p:spPr>
          <a:xfrm>
            <a:off x="5146876" y="3429000"/>
            <a:ext cx="1898248" cy="0"/>
          </a:xfrm>
          <a:prstGeom prst="straightConnector1">
            <a:avLst/>
          </a:prstGeom>
          <a:ln w="85725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!!PlacesClass">
            <a:extLst>
              <a:ext uri="{FF2B5EF4-FFF2-40B4-BE49-F238E27FC236}">
                <a16:creationId xmlns:a16="http://schemas.microsoft.com/office/drawing/2014/main" id="{848AF294-DA20-3185-015B-C4948D88FCA3}"/>
              </a:ext>
            </a:extLst>
          </p:cNvPr>
          <p:cNvSpPr/>
          <p:nvPr/>
        </p:nvSpPr>
        <p:spPr>
          <a:xfrm rot="1285019">
            <a:off x="5756311" y="3249169"/>
            <a:ext cx="196386" cy="242414"/>
          </a:xfrm>
          <a:custGeom>
            <a:avLst/>
            <a:gdLst>
              <a:gd name="connsiteX0" fmla="*/ 0 w 196386"/>
              <a:gd name="connsiteY0" fmla="*/ 121207 h 242414"/>
              <a:gd name="connsiteX1" fmla="*/ 98193 w 196386"/>
              <a:gd name="connsiteY1" fmla="*/ 0 h 242414"/>
              <a:gd name="connsiteX2" fmla="*/ 196386 w 196386"/>
              <a:gd name="connsiteY2" fmla="*/ 121207 h 242414"/>
              <a:gd name="connsiteX3" fmla="*/ 98193 w 196386"/>
              <a:gd name="connsiteY3" fmla="*/ 242414 h 242414"/>
              <a:gd name="connsiteX4" fmla="*/ 0 w 196386"/>
              <a:gd name="connsiteY4" fmla="*/ 121207 h 24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86" h="242414" extrusionOk="0">
                <a:moveTo>
                  <a:pt x="0" y="121207"/>
                </a:moveTo>
                <a:cubicBezTo>
                  <a:pt x="-8538" y="49000"/>
                  <a:pt x="42086" y="705"/>
                  <a:pt x="98193" y="0"/>
                </a:cubicBezTo>
                <a:cubicBezTo>
                  <a:pt x="164657" y="2575"/>
                  <a:pt x="182694" y="54701"/>
                  <a:pt x="196386" y="121207"/>
                </a:cubicBezTo>
                <a:cubicBezTo>
                  <a:pt x="192928" y="191525"/>
                  <a:pt x="150325" y="254010"/>
                  <a:pt x="98193" y="242414"/>
                </a:cubicBezTo>
                <a:cubicBezTo>
                  <a:pt x="40983" y="240783"/>
                  <a:pt x="8388" y="192156"/>
                  <a:pt x="0" y="12120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981FB17-81C0-07BB-25E5-6DB9E3E14544}"/>
              </a:ext>
            </a:extLst>
          </p:cNvPr>
          <p:cNvGrpSpPr/>
          <p:nvPr/>
        </p:nvGrpSpPr>
        <p:grpSpPr>
          <a:xfrm>
            <a:off x="135675" y="1117048"/>
            <a:ext cx="4850334" cy="4660459"/>
            <a:chOff x="6891895" y="1117048"/>
            <a:chExt cx="4850334" cy="4660459"/>
          </a:xfrm>
        </p:grpSpPr>
        <p:sp>
          <p:nvSpPr>
            <p:cNvPr id="3" name="!!gorillas">
              <a:extLst>
                <a:ext uri="{FF2B5EF4-FFF2-40B4-BE49-F238E27FC236}">
                  <a16:creationId xmlns:a16="http://schemas.microsoft.com/office/drawing/2014/main" id="{46DFDB32-9599-D470-3A7B-059C0E5FC655}"/>
                </a:ext>
              </a:extLst>
            </p:cNvPr>
            <p:cNvSpPr/>
            <p:nvPr/>
          </p:nvSpPr>
          <p:spPr>
            <a:xfrm>
              <a:off x="10303673" y="198350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!!orangutans">
              <a:extLst>
                <a:ext uri="{FF2B5EF4-FFF2-40B4-BE49-F238E27FC236}">
                  <a16:creationId xmlns:a16="http://schemas.microsoft.com/office/drawing/2014/main" id="{891B70B3-B600-4357-9DE9-E5B1FC241838}"/>
                </a:ext>
              </a:extLst>
            </p:cNvPr>
            <p:cNvSpPr/>
            <p:nvPr/>
          </p:nvSpPr>
          <p:spPr>
            <a:xfrm>
              <a:off x="10732014" y="2697917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!!chimps">
              <a:extLst>
                <a:ext uri="{FF2B5EF4-FFF2-40B4-BE49-F238E27FC236}">
                  <a16:creationId xmlns:a16="http://schemas.microsoft.com/office/drawing/2014/main" id="{19411597-82B7-40CF-560E-CCD9CE6873AD}"/>
                </a:ext>
              </a:extLst>
            </p:cNvPr>
            <p:cNvSpPr/>
            <p:nvPr/>
          </p:nvSpPr>
          <p:spPr>
            <a:xfrm>
              <a:off x="11383177" y="2268426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!!forest">
              <a:extLst>
                <a:ext uri="{FF2B5EF4-FFF2-40B4-BE49-F238E27FC236}">
                  <a16:creationId xmlns:a16="http://schemas.microsoft.com/office/drawing/2014/main" id="{445D2697-9E81-5C4D-171B-BC8434C03823}"/>
                </a:ext>
              </a:extLst>
            </p:cNvPr>
            <p:cNvSpPr/>
            <p:nvPr/>
          </p:nvSpPr>
          <p:spPr>
            <a:xfrm>
              <a:off x="7559839" y="271024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!!years">
              <a:extLst>
                <a:ext uri="{FF2B5EF4-FFF2-40B4-BE49-F238E27FC236}">
                  <a16:creationId xmlns:a16="http://schemas.microsoft.com/office/drawing/2014/main" id="{9AA53EED-027B-B3FD-21DC-D2FF26697A91}"/>
                </a:ext>
              </a:extLst>
            </p:cNvPr>
            <p:cNvSpPr/>
            <p:nvPr/>
          </p:nvSpPr>
          <p:spPr>
            <a:xfrm>
              <a:off x="7494251" y="370799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!!lives">
              <a:extLst>
                <a:ext uri="{FF2B5EF4-FFF2-40B4-BE49-F238E27FC236}">
                  <a16:creationId xmlns:a16="http://schemas.microsoft.com/office/drawing/2014/main" id="{42D44D89-5804-E8D4-7C0F-F0669E77AD58}"/>
                </a:ext>
              </a:extLst>
            </p:cNvPr>
            <p:cNvSpPr/>
            <p:nvPr/>
          </p:nvSpPr>
          <p:spPr>
            <a:xfrm>
              <a:off x="8141345" y="3847196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!!ApesClass">
              <a:extLst>
                <a:ext uri="{FF2B5EF4-FFF2-40B4-BE49-F238E27FC236}">
                  <a16:creationId xmlns:a16="http://schemas.microsoft.com/office/drawing/2014/main" id="{3794BD35-6B7C-10AE-07AF-A134DC01A410}"/>
                </a:ext>
              </a:extLst>
            </p:cNvPr>
            <p:cNvSpPr/>
            <p:nvPr/>
          </p:nvSpPr>
          <p:spPr>
            <a:xfrm>
              <a:off x="10624409" y="2476244"/>
              <a:ext cx="172383" cy="150259"/>
            </a:xfrm>
            <a:custGeom>
              <a:avLst/>
              <a:gdLst>
                <a:gd name="connsiteX0" fmla="*/ 0 w 172383"/>
                <a:gd name="connsiteY0" fmla="*/ 75130 h 150259"/>
                <a:gd name="connsiteX1" fmla="*/ 86192 w 172383"/>
                <a:gd name="connsiteY1" fmla="*/ 0 h 150259"/>
                <a:gd name="connsiteX2" fmla="*/ 172384 w 172383"/>
                <a:gd name="connsiteY2" fmla="*/ 75130 h 150259"/>
                <a:gd name="connsiteX3" fmla="*/ 86192 w 172383"/>
                <a:gd name="connsiteY3" fmla="*/ 150260 h 150259"/>
                <a:gd name="connsiteX4" fmla="*/ 0 w 172383"/>
                <a:gd name="connsiteY4" fmla="*/ 75130 h 1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83" h="150259" extrusionOk="0">
                  <a:moveTo>
                    <a:pt x="0" y="75130"/>
                  </a:moveTo>
                  <a:cubicBezTo>
                    <a:pt x="-9426" y="27823"/>
                    <a:pt x="32030" y="2462"/>
                    <a:pt x="86192" y="0"/>
                  </a:cubicBezTo>
                  <a:cubicBezTo>
                    <a:pt x="142140" y="1757"/>
                    <a:pt x="170082" y="33710"/>
                    <a:pt x="172384" y="75130"/>
                  </a:cubicBezTo>
                  <a:cubicBezTo>
                    <a:pt x="164423" y="124398"/>
                    <a:pt x="133089" y="154164"/>
                    <a:pt x="86192" y="150260"/>
                  </a:cubicBezTo>
                  <a:cubicBezTo>
                    <a:pt x="30139" y="145637"/>
                    <a:pt x="3077" y="118093"/>
                    <a:pt x="0" y="7513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!!TimeClass">
              <a:extLst>
                <a:ext uri="{FF2B5EF4-FFF2-40B4-BE49-F238E27FC236}">
                  <a16:creationId xmlns:a16="http://schemas.microsoft.com/office/drawing/2014/main" id="{89E28C43-AE94-B09E-D2CF-FFB18ED4F225}"/>
                </a:ext>
              </a:extLst>
            </p:cNvPr>
            <p:cNvSpPr/>
            <p:nvPr/>
          </p:nvSpPr>
          <p:spPr>
            <a:xfrm rot="2986468">
              <a:off x="6846665" y="5535422"/>
              <a:ext cx="287315" cy="196855"/>
            </a:xfrm>
            <a:custGeom>
              <a:avLst/>
              <a:gdLst>
                <a:gd name="connsiteX0" fmla="*/ 0 w 287315"/>
                <a:gd name="connsiteY0" fmla="*/ 98428 h 196855"/>
                <a:gd name="connsiteX1" fmla="*/ 143658 w 287315"/>
                <a:gd name="connsiteY1" fmla="*/ 0 h 196855"/>
                <a:gd name="connsiteX2" fmla="*/ 287316 w 287315"/>
                <a:gd name="connsiteY2" fmla="*/ 98428 h 196855"/>
                <a:gd name="connsiteX3" fmla="*/ 143658 w 287315"/>
                <a:gd name="connsiteY3" fmla="*/ 196856 h 196855"/>
                <a:gd name="connsiteX4" fmla="*/ 0 w 287315"/>
                <a:gd name="connsiteY4" fmla="*/ 98428 h 19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7315" h="196855" extrusionOk="0">
                  <a:moveTo>
                    <a:pt x="0" y="98428"/>
                  </a:moveTo>
                  <a:cubicBezTo>
                    <a:pt x="-3982" y="41612"/>
                    <a:pt x="48921" y="5779"/>
                    <a:pt x="143658" y="0"/>
                  </a:cubicBezTo>
                  <a:cubicBezTo>
                    <a:pt x="233908" y="2297"/>
                    <a:pt x="283729" y="44182"/>
                    <a:pt x="287316" y="98428"/>
                  </a:cubicBezTo>
                  <a:cubicBezTo>
                    <a:pt x="281972" y="158007"/>
                    <a:pt x="222001" y="202369"/>
                    <a:pt x="143658" y="196856"/>
                  </a:cubicBezTo>
                  <a:cubicBezTo>
                    <a:pt x="62943" y="196103"/>
                    <a:pt x="7195" y="156226"/>
                    <a:pt x="0" y="98428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36E1CE24-0508-BF2A-8DFA-987FCF292E26}"/>
                </a:ext>
              </a:extLst>
            </p:cNvPr>
            <p:cNvGrpSpPr/>
            <p:nvPr/>
          </p:nvGrpSpPr>
          <p:grpSpPr>
            <a:xfrm>
              <a:off x="7238393" y="1326315"/>
              <a:ext cx="4503836" cy="4046321"/>
              <a:chOff x="7974957" y="1326316"/>
              <a:chExt cx="3767272" cy="3384580"/>
            </a:xfrm>
          </p:grpSpPr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DBB3B03F-1E75-67F4-D50E-5D1E800DFB36}"/>
                  </a:ext>
                </a:extLst>
              </p:cNvPr>
              <p:cNvGrpSpPr/>
              <p:nvPr/>
            </p:nvGrpSpPr>
            <p:grpSpPr>
              <a:xfrm>
                <a:off x="9343856" y="1326316"/>
                <a:ext cx="2398373" cy="2069829"/>
                <a:chOff x="8991600" y="2755900"/>
                <a:chExt cx="1854200" cy="1600200"/>
              </a:xfrm>
            </p:grpSpPr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FF5EBEE8-26CB-4A91-34FA-5E5AC62D7B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1600" y="2755900"/>
                  <a:ext cx="0" cy="16002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7728FA3-115F-446D-DB8C-BBE578C8B2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1600" y="4356100"/>
                  <a:ext cx="1854200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4A330515-0537-598C-5467-4BBB672B09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4957" y="3386611"/>
                <a:ext cx="1381446" cy="132428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6" name="!!gorillas">
              <a:extLst>
                <a:ext uri="{FF2B5EF4-FFF2-40B4-BE49-F238E27FC236}">
                  <a16:creationId xmlns:a16="http://schemas.microsoft.com/office/drawing/2014/main" id="{5A24C02E-8F51-AFA5-3E8D-04B60DB5A95D}"/>
                </a:ext>
              </a:extLst>
            </p:cNvPr>
            <p:cNvSpPr/>
            <p:nvPr/>
          </p:nvSpPr>
          <p:spPr>
            <a:xfrm>
              <a:off x="9055536" y="451736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!!gorillas">
              <a:extLst>
                <a:ext uri="{FF2B5EF4-FFF2-40B4-BE49-F238E27FC236}">
                  <a16:creationId xmlns:a16="http://schemas.microsoft.com/office/drawing/2014/main" id="{1AA00816-FCDA-CCB5-B6D1-6EEAE217EE62}"/>
                </a:ext>
              </a:extLst>
            </p:cNvPr>
            <p:cNvSpPr/>
            <p:nvPr/>
          </p:nvSpPr>
          <p:spPr>
            <a:xfrm>
              <a:off x="9313124" y="403030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!!gorillas">
              <a:extLst>
                <a:ext uri="{FF2B5EF4-FFF2-40B4-BE49-F238E27FC236}">
                  <a16:creationId xmlns:a16="http://schemas.microsoft.com/office/drawing/2014/main" id="{E7B7B147-30FA-A167-6C9F-D3F9E1ED6C17}"/>
                </a:ext>
              </a:extLst>
            </p:cNvPr>
            <p:cNvSpPr/>
            <p:nvPr/>
          </p:nvSpPr>
          <p:spPr>
            <a:xfrm>
              <a:off x="9784741" y="432338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!!gorillas">
              <a:extLst>
                <a:ext uri="{FF2B5EF4-FFF2-40B4-BE49-F238E27FC236}">
                  <a16:creationId xmlns:a16="http://schemas.microsoft.com/office/drawing/2014/main" id="{8823AA01-8EB8-D6A4-D64D-F18E419BCF89}"/>
                </a:ext>
              </a:extLst>
            </p:cNvPr>
            <p:cNvSpPr/>
            <p:nvPr/>
          </p:nvSpPr>
          <p:spPr>
            <a:xfrm>
              <a:off x="9154756" y="111704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!!gorillas">
              <a:extLst>
                <a:ext uri="{FF2B5EF4-FFF2-40B4-BE49-F238E27FC236}">
                  <a16:creationId xmlns:a16="http://schemas.microsoft.com/office/drawing/2014/main" id="{C06EDB7E-1B9C-3239-C41C-B1B4D47227FC}"/>
                </a:ext>
              </a:extLst>
            </p:cNvPr>
            <p:cNvSpPr/>
            <p:nvPr/>
          </p:nvSpPr>
          <p:spPr>
            <a:xfrm>
              <a:off x="11484641" y="408999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!!gorillas">
              <a:extLst>
                <a:ext uri="{FF2B5EF4-FFF2-40B4-BE49-F238E27FC236}">
                  <a16:creationId xmlns:a16="http://schemas.microsoft.com/office/drawing/2014/main" id="{8E3DB077-1F61-1704-206D-52D3BEF8D59F}"/>
                </a:ext>
              </a:extLst>
            </p:cNvPr>
            <p:cNvSpPr/>
            <p:nvPr/>
          </p:nvSpPr>
          <p:spPr>
            <a:xfrm>
              <a:off x="7623045" y="524384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874B867D-2A2A-6905-2274-128805705D3B}"/>
              </a:ext>
            </a:extLst>
          </p:cNvPr>
          <p:cNvGrpSpPr/>
          <p:nvPr/>
        </p:nvGrpSpPr>
        <p:grpSpPr>
          <a:xfrm>
            <a:off x="6891895" y="1568948"/>
            <a:ext cx="4850334" cy="4208559"/>
            <a:chOff x="6891895" y="1568948"/>
            <a:chExt cx="4850334" cy="4208559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300FFF79-FAB6-966B-EF3C-728A289CB54E}"/>
                </a:ext>
              </a:extLst>
            </p:cNvPr>
            <p:cNvGrpSpPr/>
            <p:nvPr/>
          </p:nvGrpSpPr>
          <p:grpSpPr>
            <a:xfrm>
              <a:off x="6891895" y="1568948"/>
              <a:ext cx="4850334" cy="4208559"/>
              <a:chOff x="6891895" y="1568948"/>
              <a:chExt cx="4850334" cy="4208559"/>
            </a:xfrm>
          </p:grpSpPr>
          <p:sp>
            <p:nvSpPr>
              <p:cNvPr id="141" name="!!gorillas">
                <a:extLst>
                  <a:ext uri="{FF2B5EF4-FFF2-40B4-BE49-F238E27FC236}">
                    <a16:creationId xmlns:a16="http://schemas.microsoft.com/office/drawing/2014/main" id="{D46D441B-E489-A973-2455-CCD6C3108EA6}"/>
                  </a:ext>
                </a:extLst>
              </p:cNvPr>
              <p:cNvSpPr/>
              <p:nvPr/>
            </p:nvSpPr>
            <p:spPr>
              <a:xfrm>
                <a:off x="10750481" y="2193897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!!orangutans">
                <a:extLst>
                  <a:ext uri="{FF2B5EF4-FFF2-40B4-BE49-F238E27FC236}">
                    <a16:creationId xmlns:a16="http://schemas.microsoft.com/office/drawing/2014/main" id="{75B211A5-28D0-3026-A784-CEDD3321BD8D}"/>
                  </a:ext>
                </a:extLst>
              </p:cNvPr>
              <p:cNvSpPr/>
              <p:nvPr/>
            </p:nvSpPr>
            <p:spPr>
              <a:xfrm>
                <a:off x="10732014" y="2697917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!!chimps">
                <a:extLst>
                  <a:ext uri="{FF2B5EF4-FFF2-40B4-BE49-F238E27FC236}">
                    <a16:creationId xmlns:a16="http://schemas.microsoft.com/office/drawing/2014/main" id="{09685E2B-6927-1138-15CB-BC0F94FE8DFC}"/>
                  </a:ext>
                </a:extLst>
              </p:cNvPr>
              <p:cNvSpPr/>
              <p:nvPr/>
            </p:nvSpPr>
            <p:spPr>
              <a:xfrm>
                <a:off x="11383177" y="2268426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!!forest">
                <a:extLst>
                  <a:ext uri="{FF2B5EF4-FFF2-40B4-BE49-F238E27FC236}">
                    <a16:creationId xmlns:a16="http://schemas.microsoft.com/office/drawing/2014/main" id="{326DC8EA-C2C5-22C5-9FC7-A45FA3748497}"/>
                  </a:ext>
                </a:extLst>
              </p:cNvPr>
              <p:cNvSpPr/>
              <p:nvPr/>
            </p:nvSpPr>
            <p:spPr>
              <a:xfrm>
                <a:off x="7895087" y="2245735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!!years">
                <a:extLst>
                  <a:ext uri="{FF2B5EF4-FFF2-40B4-BE49-F238E27FC236}">
                    <a16:creationId xmlns:a16="http://schemas.microsoft.com/office/drawing/2014/main" id="{3330189A-0BCE-8BE2-E815-389DE5613767}"/>
                  </a:ext>
                </a:extLst>
              </p:cNvPr>
              <p:cNvSpPr/>
              <p:nvPr/>
            </p:nvSpPr>
            <p:spPr>
              <a:xfrm>
                <a:off x="7716586" y="2655083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!!lives">
                <a:extLst>
                  <a:ext uri="{FF2B5EF4-FFF2-40B4-BE49-F238E27FC236}">
                    <a16:creationId xmlns:a16="http://schemas.microsoft.com/office/drawing/2014/main" id="{CF4A98C1-C6A4-7464-D772-A14699E220A6}"/>
                  </a:ext>
                </a:extLst>
              </p:cNvPr>
              <p:cNvSpPr/>
              <p:nvPr/>
            </p:nvSpPr>
            <p:spPr>
              <a:xfrm>
                <a:off x="8174708" y="2875404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!!ApesClass">
                <a:extLst>
                  <a:ext uri="{FF2B5EF4-FFF2-40B4-BE49-F238E27FC236}">
                    <a16:creationId xmlns:a16="http://schemas.microsoft.com/office/drawing/2014/main" id="{66B59C90-5FAD-55D4-4F52-FA7AE74A559B}"/>
                  </a:ext>
                </a:extLst>
              </p:cNvPr>
              <p:cNvSpPr/>
              <p:nvPr/>
            </p:nvSpPr>
            <p:spPr>
              <a:xfrm>
                <a:off x="10624409" y="2476244"/>
                <a:ext cx="172383" cy="150259"/>
              </a:xfrm>
              <a:custGeom>
                <a:avLst/>
                <a:gdLst>
                  <a:gd name="connsiteX0" fmla="*/ 0 w 172383"/>
                  <a:gd name="connsiteY0" fmla="*/ 75130 h 150259"/>
                  <a:gd name="connsiteX1" fmla="*/ 86192 w 172383"/>
                  <a:gd name="connsiteY1" fmla="*/ 0 h 150259"/>
                  <a:gd name="connsiteX2" fmla="*/ 172384 w 172383"/>
                  <a:gd name="connsiteY2" fmla="*/ 75130 h 150259"/>
                  <a:gd name="connsiteX3" fmla="*/ 86192 w 172383"/>
                  <a:gd name="connsiteY3" fmla="*/ 150260 h 150259"/>
                  <a:gd name="connsiteX4" fmla="*/ 0 w 172383"/>
                  <a:gd name="connsiteY4" fmla="*/ 75130 h 15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383" h="150259" extrusionOk="0">
                    <a:moveTo>
                      <a:pt x="0" y="75130"/>
                    </a:moveTo>
                    <a:cubicBezTo>
                      <a:pt x="-9426" y="27823"/>
                      <a:pt x="32030" y="2462"/>
                      <a:pt x="86192" y="0"/>
                    </a:cubicBezTo>
                    <a:cubicBezTo>
                      <a:pt x="142140" y="1757"/>
                      <a:pt x="170082" y="33710"/>
                      <a:pt x="172384" y="75130"/>
                    </a:cubicBezTo>
                    <a:cubicBezTo>
                      <a:pt x="164423" y="124398"/>
                      <a:pt x="133089" y="154164"/>
                      <a:pt x="86192" y="150260"/>
                    </a:cubicBezTo>
                    <a:cubicBezTo>
                      <a:pt x="30139" y="145637"/>
                      <a:pt x="3077" y="118093"/>
                      <a:pt x="0" y="7513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!!TimeClass">
                <a:extLst>
                  <a:ext uri="{FF2B5EF4-FFF2-40B4-BE49-F238E27FC236}">
                    <a16:creationId xmlns:a16="http://schemas.microsoft.com/office/drawing/2014/main" id="{1BF6BA55-2C34-C826-266F-9E8E22C3BDDF}"/>
                  </a:ext>
                </a:extLst>
              </p:cNvPr>
              <p:cNvSpPr/>
              <p:nvPr/>
            </p:nvSpPr>
            <p:spPr>
              <a:xfrm rot="2986468">
                <a:off x="6846665" y="5535422"/>
                <a:ext cx="287315" cy="196855"/>
              </a:xfrm>
              <a:custGeom>
                <a:avLst/>
                <a:gdLst>
                  <a:gd name="connsiteX0" fmla="*/ 0 w 287315"/>
                  <a:gd name="connsiteY0" fmla="*/ 98428 h 196855"/>
                  <a:gd name="connsiteX1" fmla="*/ 143658 w 287315"/>
                  <a:gd name="connsiteY1" fmla="*/ 0 h 196855"/>
                  <a:gd name="connsiteX2" fmla="*/ 287316 w 287315"/>
                  <a:gd name="connsiteY2" fmla="*/ 98428 h 196855"/>
                  <a:gd name="connsiteX3" fmla="*/ 143658 w 287315"/>
                  <a:gd name="connsiteY3" fmla="*/ 196856 h 196855"/>
                  <a:gd name="connsiteX4" fmla="*/ 0 w 287315"/>
                  <a:gd name="connsiteY4" fmla="*/ 98428 h 19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315" h="196855" extrusionOk="0">
                    <a:moveTo>
                      <a:pt x="0" y="98428"/>
                    </a:moveTo>
                    <a:cubicBezTo>
                      <a:pt x="-3982" y="41612"/>
                      <a:pt x="48921" y="5779"/>
                      <a:pt x="143658" y="0"/>
                    </a:cubicBezTo>
                    <a:cubicBezTo>
                      <a:pt x="233908" y="2297"/>
                      <a:pt x="283729" y="44182"/>
                      <a:pt x="287316" y="98428"/>
                    </a:cubicBezTo>
                    <a:cubicBezTo>
                      <a:pt x="281972" y="158007"/>
                      <a:pt x="222001" y="202369"/>
                      <a:pt x="143658" y="196856"/>
                    </a:cubicBezTo>
                    <a:cubicBezTo>
                      <a:pt x="62943" y="196103"/>
                      <a:pt x="7195" y="156226"/>
                      <a:pt x="0" y="98428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1E478EDA-9357-6BB3-FC60-6C815E009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533" y="3800830"/>
                <a:ext cx="4384696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!!gorillas">
                <a:extLst>
                  <a:ext uri="{FF2B5EF4-FFF2-40B4-BE49-F238E27FC236}">
                    <a16:creationId xmlns:a16="http://schemas.microsoft.com/office/drawing/2014/main" id="{07095BE9-3840-B418-CE97-8022397D30CB}"/>
                  </a:ext>
                </a:extLst>
              </p:cNvPr>
              <p:cNvSpPr/>
              <p:nvPr/>
            </p:nvSpPr>
            <p:spPr>
              <a:xfrm>
                <a:off x="8604707" y="461871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!!gorillas">
                <a:extLst>
                  <a:ext uri="{FF2B5EF4-FFF2-40B4-BE49-F238E27FC236}">
                    <a16:creationId xmlns:a16="http://schemas.microsoft.com/office/drawing/2014/main" id="{B9FFE0E1-64E8-E10A-4F6F-D2A2373B0F81}"/>
                  </a:ext>
                </a:extLst>
              </p:cNvPr>
              <p:cNvSpPr/>
              <p:nvPr/>
            </p:nvSpPr>
            <p:spPr>
              <a:xfrm>
                <a:off x="8602118" y="4159096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!!gorillas">
                <a:extLst>
                  <a:ext uri="{FF2B5EF4-FFF2-40B4-BE49-F238E27FC236}">
                    <a16:creationId xmlns:a16="http://schemas.microsoft.com/office/drawing/2014/main" id="{46D45FF5-717E-AE2E-2E15-CCC88F14975A}"/>
                  </a:ext>
                </a:extLst>
              </p:cNvPr>
              <p:cNvSpPr/>
              <p:nvPr/>
            </p:nvSpPr>
            <p:spPr>
              <a:xfrm>
                <a:off x="10989602" y="4293695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!!gorillas">
                <a:extLst>
                  <a:ext uri="{FF2B5EF4-FFF2-40B4-BE49-F238E27FC236}">
                    <a16:creationId xmlns:a16="http://schemas.microsoft.com/office/drawing/2014/main" id="{06B3978D-860A-56DB-C08A-639CE9752E9B}"/>
                  </a:ext>
                </a:extLst>
              </p:cNvPr>
              <p:cNvSpPr/>
              <p:nvPr/>
            </p:nvSpPr>
            <p:spPr>
              <a:xfrm>
                <a:off x="8993889" y="1568948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!!gorillas">
                <a:extLst>
                  <a:ext uri="{FF2B5EF4-FFF2-40B4-BE49-F238E27FC236}">
                    <a16:creationId xmlns:a16="http://schemas.microsoft.com/office/drawing/2014/main" id="{669AD232-3640-89EF-BC8C-2C84050EC066}"/>
                  </a:ext>
                </a:extLst>
              </p:cNvPr>
              <p:cNvSpPr/>
              <p:nvPr/>
            </p:nvSpPr>
            <p:spPr>
              <a:xfrm>
                <a:off x="11484641" y="408999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!!gorillas">
                <a:extLst>
                  <a:ext uri="{FF2B5EF4-FFF2-40B4-BE49-F238E27FC236}">
                    <a16:creationId xmlns:a16="http://schemas.microsoft.com/office/drawing/2014/main" id="{0BA53396-486B-7C1A-33F1-451F76A6E2C7}"/>
                  </a:ext>
                </a:extLst>
              </p:cNvPr>
              <p:cNvSpPr/>
              <p:nvPr/>
            </p:nvSpPr>
            <p:spPr>
              <a:xfrm>
                <a:off x="8152675" y="443140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EE0FAA97-C399-635F-FD6E-0BD2CCE822A7}"/>
                </a:ext>
              </a:extLst>
            </p:cNvPr>
            <p:cNvCxnSpPr>
              <a:cxnSpLocks/>
            </p:cNvCxnSpPr>
            <p:nvPr/>
          </p:nvCxnSpPr>
          <p:spPr>
            <a:xfrm>
              <a:off x="9516014" y="1837954"/>
              <a:ext cx="0" cy="37958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" name="TextBox 203">
            <a:extLst>
              <a:ext uri="{FF2B5EF4-FFF2-40B4-BE49-F238E27FC236}">
                <a16:creationId xmlns:a16="http://schemas.microsoft.com/office/drawing/2014/main" id="{A4E990BB-BD70-E4DD-17B1-6069165E011A}"/>
              </a:ext>
            </a:extLst>
          </p:cNvPr>
          <p:cNvSpPr txBox="1"/>
          <p:nvPr/>
        </p:nvSpPr>
        <p:spPr>
          <a:xfrm>
            <a:off x="5579000" y="51480"/>
            <a:ext cx="6561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2. Dimension Reduction</a:t>
            </a:r>
          </a:p>
        </p:txBody>
      </p:sp>
    </p:spTree>
    <p:extLst>
      <p:ext uri="{BB962C8B-B14F-4D97-AF65-F5344CB8AC3E}">
        <p14:creationId xmlns:p14="http://schemas.microsoft.com/office/powerpoint/2010/main" val="3675438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ED15D-59D0-6F32-A228-A1B87D830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88A27B9-A94A-4E15-D3DF-5D3BF6B97327}"/>
              </a:ext>
            </a:extLst>
          </p:cNvPr>
          <p:cNvCxnSpPr>
            <a:cxnSpLocks/>
          </p:cNvCxnSpPr>
          <p:nvPr/>
        </p:nvCxnSpPr>
        <p:spPr>
          <a:xfrm>
            <a:off x="5146876" y="3429000"/>
            <a:ext cx="1898248" cy="0"/>
          </a:xfrm>
          <a:prstGeom prst="straightConnector1">
            <a:avLst/>
          </a:prstGeom>
          <a:ln w="85725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!!PlacesClass">
            <a:extLst>
              <a:ext uri="{FF2B5EF4-FFF2-40B4-BE49-F238E27FC236}">
                <a16:creationId xmlns:a16="http://schemas.microsoft.com/office/drawing/2014/main" id="{15A9496D-29F6-1920-A01D-8D1472FED169}"/>
              </a:ext>
            </a:extLst>
          </p:cNvPr>
          <p:cNvSpPr/>
          <p:nvPr/>
        </p:nvSpPr>
        <p:spPr>
          <a:xfrm rot="1285019">
            <a:off x="5756311" y="3249169"/>
            <a:ext cx="196386" cy="242414"/>
          </a:xfrm>
          <a:custGeom>
            <a:avLst/>
            <a:gdLst>
              <a:gd name="connsiteX0" fmla="*/ 0 w 196386"/>
              <a:gd name="connsiteY0" fmla="*/ 121207 h 242414"/>
              <a:gd name="connsiteX1" fmla="*/ 98193 w 196386"/>
              <a:gd name="connsiteY1" fmla="*/ 0 h 242414"/>
              <a:gd name="connsiteX2" fmla="*/ 196386 w 196386"/>
              <a:gd name="connsiteY2" fmla="*/ 121207 h 242414"/>
              <a:gd name="connsiteX3" fmla="*/ 98193 w 196386"/>
              <a:gd name="connsiteY3" fmla="*/ 242414 h 242414"/>
              <a:gd name="connsiteX4" fmla="*/ 0 w 196386"/>
              <a:gd name="connsiteY4" fmla="*/ 121207 h 24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86" h="242414" extrusionOk="0">
                <a:moveTo>
                  <a:pt x="0" y="121207"/>
                </a:moveTo>
                <a:cubicBezTo>
                  <a:pt x="-8538" y="49000"/>
                  <a:pt x="42086" y="705"/>
                  <a:pt x="98193" y="0"/>
                </a:cubicBezTo>
                <a:cubicBezTo>
                  <a:pt x="164657" y="2575"/>
                  <a:pt x="182694" y="54701"/>
                  <a:pt x="196386" y="121207"/>
                </a:cubicBezTo>
                <a:cubicBezTo>
                  <a:pt x="192928" y="191525"/>
                  <a:pt x="150325" y="254010"/>
                  <a:pt x="98193" y="242414"/>
                </a:cubicBezTo>
                <a:cubicBezTo>
                  <a:pt x="40983" y="240783"/>
                  <a:pt x="8388" y="192156"/>
                  <a:pt x="0" y="12120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B8239C9-67DF-B8F7-8421-6DACFF99C347}"/>
              </a:ext>
            </a:extLst>
          </p:cNvPr>
          <p:cNvGrpSpPr/>
          <p:nvPr/>
        </p:nvGrpSpPr>
        <p:grpSpPr>
          <a:xfrm>
            <a:off x="11587" y="1568948"/>
            <a:ext cx="4850334" cy="4208559"/>
            <a:chOff x="6891895" y="1568948"/>
            <a:chExt cx="4850334" cy="420855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3F76378-EE91-1F77-53D5-638A0A33C219}"/>
                </a:ext>
              </a:extLst>
            </p:cNvPr>
            <p:cNvGrpSpPr/>
            <p:nvPr/>
          </p:nvGrpSpPr>
          <p:grpSpPr>
            <a:xfrm>
              <a:off x="6891895" y="1568948"/>
              <a:ext cx="4850334" cy="4208559"/>
              <a:chOff x="6891895" y="1568948"/>
              <a:chExt cx="4850334" cy="4208559"/>
            </a:xfrm>
          </p:grpSpPr>
          <p:sp>
            <p:nvSpPr>
              <p:cNvPr id="7" name="!!gorillas">
                <a:extLst>
                  <a:ext uri="{FF2B5EF4-FFF2-40B4-BE49-F238E27FC236}">
                    <a16:creationId xmlns:a16="http://schemas.microsoft.com/office/drawing/2014/main" id="{98E29C5B-233C-DB37-E650-F4C1C67B374B}"/>
                  </a:ext>
                </a:extLst>
              </p:cNvPr>
              <p:cNvSpPr/>
              <p:nvPr/>
            </p:nvSpPr>
            <p:spPr>
              <a:xfrm>
                <a:off x="10750481" y="2193897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!!orangutans">
                <a:extLst>
                  <a:ext uri="{FF2B5EF4-FFF2-40B4-BE49-F238E27FC236}">
                    <a16:creationId xmlns:a16="http://schemas.microsoft.com/office/drawing/2014/main" id="{CE12408D-F7C8-7AE1-3479-CE71B560032A}"/>
                  </a:ext>
                </a:extLst>
              </p:cNvPr>
              <p:cNvSpPr/>
              <p:nvPr/>
            </p:nvSpPr>
            <p:spPr>
              <a:xfrm>
                <a:off x="10732014" y="2697917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!!chimps">
                <a:extLst>
                  <a:ext uri="{FF2B5EF4-FFF2-40B4-BE49-F238E27FC236}">
                    <a16:creationId xmlns:a16="http://schemas.microsoft.com/office/drawing/2014/main" id="{B54D60CF-C665-B7D4-4B0C-8D56DCA57761}"/>
                  </a:ext>
                </a:extLst>
              </p:cNvPr>
              <p:cNvSpPr/>
              <p:nvPr/>
            </p:nvSpPr>
            <p:spPr>
              <a:xfrm>
                <a:off x="11383177" y="2268426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!!forest">
                <a:extLst>
                  <a:ext uri="{FF2B5EF4-FFF2-40B4-BE49-F238E27FC236}">
                    <a16:creationId xmlns:a16="http://schemas.microsoft.com/office/drawing/2014/main" id="{A6EA0B73-23A8-244E-950F-7293C64A8F02}"/>
                  </a:ext>
                </a:extLst>
              </p:cNvPr>
              <p:cNvSpPr/>
              <p:nvPr/>
            </p:nvSpPr>
            <p:spPr>
              <a:xfrm>
                <a:off x="7895087" y="2245735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!!years">
                <a:extLst>
                  <a:ext uri="{FF2B5EF4-FFF2-40B4-BE49-F238E27FC236}">
                    <a16:creationId xmlns:a16="http://schemas.microsoft.com/office/drawing/2014/main" id="{0C69E1EE-C644-8A37-7480-B9464F6D27FA}"/>
                  </a:ext>
                </a:extLst>
              </p:cNvPr>
              <p:cNvSpPr/>
              <p:nvPr/>
            </p:nvSpPr>
            <p:spPr>
              <a:xfrm>
                <a:off x="7716586" y="2655083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!!lives">
                <a:extLst>
                  <a:ext uri="{FF2B5EF4-FFF2-40B4-BE49-F238E27FC236}">
                    <a16:creationId xmlns:a16="http://schemas.microsoft.com/office/drawing/2014/main" id="{3DCAF002-F794-F7D9-3ED6-849B4ED3152C}"/>
                  </a:ext>
                </a:extLst>
              </p:cNvPr>
              <p:cNvSpPr/>
              <p:nvPr/>
            </p:nvSpPr>
            <p:spPr>
              <a:xfrm>
                <a:off x="8174708" y="2875404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!!ApesClass">
                <a:extLst>
                  <a:ext uri="{FF2B5EF4-FFF2-40B4-BE49-F238E27FC236}">
                    <a16:creationId xmlns:a16="http://schemas.microsoft.com/office/drawing/2014/main" id="{4241206F-B301-BFB7-4C15-F7195AEB3B25}"/>
                  </a:ext>
                </a:extLst>
              </p:cNvPr>
              <p:cNvSpPr/>
              <p:nvPr/>
            </p:nvSpPr>
            <p:spPr>
              <a:xfrm>
                <a:off x="10624409" y="2476244"/>
                <a:ext cx="172383" cy="150259"/>
              </a:xfrm>
              <a:custGeom>
                <a:avLst/>
                <a:gdLst>
                  <a:gd name="connsiteX0" fmla="*/ 0 w 172383"/>
                  <a:gd name="connsiteY0" fmla="*/ 75130 h 150259"/>
                  <a:gd name="connsiteX1" fmla="*/ 86192 w 172383"/>
                  <a:gd name="connsiteY1" fmla="*/ 0 h 150259"/>
                  <a:gd name="connsiteX2" fmla="*/ 172384 w 172383"/>
                  <a:gd name="connsiteY2" fmla="*/ 75130 h 150259"/>
                  <a:gd name="connsiteX3" fmla="*/ 86192 w 172383"/>
                  <a:gd name="connsiteY3" fmla="*/ 150260 h 150259"/>
                  <a:gd name="connsiteX4" fmla="*/ 0 w 172383"/>
                  <a:gd name="connsiteY4" fmla="*/ 75130 h 150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2383" h="150259" extrusionOk="0">
                    <a:moveTo>
                      <a:pt x="0" y="75130"/>
                    </a:moveTo>
                    <a:cubicBezTo>
                      <a:pt x="-9426" y="27823"/>
                      <a:pt x="32030" y="2462"/>
                      <a:pt x="86192" y="0"/>
                    </a:cubicBezTo>
                    <a:cubicBezTo>
                      <a:pt x="142140" y="1757"/>
                      <a:pt x="170082" y="33710"/>
                      <a:pt x="172384" y="75130"/>
                    </a:cubicBezTo>
                    <a:cubicBezTo>
                      <a:pt x="164423" y="124398"/>
                      <a:pt x="133089" y="154164"/>
                      <a:pt x="86192" y="150260"/>
                    </a:cubicBezTo>
                    <a:cubicBezTo>
                      <a:pt x="30139" y="145637"/>
                      <a:pt x="3077" y="118093"/>
                      <a:pt x="0" y="75130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!!TimeClass">
                <a:extLst>
                  <a:ext uri="{FF2B5EF4-FFF2-40B4-BE49-F238E27FC236}">
                    <a16:creationId xmlns:a16="http://schemas.microsoft.com/office/drawing/2014/main" id="{1A782FDB-6222-D91C-A3F2-694C264F36B9}"/>
                  </a:ext>
                </a:extLst>
              </p:cNvPr>
              <p:cNvSpPr/>
              <p:nvPr/>
            </p:nvSpPr>
            <p:spPr>
              <a:xfrm rot="2986468">
                <a:off x="6846665" y="5535422"/>
                <a:ext cx="287315" cy="196855"/>
              </a:xfrm>
              <a:custGeom>
                <a:avLst/>
                <a:gdLst>
                  <a:gd name="connsiteX0" fmla="*/ 0 w 287315"/>
                  <a:gd name="connsiteY0" fmla="*/ 98428 h 196855"/>
                  <a:gd name="connsiteX1" fmla="*/ 143658 w 287315"/>
                  <a:gd name="connsiteY1" fmla="*/ 0 h 196855"/>
                  <a:gd name="connsiteX2" fmla="*/ 287316 w 287315"/>
                  <a:gd name="connsiteY2" fmla="*/ 98428 h 196855"/>
                  <a:gd name="connsiteX3" fmla="*/ 143658 w 287315"/>
                  <a:gd name="connsiteY3" fmla="*/ 196856 h 196855"/>
                  <a:gd name="connsiteX4" fmla="*/ 0 w 287315"/>
                  <a:gd name="connsiteY4" fmla="*/ 98428 h 19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315" h="196855" extrusionOk="0">
                    <a:moveTo>
                      <a:pt x="0" y="98428"/>
                    </a:moveTo>
                    <a:cubicBezTo>
                      <a:pt x="-3982" y="41612"/>
                      <a:pt x="48921" y="5779"/>
                      <a:pt x="143658" y="0"/>
                    </a:cubicBezTo>
                    <a:cubicBezTo>
                      <a:pt x="233908" y="2297"/>
                      <a:pt x="283729" y="44182"/>
                      <a:pt x="287316" y="98428"/>
                    </a:cubicBezTo>
                    <a:cubicBezTo>
                      <a:pt x="281972" y="158007"/>
                      <a:pt x="222001" y="202369"/>
                      <a:pt x="143658" y="196856"/>
                    </a:cubicBezTo>
                    <a:cubicBezTo>
                      <a:pt x="62943" y="196103"/>
                      <a:pt x="7195" y="156226"/>
                      <a:pt x="0" y="98428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99E6FC2-671C-52CE-57BC-57CF0CF180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533" y="3800830"/>
                <a:ext cx="4384696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!!gorillas">
                <a:extLst>
                  <a:ext uri="{FF2B5EF4-FFF2-40B4-BE49-F238E27FC236}">
                    <a16:creationId xmlns:a16="http://schemas.microsoft.com/office/drawing/2014/main" id="{CAA9A5F5-9082-5CCD-4C02-C111944E43F3}"/>
                  </a:ext>
                </a:extLst>
              </p:cNvPr>
              <p:cNvSpPr/>
              <p:nvPr/>
            </p:nvSpPr>
            <p:spPr>
              <a:xfrm>
                <a:off x="8604707" y="461871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!!gorillas">
                <a:extLst>
                  <a:ext uri="{FF2B5EF4-FFF2-40B4-BE49-F238E27FC236}">
                    <a16:creationId xmlns:a16="http://schemas.microsoft.com/office/drawing/2014/main" id="{FFD03303-1428-CD2F-ADC3-D97F34E91F38}"/>
                  </a:ext>
                </a:extLst>
              </p:cNvPr>
              <p:cNvSpPr/>
              <p:nvPr/>
            </p:nvSpPr>
            <p:spPr>
              <a:xfrm>
                <a:off x="8602118" y="4159096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!!gorillas">
                <a:extLst>
                  <a:ext uri="{FF2B5EF4-FFF2-40B4-BE49-F238E27FC236}">
                    <a16:creationId xmlns:a16="http://schemas.microsoft.com/office/drawing/2014/main" id="{E2BB5F45-73A4-3A72-0CFB-038C954D50EF}"/>
                  </a:ext>
                </a:extLst>
              </p:cNvPr>
              <p:cNvSpPr/>
              <p:nvPr/>
            </p:nvSpPr>
            <p:spPr>
              <a:xfrm>
                <a:off x="10989602" y="4293695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!!gorillas">
                <a:extLst>
                  <a:ext uri="{FF2B5EF4-FFF2-40B4-BE49-F238E27FC236}">
                    <a16:creationId xmlns:a16="http://schemas.microsoft.com/office/drawing/2014/main" id="{8AD1C8BE-793B-4B65-9C24-60BED9F1856F}"/>
                  </a:ext>
                </a:extLst>
              </p:cNvPr>
              <p:cNvSpPr/>
              <p:nvPr/>
            </p:nvSpPr>
            <p:spPr>
              <a:xfrm>
                <a:off x="8993889" y="1568948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!!gorillas">
                <a:extLst>
                  <a:ext uri="{FF2B5EF4-FFF2-40B4-BE49-F238E27FC236}">
                    <a16:creationId xmlns:a16="http://schemas.microsoft.com/office/drawing/2014/main" id="{CFE9B882-C025-A26A-9245-1B3AE6DFE4E0}"/>
                  </a:ext>
                </a:extLst>
              </p:cNvPr>
              <p:cNvSpPr/>
              <p:nvPr/>
            </p:nvSpPr>
            <p:spPr>
              <a:xfrm>
                <a:off x="11484641" y="408999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!!gorillas">
                <a:extLst>
                  <a:ext uri="{FF2B5EF4-FFF2-40B4-BE49-F238E27FC236}">
                    <a16:creationId xmlns:a16="http://schemas.microsoft.com/office/drawing/2014/main" id="{14EAA426-F651-BB35-FAC5-82B4D67935FD}"/>
                  </a:ext>
                </a:extLst>
              </p:cNvPr>
              <p:cNvSpPr/>
              <p:nvPr/>
            </p:nvSpPr>
            <p:spPr>
              <a:xfrm>
                <a:off x="8152675" y="443140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D7B1546-FFDA-A202-120C-68161747D636}"/>
                </a:ext>
              </a:extLst>
            </p:cNvPr>
            <p:cNvCxnSpPr>
              <a:cxnSpLocks/>
            </p:cNvCxnSpPr>
            <p:nvPr/>
          </p:nvCxnSpPr>
          <p:spPr>
            <a:xfrm>
              <a:off x="9516014" y="1837954"/>
              <a:ext cx="0" cy="37958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BA1B5F-AA62-3810-8E1C-42AC4CAC3AEB}"/>
              </a:ext>
            </a:extLst>
          </p:cNvPr>
          <p:cNvGrpSpPr/>
          <p:nvPr/>
        </p:nvGrpSpPr>
        <p:grpSpPr>
          <a:xfrm>
            <a:off x="6891895" y="1337733"/>
            <a:ext cx="5149615" cy="4439774"/>
            <a:chOff x="6891895" y="1337733"/>
            <a:chExt cx="5149615" cy="443977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A5716D-081B-06F0-1FB5-D89B4D76362B}"/>
                </a:ext>
              </a:extLst>
            </p:cNvPr>
            <p:cNvGrpSpPr/>
            <p:nvPr/>
          </p:nvGrpSpPr>
          <p:grpSpPr>
            <a:xfrm>
              <a:off x="6891895" y="1337733"/>
              <a:ext cx="5147705" cy="4439774"/>
              <a:chOff x="6891895" y="1337733"/>
              <a:chExt cx="5147705" cy="4439774"/>
            </a:xfrm>
          </p:grpSpPr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08024495-0E82-C05D-3580-E40F274A04CB}"/>
                  </a:ext>
                </a:extLst>
              </p:cNvPr>
              <p:cNvGrpSpPr/>
              <p:nvPr/>
            </p:nvGrpSpPr>
            <p:grpSpPr>
              <a:xfrm>
                <a:off x="6891895" y="1568948"/>
                <a:ext cx="4850334" cy="4208559"/>
                <a:chOff x="6891895" y="1568948"/>
                <a:chExt cx="4850334" cy="4208559"/>
              </a:xfrm>
            </p:grpSpPr>
            <p:grpSp>
              <p:nvGrpSpPr>
                <p:cNvPr id="182" name="Group 181">
                  <a:extLst>
                    <a:ext uri="{FF2B5EF4-FFF2-40B4-BE49-F238E27FC236}">
                      <a16:creationId xmlns:a16="http://schemas.microsoft.com/office/drawing/2014/main" id="{EE24A658-4B0D-40D3-B271-D100ECA97B79}"/>
                    </a:ext>
                  </a:extLst>
                </p:cNvPr>
                <p:cNvGrpSpPr/>
                <p:nvPr/>
              </p:nvGrpSpPr>
              <p:grpSpPr>
                <a:xfrm>
                  <a:off x="6891895" y="1568948"/>
                  <a:ext cx="4850334" cy="4208559"/>
                  <a:chOff x="6891895" y="1568948"/>
                  <a:chExt cx="4850334" cy="4208559"/>
                </a:xfrm>
              </p:grpSpPr>
              <p:sp>
                <p:nvSpPr>
                  <p:cNvPr id="157" name="!!gorillas">
                    <a:extLst>
                      <a:ext uri="{FF2B5EF4-FFF2-40B4-BE49-F238E27FC236}">
                        <a16:creationId xmlns:a16="http://schemas.microsoft.com/office/drawing/2014/main" id="{A38FA1C5-4495-DCF8-3931-78A1BBB1C3F0}"/>
                      </a:ext>
                    </a:extLst>
                  </p:cNvPr>
                  <p:cNvSpPr/>
                  <p:nvPr/>
                </p:nvSpPr>
                <p:spPr>
                  <a:xfrm>
                    <a:off x="10989602" y="4293695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!!gorillas">
                    <a:extLst>
                      <a:ext uri="{FF2B5EF4-FFF2-40B4-BE49-F238E27FC236}">
                        <a16:creationId xmlns:a16="http://schemas.microsoft.com/office/drawing/2014/main" id="{2DD6069C-C83C-0443-F899-1154B004983D}"/>
                      </a:ext>
                    </a:extLst>
                  </p:cNvPr>
                  <p:cNvSpPr/>
                  <p:nvPr/>
                </p:nvSpPr>
                <p:spPr>
                  <a:xfrm>
                    <a:off x="11484641" y="408999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1" name="!!gorillas">
                    <a:extLst>
                      <a:ext uri="{FF2B5EF4-FFF2-40B4-BE49-F238E27FC236}">
                        <a16:creationId xmlns:a16="http://schemas.microsoft.com/office/drawing/2014/main" id="{10C9CAE5-6301-45F7-A373-80BA10565070}"/>
                      </a:ext>
                    </a:extLst>
                  </p:cNvPr>
                  <p:cNvSpPr/>
                  <p:nvPr/>
                </p:nvSpPr>
                <p:spPr>
                  <a:xfrm>
                    <a:off x="10750481" y="2193897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2" name="!!orangutans">
                    <a:extLst>
                      <a:ext uri="{FF2B5EF4-FFF2-40B4-BE49-F238E27FC236}">
                        <a16:creationId xmlns:a16="http://schemas.microsoft.com/office/drawing/2014/main" id="{1835D5A1-9D04-E02F-5E59-F023488A0348}"/>
                      </a:ext>
                    </a:extLst>
                  </p:cNvPr>
                  <p:cNvSpPr/>
                  <p:nvPr/>
                </p:nvSpPr>
                <p:spPr>
                  <a:xfrm>
                    <a:off x="10732014" y="2697917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3" name="!!chimps">
                    <a:extLst>
                      <a:ext uri="{FF2B5EF4-FFF2-40B4-BE49-F238E27FC236}">
                        <a16:creationId xmlns:a16="http://schemas.microsoft.com/office/drawing/2014/main" id="{11CF659E-5383-16F9-1000-7CB8A845C66F}"/>
                      </a:ext>
                    </a:extLst>
                  </p:cNvPr>
                  <p:cNvSpPr/>
                  <p:nvPr/>
                </p:nvSpPr>
                <p:spPr>
                  <a:xfrm>
                    <a:off x="11383177" y="2268426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4" name="!!forest">
                    <a:extLst>
                      <a:ext uri="{FF2B5EF4-FFF2-40B4-BE49-F238E27FC236}">
                        <a16:creationId xmlns:a16="http://schemas.microsoft.com/office/drawing/2014/main" id="{83F1CD4E-EFEC-21F2-0D00-3D5DA41F938F}"/>
                      </a:ext>
                    </a:extLst>
                  </p:cNvPr>
                  <p:cNvSpPr/>
                  <p:nvPr/>
                </p:nvSpPr>
                <p:spPr>
                  <a:xfrm>
                    <a:off x="7895087" y="2245735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!!years">
                    <a:extLst>
                      <a:ext uri="{FF2B5EF4-FFF2-40B4-BE49-F238E27FC236}">
                        <a16:creationId xmlns:a16="http://schemas.microsoft.com/office/drawing/2014/main" id="{9D0CB4DB-3F11-97AF-073A-A35BB2696048}"/>
                      </a:ext>
                    </a:extLst>
                  </p:cNvPr>
                  <p:cNvSpPr/>
                  <p:nvPr/>
                </p:nvSpPr>
                <p:spPr>
                  <a:xfrm>
                    <a:off x="7716586" y="2655083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!!lives">
                    <a:extLst>
                      <a:ext uri="{FF2B5EF4-FFF2-40B4-BE49-F238E27FC236}">
                        <a16:creationId xmlns:a16="http://schemas.microsoft.com/office/drawing/2014/main" id="{9B092784-4A13-CA90-6329-C512DB734377}"/>
                      </a:ext>
                    </a:extLst>
                  </p:cNvPr>
                  <p:cNvSpPr/>
                  <p:nvPr/>
                </p:nvSpPr>
                <p:spPr>
                  <a:xfrm>
                    <a:off x="8174708" y="2875404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7" name="!!ApesClass">
                    <a:extLst>
                      <a:ext uri="{FF2B5EF4-FFF2-40B4-BE49-F238E27FC236}">
                        <a16:creationId xmlns:a16="http://schemas.microsoft.com/office/drawing/2014/main" id="{8FCA5286-7F18-8E07-61D2-D88F11898422}"/>
                      </a:ext>
                    </a:extLst>
                  </p:cNvPr>
                  <p:cNvSpPr/>
                  <p:nvPr/>
                </p:nvSpPr>
                <p:spPr>
                  <a:xfrm>
                    <a:off x="10624409" y="2476244"/>
                    <a:ext cx="172383" cy="150259"/>
                  </a:xfrm>
                  <a:custGeom>
                    <a:avLst/>
                    <a:gdLst>
                      <a:gd name="connsiteX0" fmla="*/ 0 w 172383"/>
                      <a:gd name="connsiteY0" fmla="*/ 75130 h 150259"/>
                      <a:gd name="connsiteX1" fmla="*/ 86192 w 172383"/>
                      <a:gd name="connsiteY1" fmla="*/ 0 h 150259"/>
                      <a:gd name="connsiteX2" fmla="*/ 172384 w 172383"/>
                      <a:gd name="connsiteY2" fmla="*/ 75130 h 150259"/>
                      <a:gd name="connsiteX3" fmla="*/ 86192 w 172383"/>
                      <a:gd name="connsiteY3" fmla="*/ 150260 h 150259"/>
                      <a:gd name="connsiteX4" fmla="*/ 0 w 172383"/>
                      <a:gd name="connsiteY4" fmla="*/ 75130 h 150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383" h="150259" extrusionOk="0">
                        <a:moveTo>
                          <a:pt x="0" y="75130"/>
                        </a:moveTo>
                        <a:cubicBezTo>
                          <a:pt x="-9426" y="27823"/>
                          <a:pt x="32030" y="2462"/>
                          <a:pt x="86192" y="0"/>
                        </a:cubicBezTo>
                        <a:cubicBezTo>
                          <a:pt x="142140" y="1757"/>
                          <a:pt x="170082" y="33710"/>
                          <a:pt x="172384" y="75130"/>
                        </a:cubicBezTo>
                        <a:cubicBezTo>
                          <a:pt x="164423" y="124398"/>
                          <a:pt x="133089" y="154164"/>
                          <a:pt x="86192" y="150260"/>
                        </a:cubicBezTo>
                        <a:cubicBezTo>
                          <a:pt x="30139" y="145637"/>
                          <a:pt x="3077" y="118093"/>
                          <a:pt x="0" y="75130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!!TimeClass">
                    <a:extLst>
                      <a:ext uri="{FF2B5EF4-FFF2-40B4-BE49-F238E27FC236}">
                        <a16:creationId xmlns:a16="http://schemas.microsoft.com/office/drawing/2014/main" id="{ED60F5FD-F70F-F3D3-CCA6-B70535585138}"/>
                      </a:ext>
                    </a:extLst>
                  </p:cNvPr>
                  <p:cNvSpPr/>
                  <p:nvPr/>
                </p:nvSpPr>
                <p:spPr>
                  <a:xfrm rot="2986468">
                    <a:off x="6846665" y="5535422"/>
                    <a:ext cx="287315" cy="196855"/>
                  </a:xfrm>
                  <a:custGeom>
                    <a:avLst/>
                    <a:gdLst>
                      <a:gd name="connsiteX0" fmla="*/ 0 w 287315"/>
                      <a:gd name="connsiteY0" fmla="*/ 98428 h 196855"/>
                      <a:gd name="connsiteX1" fmla="*/ 143658 w 287315"/>
                      <a:gd name="connsiteY1" fmla="*/ 0 h 196855"/>
                      <a:gd name="connsiteX2" fmla="*/ 287316 w 287315"/>
                      <a:gd name="connsiteY2" fmla="*/ 98428 h 196855"/>
                      <a:gd name="connsiteX3" fmla="*/ 143658 w 287315"/>
                      <a:gd name="connsiteY3" fmla="*/ 196856 h 196855"/>
                      <a:gd name="connsiteX4" fmla="*/ 0 w 287315"/>
                      <a:gd name="connsiteY4" fmla="*/ 98428 h 196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7315" h="196855" extrusionOk="0">
                        <a:moveTo>
                          <a:pt x="0" y="98428"/>
                        </a:moveTo>
                        <a:cubicBezTo>
                          <a:pt x="-3982" y="41612"/>
                          <a:pt x="48921" y="5779"/>
                          <a:pt x="143658" y="0"/>
                        </a:cubicBezTo>
                        <a:cubicBezTo>
                          <a:pt x="233908" y="2297"/>
                          <a:pt x="283729" y="44182"/>
                          <a:pt x="287316" y="98428"/>
                        </a:cubicBezTo>
                        <a:cubicBezTo>
                          <a:pt x="281972" y="158007"/>
                          <a:pt x="222001" y="202369"/>
                          <a:pt x="143658" y="196856"/>
                        </a:cubicBezTo>
                        <a:cubicBezTo>
                          <a:pt x="62943" y="196103"/>
                          <a:pt x="7195" y="156226"/>
                          <a:pt x="0" y="98428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ellipse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68826AB5-D2D5-3A0C-0242-9BA67888E5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7533" y="3800830"/>
                    <a:ext cx="438469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5" name="!!gorillas">
                    <a:extLst>
                      <a:ext uri="{FF2B5EF4-FFF2-40B4-BE49-F238E27FC236}">
                        <a16:creationId xmlns:a16="http://schemas.microsoft.com/office/drawing/2014/main" id="{5B8C74B9-E461-E664-3421-8EED7F9C9C09}"/>
                      </a:ext>
                    </a:extLst>
                  </p:cNvPr>
                  <p:cNvSpPr/>
                  <p:nvPr/>
                </p:nvSpPr>
                <p:spPr>
                  <a:xfrm>
                    <a:off x="8604707" y="461871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6" name="!!gorillas">
                    <a:extLst>
                      <a:ext uri="{FF2B5EF4-FFF2-40B4-BE49-F238E27FC236}">
                        <a16:creationId xmlns:a16="http://schemas.microsoft.com/office/drawing/2014/main" id="{BC1E2887-3767-92DC-301C-ABB24BE62E21}"/>
                      </a:ext>
                    </a:extLst>
                  </p:cNvPr>
                  <p:cNvSpPr/>
                  <p:nvPr/>
                </p:nvSpPr>
                <p:spPr>
                  <a:xfrm>
                    <a:off x="8602118" y="4159096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!!gorillas">
                    <a:extLst>
                      <a:ext uri="{FF2B5EF4-FFF2-40B4-BE49-F238E27FC236}">
                        <a16:creationId xmlns:a16="http://schemas.microsoft.com/office/drawing/2014/main" id="{B0DC1FE2-72A7-E4B6-EBBF-43BD2844D631}"/>
                      </a:ext>
                    </a:extLst>
                  </p:cNvPr>
                  <p:cNvSpPr/>
                  <p:nvPr/>
                </p:nvSpPr>
                <p:spPr>
                  <a:xfrm>
                    <a:off x="8993889" y="1568948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!!gorillas">
                    <a:extLst>
                      <a:ext uri="{FF2B5EF4-FFF2-40B4-BE49-F238E27FC236}">
                        <a16:creationId xmlns:a16="http://schemas.microsoft.com/office/drawing/2014/main" id="{37DF68A9-00F0-AD72-EAA7-B3F9461C3E25}"/>
                      </a:ext>
                    </a:extLst>
                  </p:cNvPr>
                  <p:cNvSpPr/>
                  <p:nvPr/>
                </p:nvSpPr>
                <p:spPr>
                  <a:xfrm>
                    <a:off x="8152675" y="443140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1" name="Straight Connector 180">
                  <a:extLst>
                    <a:ext uri="{FF2B5EF4-FFF2-40B4-BE49-F238E27FC236}">
                      <a16:creationId xmlns:a16="http://schemas.microsoft.com/office/drawing/2014/main" id="{E4B0F0B5-B018-8B5B-130C-E8D0F49A30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6014" y="1837954"/>
                  <a:ext cx="0" cy="379589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8BADD3D-D77A-6DF5-F8E9-42AF41470726}"/>
                  </a:ext>
                </a:extLst>
              </p:cNvPr>
              <p:cNvSpPr/>
              <p:nvPr/>
            </p:nvSpPr>
            <p:spPr>
              <a:xfrm>
                <a:off x="7332133" y="1888067"/>
                <a:ext cx="1617134" cy="1617133"/>
              </a:xfrm>
              <a:custGeom>
                <a:avLst/>
                <a:gdLst>
                  <a:gd name="connsiteX0" fmla="*/ 1227667 w 1617134"/>
                  <a:gd name="connsiteY0" fmla="*/ 499533 h 1617133"/>
                  <a:gd name="connsiteX1" fmla="*/ 1117600 w 1617134"/>
                  <a:gd name="connsiteY1" fmla="*/ 431800 h 1617133"/>
                  <a:gd name="connsiteX2" fmla="*/ 973667 w 1617134"/>
                  <a:gd name="connsiteY2" fmla="*/ 296333 h 1617133"/>
                  <a:gd name="connsiteX3" fmla="*/ 897467 w 1617134"/>
                  <a:gd name="connsiteY3" fmla="*/ 177800 h 1617133"/>
                  <a:gd name="connsiteX4" fmla="*/ 855134 w 1617134"/>
                  <a:gd name="connsiteY4" fmla="*/ 101600 h 1617133"/>
                  <a:gd name="connsiteX5" fmla="*/ 812800 w 1617134"/>
                  <a:gd name="connsiteY5" fmla="*/ 76200 h 1617133"/>
                  <a:gd name="connsiteX6" fmla="*/ 702734 w 1617134"/>
                  <a:gd name="connsiteY6" fmla="*/ 0 h 1617133"/>
                  <a:gd name="connsiteX7" fmla="*/ 524934 w 1617134"/>
                  <a:gd name="connsiteY7" fmla="*/ 16933 h 1617133"/>
                  <a:gd name="connsiteX8" fmla="*/ 270934 w 1617134"/>
                  <a:gd name="connsiteY8" fmla="*/ 143933 h 1617133"/>
                  <a:gd name="connsiteX9" fmla="*/ 203200 w 1617134"/>
                  <a:gd name="connsiteY9" fmla="*/ 177800 h 1617133"/>
                  <a:gd name="connsiteX10" fmla="*/ 101600 w 1617134"/>
                  <a:gd name="connsiteY10" fmla="*/ 237066 h 1617133"/>
                  <a:gd name="connsiteX11" fmla="*/ 67734 w 1617134"/>
                  <a:gd name="connsiteY11" fmla="*/ 270933 h 1617133"/>
                  <a:gd name="connsiteX12" fmla="*/ 0 w 1617134"/>
                  <a:gd name="connsiteY12" fmla="*/ 414866 h 1617133"/>
                  <a:gd name="connsiteX13" fmla="*/ 16934 w 1617134"/>
                  <a:gd name="connsiteY13" fmla="*/ 592666 h 1617133"/>
                  <a:gd name="connsiteX14" fmla="*/ 42334 w 1617134"/>
                  <a:gd name="connsiteY14" fmla="*/ 643466 h 1617133"/>
                  <a:gd name="connsiteX15" fmla="*/ 67734 w 1617134"/>
                  <a:gd name="connsiteY15" fmla="*/ 1041400 h 1617133"/>
                  <a:gd name="connsiteX16" fmla="*/ 93134 w 1617134"/>
                  <a:gd name="connsiteY16" fmla="*/ 1134533 h 1617133"/>
                  <a:gd name="connsiteX17" fmla="*/ 110067 w 1617134"/>
                  <a:gd name="connsiteY17" fmla="*/ 1219200 h 1617133"/>
                  <a:gd name="connsiteX18" fmla="*/ 152400 w 1617134"/>
                  <a:gd name="connsiteY18" fmla="*/ 1295400 h 1617133"/>
                  <a:gd name="connsiteX19" fmla="*/ 177800 w 1617134"/>
                  <a:gd name="connsiteY19" fmla="*/ 1354666 h 1617133"/>
                  <a:gd name="connsiteX20" fmla="*/ 194734 w 1617134"/>
                  <a:gd name="connsiteY20" fmla="*/ 1371600 h 1617133"/>
                  <a:gd name="connsiteX21" fmla="*/ 228600 w 1617134"/>
                  <a:gd name="connsiteY21" fmla="*/ 1397000 h 1617133"/>
                  <a:gd name="connsiteX22" fmla="*/ 338667 w 1617134"/>
                  <a:gd name="connsiteY22" fmla="*/ 1422400 h 1617133"/>
                  <a:gd name="connsiteX23" fmla="*/ 381000 w 1617134"/>
                  <a:gd name="connsiteY23" fmla="*/ 1430866 h 1617133"/>
                  <a:gd name="connsiteX24" fmla="*/ 533400 w 1617134"/>
                  <a:gd name="connsiteY24" fmla="*/ 1464733 h 1617133"/>
                  <a:gd name="connsiteX25" fmla="*/ 668867 w 1617134"/>
                  <a:gd name="connsiteY25" fmla="*/ 1507066 h 1617133"/>
                  <a:gd name="connsiteX26" fmla="*/ 728134 w 1617134"/>
                  <a:gd name="connsiteY26" fmla="*/ 1524000 h 1617133"/>
                  <a:gd name="connsiteX27" fmla="*/ 778934 w 1617134"/>
                  <a:gd name="connsiteY27" fmla="*/ 1549400 h 1617133"/>
                  <a:gd name="connsiteX28" fmla="*/ 821267 w 1617134"/>
                  <a:gd name="connsiteY28" fmla="*/ 1557866 h 1617133"/>
                  <a:gd name="connsiteX29" fmla="*/ 965200 w 1617134"/>
                  <a:gd name="connsiteY29" fmla="*/ 1583266 h 1617133"/>
                  <a:gd name="connsiteX30" fmla="*/ 1032934 w 1617134"/>
                  <a:gd name="connsiteY30" fmla="*/ 1591733 h 1617133"/>
                  <a:gd name="connsiteX31" fmla="*/ 1185334 w 1617134"/>
                  <a:gd name="connsiteY31" fmla="*/ 1617133 h 1617133"/>
                  <a:gd name="connsiteX32" fmla="*/ 1464734 w 1617134"/>
                  <a:gd name="connsiteY32" fmla="*/ 1515533 h 1617133"/>
                  <a:gd name="connsiteX33" fmla="*/ 1549400 w 1617134"/>
                  <a:gd name="connsiteY33" fmla="*/ 1430866 h 1617133"/>
                  <a:gd name="connsiteX34" fmla="*/ 1617134 w 1617134"/>
                  <a:gd name="connsiteY34" fmla="*/ 1312333 h 1617133"/>
                  <a:gd name="connsiteX35" fmla="*/ 1600200 w 1617134"/>
                  <a:gd name="connsiteY35" fmla="*/ 965200 h 1617133"/>
                  <a:gd name="connsiteX36" fmla="*/ 1583267 w 1617134"/>
                  <a:gd name="connsiteY36" fmla="*/ 855133 h 1617133"/>
                  <a:gd name="connsiteX37" fmla="*/ 1532467 w 1617134"/>
                  <a:gd name="connsiteY37" fmla="*/ 753533 h 1617133"/>
                  <a:gd name="connsiteX38" fmla="*/ 1464734 w 1617134"/>
                  <a:gd name="connsiteY38" fmla="*/ 694266 h 1617133"/>
                  <a:gd name="connsiteX39" fmla="*/ 1405467 w 1617134"/>
                  <a:gd name="connsiteY39" fmla="*/ 643466 h 1617133"/>
                  <a:gd name="connsiteX40" fmla="*/ 1371600 w 1617134"/>
                  <a:gd name="connsiteY40" fmla="*/ 618066 h 1617133"/>
                  <a:gd name="connsiteX41" fmla="*/ 1346200 w 1617134"/>
                  <a:gd name="connsiteY41" fmla="*/ 592666 h 1617133"/>
                  <a:gd name="connsiteX42" fmla="*/ 1320800 w 1617134"/>
                  <a:gd name="connsiteY42" fmla="*/ 584200 h 1617133"/>
                  <a:gd name="connsiteX43" fmla="*/ 1270000 w 1617134"/>
                  <a:gd name="connsiteY43" fmla="*/ 550333 h 1617133"/>
                  <a:gd name="connsiteX44" fmla="*/ 1244600 w 1617134"/>
                  <a:gd name="connsiteY44" fmla="*/ 524933 h 1617133"/>
                  <a:gd name="connsiteX45" fmla="*/ 1227667 w 1617134"/>
                  <a:gd name="connsiteY45" fmla="*/ 499533 h 161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617134" h="1617133">
                    <a:moveTo>
                      <a:pt x="1227667" y="499533"/>
                    </a:moveTo>
                    <a:cubicBezTo>
                      <a:pt x="1206500" y="484011"/>
                      <a:pt x="1175203" y="476602"/>
                      <a:pt x="1117600" y="431800"/>
                    </a:cubicBezTo>
                    <a:cubicBezTo>
                      <a:pt x="1056141" y="383999"/>
                      <a:pt x="1016961" y="356945"/>
                      <a:pt x="973667" y="296333"/>
                    </a:cubicBezTo>
                    <a:cubicBezTo>
                      <a:pt x="946366" y="258111"/>
                      <a:pt x="921889" y="217923"/>
                      <a:pt x="897467" y="177800"/>
                    </a:cubicBezTo>
                    <a:cubicBezTo>
                      <a:pt x="882359" y="152980"/>
                      <a:pt x="873736" y="123922"/>
                      <a:pt x="855134" y="101600"/>
                    </a:cubicBezTo>
                    <a:cubicBezTo>
                      <a:pt x="844599" y="88958"/>
                      <a:pt x="826191" y="85765"/>
                      <a:pt x="812800" y="76200"/>
                    </a:cubicBezTo>
                    <a:cubicBezTo>
                      <a:pt x="701106" y="-3582"/>
                      <a:pt x="775395" y="36331"/>
                      <a:pt x="702734" y="0"/>
                    </a:cubicBezTo>
                    <a:cubicBezTo>
                      <a:pt x="643467" y="5644"/>
                      <a:pt x="581414" y="-1894"/>
                      <a:pt x="524934" y="16933"/>
                    </a:cubicBezTo>
                    <a:cubicBezTo>
                      <a:pt x="435131" y="46867"/>
                      <a:pt x="355601" y="101600"/>
                      <a:pt x="270934" y="143933"/>
                    </a:cubicBezTo>
                    <a:cubicBezTo>
                      <a:pt x="248356" y="155222"/>
                      <a:pt x="224204" y="163798"/>
                      <a:pt x="203200" y="177800"/>
                    </a:cubicBezTo>
                    <a:cubicBezTo>
                      <a:pt x="136647" y="222167"/>
                      <a:pt x="170603" y="202565"/>
                      <a:pt x="101600" y="237066"/>
                    </a:cubicBezTo>
                    <a:cubicBezTo>
                      <a:pt x="90311" y="248355"/>
                      <a:pt x="77124" y="258022"/>
                      <a:pt x="67734" y="270933"/>
                    </a:cubicBezTo>
                    <a:cubicBezTo>
                      <a:pt x="35102" y="315803"/>
                      <a:pt x="20522" y="363563"/>
                      <a:pt x="0" y="414866"/>
                    </a:cubicBezTo>
                    <a:cubicBezTo>
                      <a:pt x="107" y="416582"/>
                      <a:pt x="2538" y="553078"/>
                      <a:pt x="16934" y="592666"/>
                    </a:cubicBezTo>
                    <a:cubicBezTo>
                      <a:pt x="23404" y="610458"/>
                      <a:pt x="33867" y="626533"/>
                      <a:pt x="42334" y="643466"/>
                    </a:cubicBezTo>
                    <a:cubicBezTo>
                      <a:pt x="91943" y="841907"/>
                      <a:pt x="30414" y="574906"/>
                      <a:pt x="67734" y="1041400"/>
                    </a:cubicBezTo>
                    <a:cubicBezTo>
                      <a:pt x="70300" y="1073476"/>
                      <a:pt x="85681" y="1103230"/>
                      <a:pt x="93134" y="1134533"/>
                    </a:cubicBezTo>
                    <a:cubicBezTo>
                      <a:pt x="99800" y="1162532"/>
                      <a:pt x="100117" y="1192193"/>
                      <a:pt x="110067" y="1219200"/>
                    </a:cubicBezTo>
                    <a:cubicBezTo>
                      <a:pt x="120112" y="1246465"/>
                      <a:pt x="139406" y="1269411"/>
                      <a:pt x="152400" y="1295400"/>
                    </a:cubicBezTo>
                    <a:cubicBezTo>
                      <a:pt x="162012" y="1314624"/>
                      <a:pt x="167362" y="1335878"/>
                      <a:pt x="177800" y="1354666"/>
                    </a:cubicBezTo>
                    <a:cubicBezTo>
                      <a:pt x="181677" y="1361644"/>
                      <a:pt x="188602" y="1366490"/>
                      <a:pt x="194734" y="1371600"/>
                    </a:cubicBezTo>
                    <a:cubicBezTo>
                      <a:pt x="205574" y="1380634"/>
                      <a:pt x="215979" y="1390689"/>
                      <a:pt x="228600" y="1397000"/>
                    </a:cubicBezTo>
                    <a:cubicBezTo>
                      <a:pt x="268379" y="1416889"/>
                      <a:pt x="295220" y="1415159"/>
                      <a:pt x="338667" y="1422400"/>
                    </a:cubicBezTo>
                    <a:cubicBezTo>
                      <a:pt x="352862" y="1424766"/>
                      <a:pt x="366938" y="1427809"/>
                      <a:pt x="381000" y="1430866"/>
                    </a:cubicBezTo>
                    <a:cubicBezTo>
                      <a:pt x="431852" y="1441921"/>
                      <a:pt x="483363" y="1450437"/>
                      <a:pt x="533400" y="1464733"/>
                    </a:cubicBezTo>
                    <a:cubicBezTo>
                      <a:pt x="675490" y="1505329"/>
                      <a:pt x="498795" y="1453918"/>
                      <a:pt x="668867" y="1507066"/>
                    </a:cubicBezTo>
                    <a:cubicBezTo>
                      <a:pt x="688478" y="1513195"/>
                      <a:pt x="708957" y="1516624"/>
                      <a:pt x="728134" y="1524000"/>
                    </a:cubicBezTo>
                    <a:cubicBezTo>
                      <a:pt x="745804" y="1530796"/>
                      <a:pt x="761142" y="1542930"/>
                      <a:pt x="778934" y="1549400"/>
                    </a:cubicBezTo>
                    <a:cubicBezTo>
                      <a:pt x="792458" y="1554318"/>
                      <a:pt x="807109" y="1555292"/>
                      <a:pt x="821267" y="1557866"/>
                    </a:cubicBezTo>
                    <a:lnTo>
                      <a:pt x="965200" y="1583266"/>
                    </a:lnTo>
                    <a:cubicBezTo>
                      <a:pt x="987668" y="1586861"/>
                      <a:pt x="1010527" y="1587779"/>
                      <a:pt x="1032934" y="1591733"/>
                    </a:cubicBezTo>
                    <a:cubicBezTo>
                      <a:pt x="1204885" y="1622077"/>
                      <a:pt x="1013731" y="1598065"/>
                      <a:pt x="1185334" y="1617133"/>
                    </a:cubicBezTo>
                    <a:cubicBezTo>
                      <a:pt x="1402752" y="1580896"/>
                      <a:pt x="1346765" y="1627294"/>
                      <a:pt x="1464734" y="1515533"/>
                    </a:cubicBezTo>
                    <a:cubicBezTo>
                      <a:pt x="1493708" y="1488084"/>
                      <a:pt x="1529598" y="1465519"/>
                      <a:pt x="1549400" y="1430866"/>
                    </a:cubicBezTo>
                    <a:lnTo>
                      <a:pt x="1617134" y="1312333"/>
                    </a:lnTo>
                    <a:cubicBezTo>
                      <a:pt x="1611489" y="1196622"/>
                      <a:pt x="1608758" y="1080732"/>
                      <a:pt x="1600200" y="965200"/>
                    </a:cubicBezTo>
                    <a:cubicBezTo>
                      <a:pt x="1597458" y="928181"/>
                      <a:pt x="1594580" y="890488"/>
                      <a:pt x="1583267" y="855133"/>
                    </a:cubicBezTo>
                    <a:cubicBezTo>
                      <a:pt x="1571727" y="819070"/>
                      <a:pt x="1560962" y="778467"/>
                      <a:pt x="1532467" y="753533"/>
                    </a:cubicBezTo>
                    <a:cubicBezTo>
                      <a:pt x="1509889" y="733777"/>
                      <a:pt x="1485948" y="715480"/>
                      <a:pt x="1464734" y="694266"/>
                    </a:cubicBezTo>
                    <a:cubicBezTo>
                      <a:pt x="1410502" y="640034"/>
                      <a:pt x="1455315" y="660083"/>
                      <a:pt x="1405467" y="643466"/>
                    </a:cubicBezTo>
                    <a:cubicBezTo>
                      <a:pt x="1394178" y="634999"/>
                      <a:pt x="1382314" y="627249"/>
                      <a:pt x="1371600" y="618066"/>
                    </a:cubicBezTo>
                    <a:cubicBezTo>
                      <a:pt x="1362509" y="610274"/>
                      <a:pt x="1356163" y="599308"/>
                      <a:pt x="1346200" y="592666"/>
                    </a:cubicBezTo>
                    <a:cubicBezTo>
                      <a:pt x="1338774" y="587716"/>
                      <a:pt x="1329267" y="587022"/>
                      <a:pt x="1320800" y="584200"/>
                    </a:cubicBezTo>
                    <a:cubicBezTo>
                      <a:pt x="1284173" y="529259"/>
                      <a:pt x="1328878" y="583978"/>
                      <a:pt x="1270000" y="550333"/>
                    </a:cubicBezTo>
                    <a:cubicBezTo>
                      <a:pt x="1259604" y="544392"/>
                      <a:pt x="1253950" y="532413"/>
                      <a:pt x="1244600" y="524933"/>
                    </a:cubicBezTo>
                    <a:cubicBezTo>
                      <a:pt x="1239672" y="520991"/>
                      <a:pt x="1248834" y="515055"/>
                      <a:pt x="1227667" y="499533"/>
                    </a:cubicBez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7AA50D15-4E39-2CA4-4C2D-3AC64B675392}"/>
                  </a:ext>
                </a:extLst>
              </p:cNvPr>
              <p:cNvSpPr/>
              <p:nvPr/>
            </p:nvSpPr>
            <p:spPr>
              <a:xfrm>
                <a:off x="7687733" y="4038601"/>
                <a:ext cx="1629074" cy="1068686"/>
              </a:xfrm>
              <a:custGeom>
                <a:avLst/>
                <a:gdLst>
                  <a:gd name="connsiteX0" fmla="*/ 1566334 w 1629074"/>
                  <a:gd name="connsiteY0" fmla="*/ 457200 h 1432563"/>
                  <a:gd name="connsiteX1" fmla="*/ 1447800 w 1629074"/>
                  <a:gd name="connsiteY1" fmla="*/ 296333 h 1432563"/>
                  <a:gd name="connsiteX2" fmla="*/ 1422400 w 1629074"/>
                  <a:gd name="connsiteY2" fmla="*/ 220133 h 1432563"/>
                  <a:gd name="connsiteX3" fmla="*/ 1388534 w 1629074"/>
                  <a:gd name="connsiteY3" fmla="*/ 143933 h 1432563"/>
                  <a:gd name="connsiteX4" fmla="*/ 1346200 w 1629074"/>
                  <a:gd name="connsiteY4" fmla="*/ 101600 h 1432563"/>
                  <a:gd name="connsiteX5" fmla="*/ 1286934 w 1629074"/>
                  <a:gd name="connsiteY5" fmla="*/ 50800 h 1432563"/>
                  <a:gd name="connsiteX6" fmla="*/ 1236134 w 1629074"/>
                  <a:gd name="connsiteY6" fmla="*/ 33867 h 1432563"/>
                  <a:gd name="connsiteX7" fmla="*/ 1210734 w 1629074"/>
                  <a:gd name="connsiteY7" fmla="*/ 16933 h 1432563"/>
                  <a:gd name="connsiteX8" fmla="*/ 1151467 w 1629074"/>
                  <a:gd name="connsiteY8" fmla="*/ 0 h 1432563"/>
                  <a:gd name="connsiteX9" fmla="*/ 550334 w 1629074"/>
                  <a:gd name="connsiteY9" fmla="*/ 33867 h 1432563"/>
                  <a:gd name="connsiteX10" fmla="*/ 457200 w 1629074"/>
                  <a:gd name="connsiteY10" fmla="*/ 50800 h 1432563"/>
                  <a:gd name="connsiteX11" fmla="*/ 372534 w 1629074"/>
                  <a:gd name="connsiteY11" fmla="*/ 101600 h 1432563"/>
                  <a:gd name="connsiteX12" fmla="*/ 228600 w 1629074"/>
                  <a:gd name="connsiteY12" fmla="*/ 194733 h 1432563"/>
                  <a:gd name="connsiteX13" fmla="*/ 169334 w 1629074"/>
                  <a:gd name="connsiteY13" fmla="*/ 270933 h 1432563"/>
                  <a:gd name="connsiteX14" fmla="*/ 59267 w 1629074"/>
                  <a:gd name="connsiteY14" fmla="*/ 508000 h 1432563"/>
                  <a:gd name="connsiteX15" fmla="*/ 0 w 1629074"/>
                  <a:gd name="connsiteY15" fmla="*/ 719667 h 1432563"/>
                  <a:gd name="connsiteX16" fmla="*/ 67734 w 1629074"/>
                  <a:gd name="connsiteY16" fmla="*/ 1143000 h 1432563"/>
                  <a:gd name="connsiteX17" fmla="*/ 135467 w 1629074"/>
                  <a:gd name="connsiteY17" fmla="*/ 1210733 h 1432563"/>
                  <a:gd name="connsiteX18" fmla="*/ 186267 w 1629074"/>
                  <a:gd name="connsiteY18" fmla="*/ 1270000 h 1432563"/>
                  <a:gd name="connsiteX19" fmla="*/ 254000 w 1629074"/>
                  <a:gd name="connsiteY19" fmla="*/ 1295400 h 1432563"/>
                  <a:gd name="connsiteX20" fmla="*/ 355600 w 1629074"/>
                  <a:gd name="connsiteY20" fmla="*/ 1337733 h 1432563"/>
                  <a:gd name="connsiteX21" fmla="*/ 440267 w 1629074"/>
                  <a:gd name="connsiteY21" fmla="*/ 1380067 h 1432563"/>
                  <a:gd name="connsiteX22" fmla="*/ 533400 w 1629074"/>
                  <a:gd name="connsiteY22" fmla="*/ 1397000 h 1432563"/>
                  <a:gd name="connsiteX23" fmla="*/ 821267 w 1629074"/>
                  <a:gd name="connsiteY23" fmla="*/ 1422400 h 1432563"/>
                  <a:gd name="connsiteX24" fmla="*/ 1083734 w 1629074"/>
                  <a:gd name="connsiteY24" fmla="*/ 1422400 h 1432563"/>
                  <a:gd name="connsiteX25" fmla="*/ 1126067 w 1629074"/>
                  <a:gd name="connsiteY25" fmla="*/ 1413933 h 1432563"/>
                  <a:gd name="connsiteX26" fmla="*/ 1193800 w 1629074"/>
                  <a:gd name="connsiteY26" fmla="*/ 1405467 h 1432563"/>
                  <a:gd name="connsiteX27" fmla="*/ 1270000 w 1629074"/>
                  <a:gd name="connsiteY27" fmla="*/ 1363133 h 1432563"/>
                  <a:gd name="connsiteX28" fmla="*/ 1371600 w 1629074"/>
                  <a:gd name="connsiteY28" fmla="*/ 1286933 h 1432563"/>
                  <a:gd name="connsiteX29" fmla="*/ 1422400 w 1629074"/>
                  <a:gd name="connsiteY29" fmla="*/ 1253067 h 1432563"/>
                  <a:gd name="connsiteX30" fmla="*/ 1481667 w 1629074"/>
                  <a:gd name="connsiteY30" fmla="*/ 1202267 h 1432563"/>
                  <a:gd name="connsiteX31" fmla="*/ 1507067 w 1629074"/>
                  <a:gd name="connsiteY31" fmla="*/ 1168400 h 1432563"/>
                  <a:gd name="connsiteX32" fmla="*/ 1574800 w 1629074"/>
                  <a:gd name="connsiteY32" fmla="*/ 1032933 h 1432563"/>
                  <a:gd name="connsiteX33" fmla="*/ 1591734 w 1629074"/>
                  <a:gd name="connsiteY33" fmla="*/ 965200 h 1432563"/>
                  <a:gd name="connsiteX34" fmla="*/ 1617134 w 1629074"/>
                  <a:gd name="connsiteY34" fmla="*/ 897467 h 1432563"/>
                  <a:gd name="connsiteX35" fmla="*/ 1608667 w 1629074"/>
                  <a:gd name="connsiteY35" fmla="*/ 651933 h 1432563"/>
                  <a:gd name="connsiteX36" fmla="*/ 1591734 w 1629074"/>
                  <a:gd name="connsiteY36" fmla="*/ 618067 h 1432563"/>
                  <a:gd name="connsiteX37" fmla="*/ 1583267 w 1629074"/>
                  <a:gd name="connsiteY37" fmla="*/ 558800 h 1432563"/>
                  <a:gd name="connsiteX38" fmla="*/ 1574800 w 1629074"/>
                  <a:gd name="connsiteY38" fmla="*/ 533400 h 1432563"/>
                  <a:gd name="connsiteX39" fmla="*/ 1566334 w 1629074"/>
                  <a:gd name="connsiteY39" fmla="*/ 465667 h 1432563"/>
                  <a:gd name="connsiteX40" fmla="*/ 1566334 w 1629074"/>
                  <a:gd name="connsiteY40" fmla="*/ 457200 h 143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629074" h="1432563">
                    <a:moveTo>
                      <a:pt x="1566334" y="457200"/>
                    </a:moveTo>
                    <a:cubicBezTo>
                      <a:pt x="1546578" y="428978"/>
                      <a:pt x="1460862" y="361647"/>
                      <a:pt x="1447800" y="296333"/>
                    </a:cubicBezTo>
                    <a:cubicBezTo>
                      <a:pt x="1431530" y="214978"/>
                      <a:pt x="1450443" y="290241"/>
                      <a:pt x="1422400" y="220133"/>
                    </a:cubicBezTo>
                    <a:cubicBezTo>
                      <a:pt x="1407212" y="182164"/>
                      <a:pt x="1412538" y="171366"/>
                      <a:pt x="1388534" y="143933"/>
                    </a:cubicBezTo>
                    <a:cubicBezTo>
                      <a:pt x="1375393" y="128914"/>
                      <a:pt x="1360311" y="115711"/>
                      <a:pt x="1346200" y="101600"/>
                    </a:cubicBezTo>
                    <a:cubicBezTo>
                      <a:pt x="1329413" y="84813"/>
                      <a:pt x="1310146" y="61116"/>
                      <a:pt x="1286934" y="50800"/>
                    </a:cubicBezTo>
                    <a:cubicBezTo>
                      <a:pt x="1270623" y="43551"/>
                      <a:pt x="1236134" y="33867"/>
                      <a:pt x="1236134" y="33867"/>
                    </a:cubicBezTo>
                    <a:cubicBezTo>
                      <a:pt x="1227667" y="28222"/>
                      <a:pt x="1219836" y="21484"/>
                      <a:pt x="1210734" y="16933"/>
                    </a:cubicBezTo>
                    <a:cubicBezTo>
                      <a:pt x="1198592" y="10862"/>
                      <a:pt x="1162311" y="2711"/>
                      <a:pt x="1151467" y="0"/>
                    </a:cubicBezTo>
                    <a:lnTo>
                      <a:pt x="550334" y="33867"/>
                    </a:lnTo>
                    <a:cubicBezTo>
                      <a:pt x="518865" y="36170"/>
                      <a:pt x="486686" y="39567"/>
                      <a:pt x="457200" y="50800"/>
                    </a:cubicBezTo>
                    <a:cubicBezTo>
                      <a:pt x="426444" y="62517"/>
                      <a:pt x="400129" y="83663"/>
                      <a:pt x="372534" y="101600"/>
                    </a:cubicBezTo>
                    <a:cubicBezTo>
                      <a:pt x="203503" y="211471"/>
                      <a:pt x="361187" y="118971"/>
                      <a:pt x="228600" y="194733"/>
                    </a:cubicBezTo>
                    <a:cubicBezTo>
                      <a:pt x="208845" y="220133"/>
                      <a:pt x="186610" y="243785"/>
                      <a:pt x="169334" y="270933"/>
                    </a:cubicBezTo>
                    <a:cubicBezTo>
                      <a:pt x="121554" y="346016"/>
                      <a:pt x="89322" y="424515"/>
                      <a:pt x="59267" y="508000"/>
                    </a:cubicBezTo>
                    <a:cubicBezTo>
                      <a:pt x="42987" y="553222"/>
                      <a:pt x="9178" y="685249"/>
                      <a:pt x="0" y="719667"/>
                    </a:cubicBezTo>
                    <a:cubicBezTo>
                      <a:pt x="2940" y="748327"/>
                      <a:pt x="6294" y="1045721"/>
                      <a:pt x="67734" y="1143000"/>
                    </a:cubicBezTo>
                    <a:cubicBezTo>
                      <a:pt x="84784" y="1169996"/>
                      <a:pt x="113681" y="1187391"/>
                      <a:pt x="135467" y="1210733"/>
                    </a:cubicBezTo>
                    <a:cubicBezTo>
                      <a:pt x="153221" y="1229755"/>
                      <a:pt x="165094" y="1254876"/>
                      <a:pt x="186267" y="1270000"/>
                    </a:cubicBezTo>
                    <a:cubicBezTo>
                      <a:pt x="205888" y="1284015"/>
                      <a:pt x="231612" y="1286445"/>
                      <a:pt x="254000" y="1295400"/>
                    </a:cubicBezTo>
                    <a:cubicBezTo>
                      <a:pt x="288065" y="1309026"/>
                      <a:pt x="322200" y="1322551"/>
                      <a:pt x="355600" y="1337733"/>
                    </a:cubicBezTo>
                    <a:cubicBezTo>
                      <a:pt x="384325" y="1350790"/>
                      <a:pt x="410333" y="1370089"/>
                      <a:pt x="440267" y="1380067"/>
                    </a:cubicBezTo>
                    <a:cubicBezTo>
                      <a:pt x="470201" y="1390045"/>
                      <a:pt x="502243" y="1392015"/>
                      <a:pt x="533400" y="1397000"/>
                    </a:cubicBezTo>
                    <a:cubicBezTo>
                      <a:pt x="680687" y="1420565"/>
                      <a:pt x="650577" y="1413865"/>
                      <a:pt x="821267" y="1422400"/>
                    </a:cubicBezTo>
                    <a:cubicBezTo>
                      <a:pt x="945781" y="1436235"/>
                      <a:pt x="904669" y="1435665"/>
                      <a:pt x="1083734" y="1422400"/>
                    </a:cubicBezTo>
                    <a:cubicBezTo>
                      <a:pt x="1098085" y="1421337"/>
                      <a:pt x="1111844" y="1416121"/>
                      <a:pt x="1126067" y="1413933"/>
                    </a:cubicBezTo>
                    <a:cubicBezTo>
                      <a:pt x="1148556" y="1410473"/>
                      <a:pt x="1171222" y="1408289"/>
                      <a:pt x="1193800" y="1405467"/>
                    </a:cubicBezTo>
                    <a:cubicBezTo>
                      <a:pt x="1221418" y="1391658"/>
                      <a:pt x="1244182" y="1381357"/>
                      <a:pt x="1270000" y="1363133"/>
                    </a:cubicBezTo>
                    <a:cubicBezTo>
                      <a:pt x="1304585" y="1338720"/>
                      <a:pt x="1336376" y="1310415"/>
                      <a:pt x="1371600" y="1286933"/>
                    </a:cubicBezTo>
                    <a:cubicBezTo>
                      <a:pt x="1388533" y="1275644"/>
                      <a:pt x="1408010" y="1267457"/>
                      <a:pt x="1422400" y="1253067"/>
                    </a:cubicBezTo>
                    <a:cubicBezTo>
                      <a:pt x="1463462" y="1212005"/>
                      <a:pt x="1442983" y="1228056"/>
                      <a:pt x="1481667" y="1202267"/>
                    </a:cubicBezTo>
                    <a:cubicBezTo>
                      <a:pt x="1490134" y="1190978"/>
                      <a:pt x="1499671" y="1180418"/>
                      <a:pt x="1507067" y="1168400"/>
                    </a:cubicBezTo>
                    <a:cubicBezTo>
                      <a:pt x="1528972" y="1132804"/>
                      <a:pt x="1560786" y="1074973"/>
                      <a:pt x="1574800" y="1032933"/>
                    </a:cubicBezTo>
                    <a:cubicBezTo>
                      <a:pt x="1582160" y="1010855"/>
                      <a:pt x="1584792" y="987413"/>
                      <a:pt x="1591734" y="965200"/>
                    </a:cubicBezTo>
                    <a:cubicBezTo>
                      <a:pt x="1598926" y="942185"/>
                      <a:pt x="1608667" y="920045"/>
                      <a:pt x="1617134" y="897467"/>
                    </a:cubicBezTo>
                    <a:cubicBezTo>
                      <a:pt x="1634503" y="793246"/>
                      <a:pt x="1633949" y="822592"/>
                      <a:pt x="1608667" y="651933"/>
                    </a:cubicBezTo>
                    <a:cubicBezTo>
                      <a:pt x="1606817" y="639448"/>
                      <a:pt x="1597378" y="629356"/>
                      <a:pt x="1591734" y="618067"/>
                    </a:cubicBezTo>
                    <a:cubicBezTo>
                      <a:pt x="1588912" y="598311"/>
                      <a:pt x="1587181" y="578369"/>
                      <a:pt x="1583267" y="558800"/>
                    </a:cubicBezTo>
                    <a:cubicBezTo>
                      <a:pt x="1581517" y="550049"/>
                      <a:pt x="1576396" y="542181"/>
                      <a:pt x="1574800" y="533400"/>
                    </a:cubicBezTo>
                    <a:cubicBezTo>
                      <a:pt x="1570730" y="511014"/>
                      <a:pt x="1569552" y="488192"/>
                      <a:pt x="1566334" y="465667"/>
                    </a:cubicBezTo>
                    <a:cubicBezTo>
                      <a:pt x="1563906" y="448673"/>
                      <a:pt x="1586090" y="485422"/>
                      <a:pt x="1566334" y="457200"/>
                    </a:cubicBezTo>
                    <a:close/>
                  </a:path>
                </a:pathLst>
              </a:custGeom>
              <a:solidFill>
                <a:schemeClr val="accent4">
                  <a:alpha val="25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B5B1F8E2-6D90-30FB-0825-84B316A3F573}"/>
                  </a:ext>
                </a:extLst>
              </p:cNvPr>
              <p:cNvSpPr/>
              <p:nvPr/>
            </p:nvSpPr>
            <p:spPr>
              <a:xfrm>
                <a:off x="10168467" y="1752600"/>
                <a:ext cx="1871133" cy="1557867"/>
              </a:xfrm>
              <a:custGeom>
                <a:avLst/>
                <a:gdLst>
                  <a:gd name="connsiteX0" fmla="*/ 1193800 w 1871133"/>
                  <a:gd name="connsiteY0" fmla="*/ 211667 h 1557867"/>
                  <a:gd name="connsiteX1" fmla="*/ 1126066 w 1871133"/>
                  <a:gd name="connsiteY1" fmla="*/ 160867 h 1557867"/>
                  <a:gd name="connsiteX2" fmla="*/ 821266 w 1871133"/>
                  <a:gd name="connsiteY2" fmla="*/ 0 h 1557867"/>
                  <a:gd name="connsiteX3" fmla="*/ 618066 w 1871133"/>
                  <a:gd name="connsiteY3" fmla="*/ 8467 h 1557867"/>
                  <a:gd name="connsiteX4" fmla="*/ 499533 w 1871133"/>
                  <a:gd name="connsiteY4" fmla="*/ 76200 h 1557867"/>
                  <a:gd name="connsiteX5" fmla="*/ 381000 w 1871133"/>
                  <a:gd name="connsiteY5" fmla="*/ 101600 h 1557867"/>
                  <a:gd name="connsiteX6" fmla="*/ 279400 w 1871133"/>
                  <a:gd name="connsiteY6" fmla="*/ 160867 h 1557867"/>
                  <a:gd name="connsiteX7" fmla="*/ 194733 w 1871133"/>
                  <a:gd name="connsiteY7" fmla="*/ 228600 h 1557867"/>
                  <a:gd name="connsiteX8" fmla="*/ 169333 w 1871133"/>
                  <a:gd name="connsiteY8" fmla="*/ 279400 h 1557867"/>
                  <a:gd name="connsiteX9" fmla="*/ 33866 w 1871133"/>
                  <a:gd name="connsiteY9" fmla="*/ 618067 h 1557867"/>
                  <a:gd name="connsiteX10" fmla="*/ 25400 w 1871133"/>
                  <a:gd name="connsiteY10" fmla="*/ 677333 h 1557867"/>
                  <a:gd name="connsiteX11" fmla="*/ 16933 w 1871133"/>
                  <a:gd name="connsiteY11" fmla="*/ 745067 h 1557867"/>
                  <a:gd name="connsiteX12" fmla="*/ 0 w 1871133"/>
                  <a:gd name="connsiteY12" fmla="*/ 821267 h 1557867"/>
                  <a:gd name="connsiteX13" fmla="*/ 76200 w 1871133"/>
                  <a:gd name="connsiteY13" fmla="*/ 1278467 h 1557867"/>
                  <a:gd name="connsiteX14" fmla="*/ 169333 w 1871133"/>
                  <a:gd name="connsiteY14" fmla="*/ 1354667 h 1557867"/>
                  <a:gd name="connsiteX15" fmla="*/ 220133 w 1871133"/>
                  <a:gd name="connsiteY15" fmla="*/ 1388533 h 1557867"/>
                  <a:gd name="connsiteX16" fmla="*/ 270933 w 1871133"/>
                  <a:gd name="connsiteY16" fmla="*/ 1430867 h 1557867"/>
                  <a:gd name="connsiteX17" fmla="*/ 448733 w 1871133"/>
                  <a:gd name="connsiteY17" fmla="*/ 1507067 h 1557867"/>
                  <a:gd name="connsiteX18" fmla="*/ 728133 w 1871133"/>
                  <a:gd name="connsiteY18" fmla="*/ 1524000 h 1557867"/>
                  <a:gd name="connsiteX19" fmla="*/ 829733 w 1871133"/>
                  <a:gd name="connsiteY19" fmla="*/ 1540933 h 1557867"/>
                  <a:gd name="connsiteX20" fmla="*/ 1083733 w 1871133"/>
                  <a:gd name="connsiteY20" fmla="*/ 1557867 h 1557867"/>
                  <a:gd name="connsiteX21" fmla="*/ 1371600 w 1871133"/>
                  <a:gd name="connsiteY21" fmla="*/ 1515533 h 1557867"/>
                  <a:gd name="connsiteX22" fmla="*/ 1540933 w 1871133"/>
                  <a:gd name="connsiteY22" fmla="*/ 1456267 h 1557867"/>
                  <a:gd name="connsiteX23" fmla="*/ 1684866 w 1871133"/>
                  <a:gd name="connsiteY23" fmla="*/ 1329267 h 1557867"/>
                  <a:gd name="connsiteX24" fmla="*/ 1752600 w 1871133"/>
                  <a:gd name="connsiteY24" fmla="*/ 1236133 h 1557867"/>
                  <a:gd name="connsiteX25" fmla="*/ 1769533 w 1871133"/>
                  <a:gd name="connsiteY25" fmla="*/ 1134533 h 1557867"/>
                  <a:gd name="connsiteX26" fmla="*/ 1803400 w 1871133"/>
                  <a:gd name="connsiteY26" fmla="*/ 1016000 h 1557867"/>
                  <a:gd name="connsiteX27" fmla="*/ 1837266 w 1871133"/>
                  <a:gd name="connsiteY27" fmla="*/ 897467 h 1557867"/>
                  <a:gd name="connsiteX28" fmla="*/ 1871133 w 1871133"/>
                  <a:gd name="connsiteY28" fmla="*/ 795867 h 1557867"/>
                  <a:gd name="connsiteX29" fmla="*/ 1862666 w 1871133"/>
                  <a:gd name="connsiteY29" fmla="*/ 618067 h 1557867"/>
                  <a:gd name="connsiteX30" fmla="*/ 1837266 w 1871133"/>
                  <a:gd name="connsiteY30" fmla="*/ 584200 h 1557867"/>
                  <a:gd name="connsiteX31" fmla="*/ 1811866 w 1871133"/>
                  <a:gd name="connsiteY31" fmla="*/ 541867 h 1557867"/>
                  <a:gd name="connsiteX32" fmla="*/ 1752600 w 1871133"/>
                  <a:gd name="connsiteY32" fmla="*/ 491067 h 1557867"/>
                  <a:gd name="connsiteX33" fmla="*/ 1718733 w 1871133"/>
                  <a:gd name="connsiteY33" fmla="*/ 474133 h 1557867"/>
                  <a:gd name="connsiteX34" fmla="*/ 1667933 w 1871133"/>
                  <a:gd name="connsiteY34" fmla="*/ 440267 h 1557867"/>
                  <a:gd name="connsiteX35" fmla="*/ 1651000 w 1871133"/>
                  <a:gd name="connsiteY35" fmla="*/ 423333 h 1557867"/>
                  <a:gd name="connsiteX36" fmla="*/ 1600200 w 1871133"/>
                  <a:gd name="connsiteY36" fmla="*/ 414867 h 1557867"/>
                  <a:gd name="connsiteX37" fmla="*/ 1507066 w 1871133"/>
                  <a:gd name="connsiteY37" fmla="*/ 372533 h 1557867"/>
                  <a:gd name="connsiteX38" fmla="*/ 1456266 w 1871133"/>
                  <a:gd name="connsiteY38" fmla="*/ 355600 h 1557867"/>
                  <a:gd name="connsiteX39" fmla="*/ 1422400 w 1871133"/>
                  <a:gd name="connsiteY39" fmla="*/ 330200 h 1557867"/>
                  <a:gd name="connsiteX40" fmla="*/ 1397000 w 1871133"/>
                  <a:gd name="connsiteY40" fmla="*/ 321733 h 1557867"/>
                  <a:gd name="connsiteX41" fmla="*/ 1337733 w 1871133"/>
                  <a:gd name="connsiteY41" fmla="*/ 304800 h 1557867"/>
                  <a:gd name="connsiteX42" fmla="*/ 1303866 w 1871133"/>
                  <a:gd name="connsiteY42" fmla="*/ 296333 h 1557867"/>
                  <a:gd name="connsiteX43" fmla="*/ 1244600 w 1871133"/>
                  <a:gd name="connsiteY43" fmla="*/ 279400 h 1557867"/>
                  <a:gd name="connsiteX44" fmla="*/ 1202266 w 1871133"/>
                  <a:gd name="connsiteY44" fmla="*/ 254000 h 1557867"/>
                  <a:gd name="connsiteX45" fmla="*/ 1193800 w 1871133"/>
                  <a:gd name="connsiteY45" fmla="*/ 211667 h 155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71133" h="1557867">
                    <a:moveTo>
                      <a:pt x="1193800" y="211667"/>
                    </a:moveTo>
                    <a:cubicBezTo>
                      <a:pt x="1181100" y="196145"/>
                      <a:pt x="1150376" y="175204"/>
                      <a:pt x="1126066" y="160867"/>
                    </a:cubicBezTo>
                    <a:cubicBezTo>
                      <a:pt x="910378" y="33666"/>
                      <a:pt x="947090" y="50328"/>
                      <a:pt x="821266" y="0"/>
                    </a:cubicBezTo>
                    <a:cubicBezTo>
                      <a:pt x="753533" y="2822"/>
                      <a:pt x="685498" y="1491"/>
                      <a:pt x="618066" y="8467"/>
                    </a:cubicBezTo>
                    <a:cubicBezTo>
                      <a:pt x="580853" y="12317"/>
                      <a:pt x="521162" y="66022"/>
                      <a:pt x="499533" y="76200"/>
                    </a:cubicBezTo>
                    <a:cubicBezTo>
                      <a:pt x="476397" y="87088"/>
                      <a:pt x="409574" y="96837"/>
                      <a:pt x="381000" y="101600"/>
                    </a:cubicBezTo>
                    <a:cubicBezTo>
                      <a:pt x="288000" y="141457"/>
                      <a:pt x="352913" y="107403"/>
                      <a:pt x="279400" y="160867"/>
                    </a:cubicBezTo>
                    <a:cubicBezTo>
                      <a:pt x="247370" y="184162"/>
                      <a:pt x="217845" y="195582"/>
                      <a:pt x="194733" y="228600"/>
                    </a:cubicBezTo>
                    <a:cubicBezTo>
                      <a:pt x="183876" y="244110"/>
                      <a:pt x="176680" y="261952"/>
                      <a:pt x="169333" y="279400"/>
                    </a:cubicBezTo>
                    <a:cubicBezTo>
                      <a:pt x="85535" y="478419"/>
                      <a:pt x="84750" y="482376"/>
                      <a:pt x="33866" y="618067"/>
                    </a:cubicBezTo>
                    <a:cubicBezTo>
                      <a:pt x="31044" y="637822"/>
                      <a:pt x="28037" y="657552"/>
                      <a:pt x="25400" y="677333"/>
                    </a:cubicBezTo>
                    <a:cubicBezTo>
                      <a:pt x="22393" y="699887"/>
                      <a:pt x="20887" y="722660"/>
                      <a:pt x="16933" y="745067"/>
                    </a:cubicBezTo>
                    <a:cubicBezTo>
                      <a:pt x="12411" y="770691"/>
                      <a:pt x="5644" y="795867"/>
                      <a:pt x="0" y="821267"/>
                    </a:cubicBezTo>
                    <a:cubicBezTo>
                      <a:pt x="14368" y="944837"/>
                      <a:pt x="9174" y="1144414"/>
                      <a:pt x="76200" y="1278467"/>
                    </a:cubicBezTo>
                    <a:cubicBezTo>
                      <a:pt x="100127" y="1326320"/>
                      <a:pt x="124789" y="1327255"/>
                      <a:pt x="169333" y="1354667"/>
                    </a:cubicBezTo>
                    <a:cubicBezTo>
                      <a:pt x="186665" y="1365333"/>
                      <a:pt x="203852" y="1376322"/>
                      <a:pt x="220133" y="1388533"/>
                    </a:cubicBezTo>
                    <a:cubicBezTo>
                      <a:pt x="237767" y="1401758"/>
                      <a:pt x="252032" y="1419526"/>
                      <a:pt x="270933" y="1430867"/>
                    </a:cubicBezTo>
                    <a:cubicBezTo>
                      <a:pt x="313626" y="1456483"/>
                      <a:pt x="390813" y="1497922"/>
                      <a:pt x="448733" y="1507067"/>
                    </a:cubicBezTo>
                    <a:cubicBezTo>
                      <a:pt x="500776" y="1515284"/>
                      <a:pt x="706146" y="1522953"/>
                      <a:pt x="728133" y="1524000"/>
                    </a:cubicBezTo>
                    <a:cubicBezTo>
                      <a:pt x="762000" y="1529644"/>
                      <a:pt x="795664" y="1536674"/>
                      <a:pt x="829733" y="1540933"/>
                    </a:cubicBezTo>
                    <a:cubicBezTo>
                      <a:pt x="890658" y="1548549"/>
                      <a:pt x="1034204" y="1555115"/>
                      <a:pt x="1083733" y="1557867"/>
                    </a:cubicBezTo>
                    <a:cubicBezTo>
                      <a:pt x="1087972" y="1557314"/>
                      <a:pt x="1320966" y="1530233"/>
                      <a:pt x="1371600" y="1515533"/>
                    </a:cubicBezTo>
                    <a:cubicBezTo>
                      <a:pt x="1429030" y="1498860"/>
                      <a:pt x="1540933" y="1456267"/>
                      <a:pt x="1540933" y="1456267"/>
                    </a:cubicBezTo>
                    <a:cubicBezTo>
                      <a:pt x="1592074" y="1417911"/>
                      <a:pt x="1646404" y="1382153"/>
                      <a:pt x="1684866" y="1329267"/>
                    </a:cubicBezTo>
                    <a:lnTo>
                      <a:pt x="1752600" y="1236133"/>
                    </a:lnTo>
                    <a:cubicBezTo>
                      <a:pt x="1756664" y="1207681"/>
                      <a:pt x="1761794" y="1163941"/>
                      <a:pt x="1769533" y="1134533"/>
                    </a:cubicBezTo>
                    <a:cubicBezTo>
                      <a:pt x="1779991" y="1094794"/>
                      <a:pt x="1793434" y="1055865"/>
                      <a:pt x="1803400" y="1016000"/>
                    </a:cubicBezTo>
                    <a:cubicBezTo>
                      <a:pt x="1856326" y="804294"/>
                      <a:pt x="1788689" y="1067487"/>
                      <a:pt x="1837266" y="897467"/>
                    </a:cubicBezTo>
                    <a:cubicBezTo>
                      <a:pt x="1863925" y="804161"/>
                      <a:pt x="1840178" y="857777"/>
                      <a:pt x="1871133" y="795867"/>
                    </a:cubicBezTo>
                    <a:cubicBezTo>
                      <a:pt x="1868311" y="736600"/>
                      <a:pt x="1872040" y="676656"/>
                      <a:pt x="1862666" y="618067"/>
                    </a:cubicBezTo>
                    <a:cubicBezTo>
                      <a:pt x="1860437" y="604133"/>
                      <a:pt x="1845093" y="595941"/>
                      <a:pt x="1837266" y="584200"/>
                    </a:cubicBezTo>
                    <a:cubicBezTo>
                      <a:pt x="1828138" y="570508"/>
                      <a:pt x="1821740" y="555032"/>
                      <a:pt x="1811866" y="541867"/>
                    </a:cubicBezTo>
                    <a:cubicBezTo>
                      <a:pt x="1799642" y="525569"/>
                      <a:pt x="1768758" y="501166"/>
                      <a:pt x="1752600" y="491067"/>
                    </a:cubicBezTo>
                    <a:cubicBezTo>
                      <a:pt x="1741897" y="484377"/>
                      <a:pt x="1729556" y="480627"/>
                      <a:pt x="1718733" y="474133"/>
                    </a:cubicBezTo>
                    <a:cubicBezTo>
                      <a:pt x="1701282" y="463662"/>
                      <a:pt x="1682323" y="454658"/>
                      <a:pt x="1667933" y="440267"/>
                    </a:cubicBezTo>
                    <a:cubicBezTo>
                      <a:pt x="1662289" y="434622"/>
                      <a:pt x="1658474" y="426136"/>
                      <a:pt x="1651000" y="423333"/>
                    </a:cubicBezTo>
                    <a:cubicBezTo>
                      <a:pt x="1634926" y="417305"/>
                      <a:pt x="1617133" y="417689"/>
                      <a:pt x="1600200" y="414867"/>
                    </a:cubicBezTo>
                    <a:cubicBezTo>
                      <a:pt x="1542562" y="380285"/>
                      <a:pt x="1573475" y="394670"/>
                      <a:pt x="1507066" y="372533"/>
                    </a:cubicBezTo>
                    <a:lnTo>
                      <a:pt x="1456266" y="355600"/>
                    </a:lnTo>
                    <a:cubicBezTo>
                      <a:pt x="1444977" y="347133"/>
                      <a:pt x="1434652" y="337201"/>
                      <a:pt x="1422400" y="330200"/>
                    </a:cubicBezTo>
                    <a:cubicBezTo>
                      <a:pt x="1414651" y="325772"/>
                      <a:pt x="1405548" y="324297"/>
                      <a:pt x="1397000" y="321733"/>
                    </a:cubicBezTo>
                    <a:cubicBezTo>
                      <a:pt x="1377320" y="315829"/>
                      <a:pt x="1357555" y="310206"/>
                      <a:pt x="1337733" y="304800"/>
                    </a:cubicBezTo>
                    <a:cubicBezTo>
                      <a:pt x="1326507" y="301738"/>
                      <a:pt x="1315055" y="299530"/>
                      <a:pt x="1303866" y="296333"/>
                    </a:cubicBezTo>
                    <a:cubicBezTo>
                      <a:pt x="1218831" y="272038"/>
                      <a:pt x="1350485" y="305873"/>
                      <a:pt x="1244600" y="279400"/>
                    </a:cubicBezTo>
                    <a:cubicBezTo>
                      <a:pt x="1216440" y="251241"/>
                      <a:pt x="1240734" y="270487"/>
                      <a:pt x="1202266" y="254000"/>
                    </a:cubicBezTo>
                    <a:cubicBezTo>
                      <a:pt x="1190665" y="249028"/>
                      <a:pt x="1206500" y="227189"/>
                      <a:pt x="1193800" y="211667"/>
                    </a:cubicBezTo>
                    <a:close/>
                  </a:path>
                </a:pathLst>
              </a:custGeom>
              <a:solidFill>
                <a:schemeClr val="accent5">
                  <a:alpha val="2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36F851B-35AE-E5D6-6254-DBA22D3DACCB}"/>
                  </a:ext>
                </a:extLst>
              </p:cNvPr>
              <p:cNvSpPr/>
              <p:nvPr/>
            </p:nvSpPr>
            <p:spPr>
              <a:xfrm>
                <a:off x="8763000" y="1337733"/>
                <a:ext cx="795867" cy="753534"/>
              </a:xfrm>
              <a:custGeom>
                <a:avLst/>
                <a:gdLst>
                  <a:gd name="connsiteX0" fmla="*/ 270933 w 795867"/>
                  <a:gd name="connsiteY0" fmla="*/ 67734 h 753534"/>
                  <a:gd name="connsiteX1" fmla="*/ 177800 w 795867"/>
                  <a:gd name="connsiteY1" fmla="*/ 110067 h 753534"/>
                  <a:gd name="connsiteX2" fmla="*/ 110067 w 795867"/>
                  <a:gd name="connsiteY2" fmla="*/ 177800 h 753534"/>
                  <a:gd name="connsiteX3" fmla="*/ 50800 w 795867"/>
                  <a:gd name="connsiteY3" fmla="*/ 220134 h 753534"/>
                  <a:gd name="connsiteX4" fmla="*/ 0 w 795867"/>
                  <a:gd name="connsiteY4" fmla="*/ 313267 h 753534"/>
                  <a:gd name="connsiteX5" fmla="*/ 50800 w 795867"/>
                  <a:gd name="connsiteY5" fmla="*/ 491067 h 753534"/>
                  <a:gd name="connsiteX6" fmla="*/ 84667 w 795867"/>
                  <a:gd name="connsiteY6" fmla="*/ 533400 h 753534"/>
                  <a:gd name="connsiteX7" fmla="*/ 127000 w 795867"/>
                  <a:gd name="connsiteY7" fmla="*/ 558800 h 753534"/>
                  <a:gd name="connsiteX8" fmla="*/ 177800 w 795867"/>
                  <a:gd name="connsiteY8" fmla="*/ 601134 h 753534"/>
                  <a:gd name="connsiteX9" fmla="*/ 186267 w 795867"/>
                  <a:gd name="connsiteY9" fmla="*/ 626534 h 753534"/>
                  <a:gd name="connsiteX10" fmla="*/ 245533 w 795867"/>
                  <a:gd name="connsiteY10" fmla="*/ 643467 h 753534"/>
                  <a:gd name="connsiteX11" fmla="*/ 338667 w 795867"/>
                  <a:gd name="connsiteY11" fmla="*/ 685800 h 753534"/>
                  <a:gd name="connsiteX12" fmla="*/ 457200 w 795867"/>
                  <a:gd name="connsiteY12" fmla="*/ 753534 h 753534"/>
                  <a:gd name="connsiteX13" fmla="*/ 567267 w 795867"/>
                  <a:gd name="connsiteY13" fmla="*/ 745067 h 753534"/>
                  <a:gd name="connsiteX14" fmla="*/ 643467 w 795867"/>
                  <a:gd name="connsiteY14" fmla="*/ 711200 h 753534"/>
                  <a:gd name="connsiteX15" fmla="*/ 685800 w 795867"/>
                  <a:gd name="connsiteY15" fmla="*/ 660400 h 753534"/>
                  <a:gd name="connsiteX16" fmla="*/ 745067 w 795867"/>
                  <a:gd name="connsiteY16" fmla="*/ 584200 h 753534"/>
                  <a:gd name="connsiteX17" fmla="*/ 770467 w 795867"/>
                  <a:gd name="connsiteY17" fmla="*/ 524934 h 753534"/>
                  <a:gd name="connsiteX18" fmla="*/ 787400 w 795867"/>
                  <a:gd name="connsiteY18" fmla="*/ 457200 h 753534"/>
                  <a:gd name="connsiteX19" fmla="*/ 795867 w 795867"/>
                  <a:gd name="connsiteY19" fmla="*/ 431800 h 753534"/>
                  <a:gd name="connsiteX20" fmla="*/ 745067 w 795867"/>
                  <a:gd name="connsiteY20" fmla="*/ 143934 h 753534"/>
                  <a:gd name="connsiteX21" fmla="*/ 728133 w 795867"/>
                  <a:gd name="connsiteY21" fmla="*/ 127000 h 753534"/>
                  <a:gd name="connsiteX22" fmla="*/ 660400 w 795867"/>
                  <a:gd name="connsiteY22" fmla="*/ 101600 h 753534"/>
                  <a:gd name="connsiteX23" fmla="*/ 592667 w 795867"/>
                  <a:gd name="connsiteY23" fmla="*/ 50800 h 753534"/>
                  <a:gd name="connsiteX24" fmla="*/ 533400 w 795867"/>
                  <a:gd name="connsiteY24" fmla="*/ 25400 h 753534"/>
                  <a:gd name="connsiteX25" fmla="*/ 431800 w 795867"/>
                  <a:gd name="connsiteY25" fmla="*/ 0 h 753534"/>
                  <a:gd name="connsiteX26" fmla="*/ 304800 w 795867"/>
                  <a:gd name="connsiteY26" fmla="*/ 16934 h 753534"/>
                  <a:gd name="connsiteX27" fmla="*/ 279400 w 795867"/>
                  <a:gd name="connsiteY27" fmla="*/ 50800 h 753534"/>
                  <a:gd name="connsiteX28" fmla="*/ 228600 w 795867"/>
                  <a:gd name="connsiteY28" fmla="*/ 93134 h 753534"/>
                  <a:gd name="connsiteX29" fmla="*/ 220133 w 795867"/>
                  <a:gd name="connsiteY29" fmla="*/ 93134 h 75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5867" h="753534">
                    <a:moveTo>
                      <a:pt x="270933" y="67734"/>
                    </a:moveTo>
                    <a:cubicBezTo>
                      <a:pt x="239889" y="81845"/>
                      <a:pt x="205944" y="90811"/>
                      <a:pt x="177800" y="110067"/>
                    </a:cubicBezTo>
                    <a:cubicBezTo>
                      <a:pt x="151448" y="128097"/>
                      <a:pt x="136049" y="159241"/>
                      <a:pt x="110067" y="177800"/>
                    </a:cubicBezTo>
                    <a:lnTo>
                      <a:pt x="50800" y="220134"/>
                    </a:lnTo>
                    <a:cubicBezTo>
                      <a:pt x="41298" y="234386"/>
                      <a:pt x="0" y="288775"/>
                      <a:pt x="0" y="313267"/>
                    </a:cubicBezTo>
                    <a:cubicBezTo>
                      <a:pt x="0" y="386700"/>
                      <a:pt x="14457" y="432010"/>
                      <a:pt x="50800" y="491067"/>
                    </a:cubicBezTo>
                    <a:cubicBezTo>
                      <a:pt x="60271" y="506457"/>
                      <a:pt x="71161" y="521394"/>
                      <a:pt x="84667" y="533400"/>
                    </a:cubicBezTo>
                    <a:cubicBezTo>
                      <a:pt x="96967" y="544333"/>
                      <a:pt x="113835" y="548926"/>
                      <a:pt x="127000" y="558800"/>
                    </a:cubicBezTo>
                    <a:cubicBezTo>
                      <a:pt x="257407" y="656605"/>
                      <a:pt x="59313" y="522140"/>
                      <a:pt x="177800" y="601134"/>
                    </a:cubicBezTo>
                    <a:cubicBezTo>
                      <a:pt x="180622" y="609601"/>
                      <a:pt x="179956" y="620223"/>
                      <a:pt x="186267" y="626534"/>
                    </a:cubicBezTo>
                    <a:cubicBezTo>
                      <a:pt x="190370" y="630637"/>
                      <a:pt x="245170" y="643322"/>
                      <a:pt x="245533" y="643467"/>
                    </a:cubicBezTo>
                    <a:cubicBezTo>
                      <a:pt x="277195" y="656132"/>
                      <a:pt x="307878" y="671139"/>
                      <a:pt x="338667" y="685800"/>
                    </a:cubicBezTo>
                    <a:cubicBezTo>
                      <a:pt x="427491" y="728097"/>
                      <a:pt x="401875" y="712041"/>
                      <a:pt x="457200" y="753534"/>
                    </a:cubicBezTo>
                    <a:cubicBezTo>
                      <a:pt x="493889" y="750712"/>
                      <a:pt x="531385" y="753222"/>
                      <a:pt x="567267" y="745067"/>
                    </a:cubicBezTo>
                    <a:cubicBezTo>
                      <a:pt x="594371" y="738907"/>
                      <a:pt x="620849" y="727356"/>
                      <a:pt x="643467" y="711200"/>
                    </a:cubicBezTo>
                    <a:cubicBezTo>
                      <a:pt x="661403" y="698388"/>
                      <a:pt x="672575" y="678034"/>
                      <a:pt x="685800" y="660400"/>
                    </a:cubicBezTo>
                    <a:cubicBezTo>
                      <a:pt x="746561" y="579385"/>
                      <a:pt x="693361" y="635906"/>
                      <a:pt x="745067" y="584200"/>
                    </a:cubicBezTo>
                    <a:cubicBezTo>
                      <a:pt x="753534" y="564445"/>
                      <a:pt x="763670" y="545324"/>
                      <a:pt x="770467" y="524934"/>
                    </a:cubicBezTo>
                    <a:cubicBezTo>
                      <a:pt x="777826" y="502855"/>
                      <a:pt x="781277" y="479653"/>
                      <a:pt x="787400" y="457200"/>
                    </a:cubicBezTo>
                    <a:cubicBezTo>
                      <a:pt x="789748" y="448590"/>
                      <a:pt x="793045" y="440267"/>
                      <a:pt x="795867" y="431800"/>
                    </a:cubicBezTo>
                    <a:cubicBezTo>
                      <a:pt x="778934" y="335845"/>
                      <a:pt x="766204" y="239052"/>
                      <a:pt x="745067" y="143934"/>
                    </a:cubicBezTo>
                    <a:cubicBezTo>
                      <a:pt x="743335" y="136141"/>
                      <a:pt x="735273" y="130570"/>
                      <a:pt x="728133" y="127000"/>
                    </a:cubicBezTo>
                    <a:cubicBezTo>
                      <a:pt x="706566" y="116216"/>
                      <a:pt x="681416" y="113422"/>
                      <a:pt x="660400" y="101600"/>
                    </a:cubicBezTo>
                    <a:cubicBezTo>
                      <a:pt x="635802" y="87764"/>
                      <a:pt x="616867" y="65320"/>
                      <a:pt x="592667" y="50800"/>
                    </a:cubicBezTo>
                    <a:cubicBezTo>
                      <a:pt x="574236" y="39742"/>
                      <a:pt x="553641" y="32629"/>
                      <a:pt x="533400" y="25400"/>
                    </a:cubicBezTo>
                    <a:cubicBezTo>
                      <a:pt x="493529" y="11161"/>
                      <a:pt x="471004" y="7841"/>
                      <a:pt x="431800" y="0"/>
                    </a:cubicBezTo>
                    <a:cubicBezTo>
                      <a:pt x="389467" y="5645"/>
                      <a:pt x="345316" y="3429"/>
                      <a:pt x="304800" y="16934"/>
                    </a:cubicBezTo>
                    <a:cubicBezTo>
                      <a:pt x="291413" y="21396"/>
                      <a:pt x="288583" y="40086"/>
                      <a:pt x="279400" y="50800"/>
                    </a:cubicBezTo>
                    <a:cubicBezTo>
                      <a:pt x="265357" y="67183"/>
                      <a:pt x="248196" y="83336"/>
                      <a:pt x="228600" y="93134"/>
                    </a:cubicBezTo>
                    <a:cubicBezTo>
                      <a:pt x="226076" y="94396"/>
                      <a:pt x="222955" y="93134"/>
                      <a:pt x="220133" y="93134"/>
                    </a:cubicBezTo>
                  </a:path>
                </a:pathLst>
              </a:custGeom>
              <a:solidFill>
                <a:schemeClr val="accent2">
                  <a:alpha val="2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83BCF-D6F8-38F1-47EC-522B492558B8}"/>
                </a:ext>
              </a:extLst>
            </p:cNvPr>
            <p:cNvSpPr/>
            <p:nvPr/>
          </p:nvSpPr>
          <p:spPr>
            <a:xfrm>
              <a:off x="10718497" y="3886200"/>
              <a:ext cx="1323013" cy="1008981"/>
            </a:xfrm>
            <a:custGeom>
              <a:avLst/>
              <a:gdLst>
                <a:gd name="connsiteX0" fmla="*/ 1041703 w 1323013"/>
                <a:gd name="connsiteY0" fmla="*/ 50800 h 1008981"/>
                <a:gd name="connsiteX1" fmla="*/ 965503 w 1323013"/>
                <a:gd name="connsiteY1" fmla="*/ 25400 h 1008981"/>
                <a:gd name="connsiteX2" fmla="*/ 813103 w 1323013"/>
                <a:gd name="connsiteY2" fmla="*/ 0 h 1008981"/>
                <a:gd name="connsiteX3" fmla="*/ 559103 w 1323013"/>
                <a:gd name="connsiteY3" fmla="*/ 8467 h 1008981"/>
                <a:gd name="connsiteX4" fmla="*/ 508303 w 1323013"/>
                <a:gd name="connsiteY4" fmla="*/ 25400 h 1008981"/>
                <a:gd name="connsiteX5" fmla="*/ 355903 w 1323013"/>
                <a:gd name="connsiteY5" fmla="*/ 118533 h 1008981"/>
                <a:gd name="connsiteX6" fmla="*/ 288170 w 1323013"/>
                <a:gd name="connsiteY6" fmla="*/ 152400 h 1008981"/>
                <a:gd name="connsiteX7" fmla="*/ 42636 w 1323013"/>
                <a:gd name="connsiteY7" fmla="*/ 431800 h 1008981"/>
                <a:gd name="connsiteX8" fmla="*/ 17236 w 1323013"/>
                <a:gd name="connsiteY8" fmla="*/ 491067 h 1008981"/>
                <a:gd name="connsiteX9" fmla="*/ 303 w 1323013"/>
                <a:gd name="connsiteY9" fmla="*/ 584200 h 1008981"/>
                <a:gd name="connsiteX10" fmla="*/ 59570 w 1323013"/>
                <a:gd name="connsiteY10" fmla="*/ 753533 h 1008981"/>
                <a:gd name="connsiteX11" fmla="*/ 245836 w 1323013"/>
                <a:gd name="connsiteY11" fmla="*/ 880533 h 1008981"/>
                <a:gd name="connsiteX12" fmla="*/ 364370 w 1323013"/>
                <a:gd name="connsiteY12" fmla="*/ 948267 h 1008981"/>
                <a:gd name="connsiteX13" fmla="*/ 508303 w 1323013"/>
                <a:gd name="connsiteY13" fmla="*/ 965200 h 1008981"/>
                <a:gd name="connsiteX14" fmla="*/ 719970 w 1323013"/>
                <a:gd name="connsiteY14" fmla="*/ 1007533 h 1008981"/>
                <a:gd name="connsiteX15" fmla="*/ 1016303 w 1323013"/>
                <a:gd name="connsiteY15" fmla="*/ 939800 h 1008981"/>
                <a:gd name="connsiteX16" fmla="*/ 1134836 w 1323013"/>
                <a:gd name="connsiteY16" fmla="*/ 872067 h 1008981"/>
                <a:gd name="connsiteX17" fmla="*/ 1194103 w 1323013"/>
                <a:gd name="connsiteY17" fmla="*/ 829733 h 1008981"/>
                <a:gd name="connsiteX18" fmla="*/ 1219503 w 1323013"/>
                <a:gd name="connsiteY18" fmla="*/ 778933 h 1008981"/>
                <a:gd name="connsiteX19" fmla="*/ 1278770 w 1323013"/>
                <a:gd name="connsiteY19" fmla="*/ 677333 h 1008981"/>
                <a:gd name="connsiteX20" fmla="*/ 1295703 w 1323013"/>
                <a:gd name="connsiteY20" fmla="*/ 575733 h 1008981"/>
                <a:gd name="connsiteX21" fmla="*/ 1312636 w 1323013"/>
                <a:gd name="connsiteY21" fmla="*/ 516467 h 1008981"/>
                <a:gd name="connsiteX22" fmla="*/ 1312636 w 1323013"/>
                <a:gd name="connsiteY22" fmla="*/ 245533 h 1008981"/>
                <a:gd name="connsiteX23" fmla="*/ 1304170 w 1323013"/>
                <a:gd name="connsiteY23" fmla="*/ 211667 h 1008981"/>
                <a:gd name="connsiteX24" fmla="*/ 1261836 w 1323013"/>
                <a:gd name="connsiteY24" fmla="*/ 160867 h 1008981"/>
                <a:gd name="connsiteX25" fmla="*/ 1253370 w 1323013"/>
                <a:gd name="connsiteY25" fmla="*/ 127000 h 1008981"/>
                <a:gd name="connsiteX26" fmla="*/ 1202570 w 1323013"/>
                <a:gd name="connsiteY26" fmla="*/ 110067 h 1008981"/>
                <a:gd name="connsiteX27" fmla="*/ 1177170 w 1323013"/>
                <a:gd name="connsiteY27" fmla="*/ 93133 h 1008981"/>
                <a:gd name="connsiteX28" fmla="*/ 1151770 w 1323013"/>
                <a:gd name="connsiteY28" fmla="*/ 67733 h 1008981"/>
                <a:gd name="connsiteX29" fmla="*/ 1117903 w 1323013"/>
                <a:gd name="connsiteY29" fmla="*/ 50800 h 1008981"/>
                <a:gd name="connsiteX30" fmla="*/ 1041703 w 1323013"/>
                <a:gd name="connsiteY30" fmla="*/ 50800 h 10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23013" h="1008981">
                  <a:moveTo>
                    <a:pt x="1041703" y="50800"/>
                  </a:moveTo>
                  <a:cubicBezTo>
                    <a:pt x="1016303" y="46567"/>
                    <a:pt x="991639" y="31208"/>
                    <a:pt x="965503" y="25400"/>
                  </a:cubicBezTo>
                  <a:cubicBezTo>
                    <a:pt x="915229" y="14228"/>
                    <a:pt x="813103" y="0"/>
                    <a:pt x="813103" y="0"/>
                  </a:cubicBezTo>
                  <a:cubicBezTo>
                    <a:pt x="728436" y="2822"/>
                    <a:pt x="643524" y="1432"/>
                    <a:pt x="559103" y="8467"/>
                  </a:cubicBezTo>
                  <a:cubicBezTo>
                    <a:pt x="541315" y="9949"/>
                    <a:pt x="524614" y="18151"/>
                    <a:pt x="508303" y="25400"/>
                  </a:cubicBezTo>
                  <a:cubicBezTo>
                    <a:pt x="289223" y="122769"/>
                    <a:pt x="492704" y="30589"/>
                    <a:pt x="355903" y="118533"/>
                  </a:cubicBezTo>
                  <a:cubicBezTo>
                    <a:pt x="334669" y="132183"/>
                    <a:pt x="308585" y="137553"/>
                    <a:pt x="288170" y="152400"/>
                  </a:cubicBezTo>
                  <a:cubicBezTo>
                    <a:pt x="193685" y="221116"/>
                    <a:pt x="88829" y="324016"/>
                    <a:pt x="42636" y="431800"/>
                  </a:cubicBezTo>
                  <a:lnTo>
                    <a:pt x="17236" y="491067"/>
                  </a:lnTo>
                  <a:cubicBezTo>
                    <a:pt x="11592" y="522111"/>
                    <a:pt x="-2213" y="552747"/>
                    <a:pt x="303" y="584200"/>
                  </a:cubicBezTo>
                  <a:cubicBezTo>
                    <a:pt x="912" y="591811"/>
                    <a:pt x="33512" y="725470"/>
                    <a:pt x="59570" y="753533"/>
                  </a:cubicBezTo>
                  <a:cubicBezTo>
                    <a:pt x="116435" y="814773"/>
                    <a:pt x="176389" y="836672"/>
                    <a:pt x="245836" y="880533"/>
                  </a:cubicBezTo>
                  <a:cubicBezTo>
                    <a:pt x="289643" y="908200"/>
                    <a:pt x="311959" y="937348"/>
                    <a:pt x="364370" y="948267"/>
                  </a:cubicBezTo>
                  <a:cubicBezTo>
                    <a:pt x="411663" y="958120"/>
                    <a:pt x="460325" y="959556"/>
                    <a:pt x="508303" y="965200"/>
                  </a:cubicBezTo>
                  <a:cubicBezTo>
                    <a:pt x="577510" y="986495"/>
                    <a:pt x="645046" y="1015858"/>
                    <a:pt x="719970" y="1007533"/>
                  </a:cubicBezTo>
                  <a:cubicBezTo>
                    <a:pt x="732238" y="1006170"/>
                    <a:pt x="959871" y="961298"/>
                    <a:pt x="1016303" y="939800"/>
                  </a:cubicBezTo>
                  <a:cubicBezTo>
                    <a:pt x="1093007" y="910579"/>
                    <a:pt x="1084933" y="907713"/>
                    <a:pt x="1134836" y="872067"/>
                  </a:cubicBezTo>
                  <a:cubicBezTo>
                    <a:pt x="1221528" y="810142"/>
                    <a:pt x="1083381" y="912774"/>
                    <a:pt x="1194103" y="829733"/>
                  </a:cubicBezTo>
                  <a:cubicBezTo>
                    <a:pt x="1202570" y="812800"/>
                    <a:pt x="1210309" y="795483"/>
                    <a:pt x="1219503" y="778933"/>
                  </a:cubicBezTo>
                  <a:cubicBezTo>
                    <a:pt x="1238544" y="744659"/>
                    <a:pt x="1278770" y="677333"/>
                    <a:pt x="1278770" y="677333"/>
                  </a:cubicBezTo>
                  <a:cubicBezTo>
                    <a:pt x="1283550" y="643872"/>
                    <a:pt x="1287448" y="608753"/>
                    <a:pt x="1295703" y="575733"/>
                  </a:cubicBezTo>
                  <a:cubicBezTo>
                    <a:pt x="1300686" y="555801"/>
                    <a:pt x="1306992" y="536222"/>
                    <a:pt x="1312636" y="516467"/>
                  </a:cubicBezTo>
                  <a:cubicBezTo>
                    <a:pt x="1326688" y="390004"/>
                    <a:pt x="1326256" y="429412"/>
                    <a:pt x="1312636" y="245533"/>
                  </a:cubicBezTo>
                  <a:cubicBezTo>
                    <a:pt x="1311776" y="233929"/>
                    <a:pt x="1310157" y="221645"/>
                    <a:pt x="1304170" y="211667"/>
                  </a:cubicBezTo>
                  <a:cubicBezTo>
                    <a:pt x="1292829" y="192766"/>
                    <a:pt x="1275947" y="177800"/>
                    <a:pt x="1261836" y="160867"/>
                  </a:cubicBezTo>
                  <a:cubicBezTo>
                    <a:pt x="1259014" y="149578"/>
                    <a:pt x="1262205" y="134573"/>
                    <a:pt x="1253370" y="127000"/>
                  </a:cubicBezTo>
                  <a:cubicBezTo>
                    <a:pt x="1239818" y="115384"/>
                    <a:pt x="1202570" y="110067"/>
                    <a:pt x="1202570" y="110067"/>
                  </a:cubicBezTo>
                  <a:cubicBezTo>
                    <a:pt x="1194103" y="104422"/>
                    <a:pt x="1184987" y="99647"/>
                    <a:pt x="1177170" y="93133"/>
                  </a:cubicBezTo>
                  <a:cubicBezTo>
                    <a:pt x="1167972" y="85468"/>
                    <a:pt x="1161513" y="74692"/>
                    <a:pt x="1151770" y="67733"/>
                  </a:cubicBezTo>
                  <a:cubicBezTo>
                    <a:pt x="1141499" y="60397"/>
                    <a:pt x="1129622" y="55487"/>
                    <a:pt x="1117903" y="50800"/>
                  </a:cubicBezTo>
                  <a:cubicBezTo>
                    <a:pt x="1073338" y="32975"/>
                    <a:pt x="1067103" y="55033"/>
                    <a:pt x="1041703" y="50800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B43695F-DE60-8017-BE0E-027E1D6C3E6B}"/>
              </a:ext>
            </a:extLst>
          </p:cNvPr>
          <p:cNvSpPr txBox="1"/>
          <p:nvPr/>
        </p:nvSpPr>
        <p:spPr>
          <a:xfrm>
            <a:off x="7739822" y="50938"/>
            <a:ext cx="355238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3. Clustering</a:t>
            </a:r>
          </a:p>
        </p:txBody>
      </p:sp>
    </p:spTree>
    <p:extLst>
      <p:ext uri="{BB962C8B-B14F-4D97-AF65-F5344CB8AC3E}">
        <p14:creationId xmlns:p14="http://schemas.microsoft.com/office/powerpoint/2010/main" val="1288123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9A161-282E-5782-3949-F6882969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!!TimeClass">
            <a:extLst>
              <a:ext uri="{FF2B5EF4-FFF2-40B4-BE49-F238E27FC236}">
                <a16:creationId xmlns:a16="http://schemas.microsoft.com/office/drawing/2014/main" id="{3655D068-EFD6-16D9-7295-6E3C012388E9}"/>
              </a:ext>
            </a:extLst>
          </p:cNvPr>
          <p:cNvSpPr/>
          <p:nvPr/>
        </p:nvSpPr>
        <p:spPr>
          <a:xfrm rot="2986468">
            <a:off x="6832821" y="5535422"/>
            <a:ext cx="287315" cy="196855"/>
          </a:xfrm>
          <a:custGeom>
            <a:avLst/>
            <a:gdLst>
              <a:gd name="connsiteX0" fmla="*/ 0 w 287315"/>
              <a:gd name="connsiteY0" fmla="*/ 98428 h 196855"/>
              <a:gd name="connsiteX1" fmla="*/ 143658 w 287315"/>
              <a:gd name="connsiteY1" fmla="*/ 0 h 196855"/>
              <a:gd name="connsiteX2" fmla="*/ 287316 w 287315"/>
              <a:gd name="connsiteY2" fmla="*/ 98428 h 196855"/>
              <a:gd name="connsiteX3" fmla="*/ 143658 w 287315"/>
              <a:gd name="connsiteY3" fmla="*/ 196856 h 196855"/>
              <a:gd name="connsiteX4" fmla="*/ 0 w 287315"/>
              <a:gd name="connsiteY4" fmla="*/ 98428 h 196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7315" h="196855" extrusionOk="0">
                <a:moveTo>
                  <a:pt x="0" y="98428"/>
                </a:moveTo>
                <a:cubicBezTo>
                  <a:pt x="-3982" y="41612"/>
                  <a:pt x="48921" y="5779"/>
                  <a:pt x="143658" y="0"/>
                </a:cubicBezTo>
                <a:cubicBezTo>
                  <a:pt x="233908" y="2297"/>
                  <a:pt x="283729" y="44182"/>
                  <a:pt x="287316" y="98428"/>
                </a:cubicBezTo>
                <a:cubicBezTo>
                  <a:pt x="281972" y="158007"/>
                  <a:pt x="222001" y="202369"/>
                  <a:pt x="143658" y="196856"/>
                </a:cubicBezTo>
                <a:cubicBezTo>
                  <a:pt x="62943" y="196103"/>
                  <a:pt x="7195" y="156226"/>
                  <a:pt x="0" y="98428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!!PlacesClass">
            <a:extLst>
              <a:ext uri="{FF2B5EF4-FFF2-40B4-BE49-F238E27FC236}">
                <a16:creationId xmlns:a16="http://schemas.microsoft.com/office/drawing/2014/main" id="{02042D3D-AB42-6770-6F12-CB985CB9862B}"/>
              </a:ext>
            </a:extLst>
          </p:cNvPr>
          <p:cNvSpPr/>
          <p:nvPr/>
        </p:nvSpPr>
        <p:spPr>
          <a:xfrm rot="1285019">
            <a:off x="12637101" y="3249169"/>
            <a:ext cx="196386" cy="242414"/>
          </a:xfrm>
          <a:custGeom>
            <a:avLst/>
            <a:gdLst>
              <a:gd name="connsiteX0" fmla="*/ 0 w 196386"/>
              <a:gd name="connsiteY0" fmla="*/ 121207 h 242414"/>
              <a:gd name="connsiteX1" fmla="*/ 98193 w 196386"/>
              <a:gd name="connsiteY1" fmla="*/ 0 h 242414"/>
              <a:gd name="connsiteX2" fmla="*/ 196386 w 196386"/>
              <a:gd name="connsiteY2" fmla="*/ 121207 h 242414"/>
              <a:gd name="connsiteX3" fmla="*/ 98193 w 196386"/>
              <a:gd name="connsiteY3" fmla="*/ 242414 h 242414"/>
              <a:gd name="connsiteX4" fmla="*/ 0 w 196386"/>
              <a:gd name="connsiteY4" fmla="*/ 121207 h 24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86" h="242414" extrusionOk="0">
                <a:moveTo>
                  <a:pt x="0" y="121207"/>
                </a:moveTo>
                <a:cubicBezTo>
                  <a:pt x="-8538" y="49000"/>
                  <a:pt x="42086" y="705"/>
                  <a:pt x="98193" y="0"/>
                </a:cubicBezTo>
                <a:cubicBezTo>
                  <a:pt x="164657" y="2575"/>
                  <a:pt x="182694" y="54701"/>
                  <a:pt x="196386" y="121207"/>
                </a:cubicBezTo>
                <a:cubicBezTo>
                  <a:pt x="192928" y="191525"/>
                  <a:pt x="150325" y="254010"/>
                  <a:pt x="98193" y="242414"/>
                </a:cubicBezTo>
                <a:cubicBezTo>
                  <a:pt x="40983" y="240783"/>
                  <a:pt x="8388" y="192156"/>
                  <a:pt x="0" y="12120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862746-B46E-87E3-4996-57F8486BCC50}"/>
              </a:ext>
            </a:extLst>
          </p:cNvPr>
          <p:cNvGrpSpPr/>
          <p:nvPr/>
        </p:nvGrpSpPr>
        <p:grpSpPr>
          <a:xfrm>
            <a:off x="2470" y="1337733"/>
            <a:ext cx="5149615" cy="4439774"/>
            <a:chOff x="6891895" y="1337733"/>
            <a:chExt cx="5149615" cy="4439774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8F80549C-A1B6-AED3-09D6-D259EDA7A2D6}"/>
                </a:ext>
              </a:extLst>
            </p:cNvPr>
            <p:cNvGrpSpPr/>
            <p:nvPr/>
          </p:nvGrpSpPr>
          <p:grpSpPr>
            <a:xfrm>
              <a:off x="6891895" y="1337733"/>
              <a:ext cx="5147705" cy="4439774"/>
              <a:chOff x="6891895" y="1337733"/>
              <a:chExt cx="5147705" cy="443977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24C4AC3-F1FA-3BCA-72D3-0B9EDF6739E7}"/>
                  </a:ext>
                </a:extLst>
              </p:cNvPr>
              <p:cNvGrpSpPr/>
              <p:nvPr/>
            </p:nvGrpSpPr>
            <p:grpSpPr>
              <a:xfrm>
                <a:off x="6891895" y="1568948"/>
                <a:ext cx="4850334" cy="4208559"/>
                <a:chOff x="6891895" y="1568948"/>
                <a:chExt cx="4850334" cy="4208559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A63CFF05-3065-82AD-0E08-F07754D3F950}"/>
                    </a:ext>
                  </a:extLst>
                </p:cNvPr>
                <p:cNvGrpSpPr/>
                <p:nvPr/>
              </p:nvGrpSpPr>
              <p:grpSpPr>
                <a:xfrm>
                  <a:off x="6891895" y="1568948"/>
                  <a:ext cx="4850334" cy="4208559"/>
                  <a:chOff x="6891895" y="1568948"/>
                  <a:chExt cx="4850334" cy="4208559"/>
                </a:xfrm>
              </p:grpSpPr>
              <p:sp>
                <p:nvSpPr>
                  <p:cNvPr id="62" name="!!gorillas">
                    <a:extLst>
                      <a:ext uri="{FF2B5EF4-FFF2-40B4-BE49-F238E27FC236}">
                        <a16:creationId xmlns:a16="http://schemas.microsoft.com/office/drawing/2014/main" id="{C361BBD9-30A0-A366-2D9A-8978777F3E17}"/>
                      </a:ext>
                    </a:extLst>
                  </p:cNvPr>
                  <p:cNvSpPr/>
                  <p:nvPr/>
                </p:nvSpPr>
                <p:spPr>
                  <a:xfrm>
                    <a:off x="10989602" y="4293695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3" name="!!gorillas">
                    <a:extLst>
                      <a:ext uri="{FF2B5EF4-FFF2-40B4-BE49-F238E27FC236}">
                        <a16:creationId xmlns:a16="http://schemas.microsoft.com/office/drawing/2014/main" id="{1733B770-EC7D-98C1-F18A-772F0005815F}"/>
                      </a:ext>
                    </a:extLst>
                  </p:cNvPr>
                  <p:cNvSpPr/>
                  <p:nvPr/>
                </p:nvSpPr>
                <p:spPr>
                  <a:xfrm>
                    <a:off x="11484641" y="408999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8" name="!!gorillas">
                    <a:extLst>
                      <a:ext uri="{FF2B5EF4-FFF2-40B4-BE49-F238E27FC236}">
                        <a16:creationId xmlns:a16="http://schemas.microsoft.com/office/drawing/2014/main" id="{EEBCB366-97B3-37DB-58BF-7BC6198061B7}"/>
                      </a:ext>
                    </a:extLst>
                  </p:cNvPr>
                  <p:cNvSpPr/>
                  <p:nvPr/>
                </p:nvSpPr>
                <p:spPr>
                  <a:xfrm>
                    <a:off x="10750481" y="2193897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9" name="!!orangutans">
                    <a:extLst>
                      <a:ext uri="{FF2B5EF4-FFF2-40B4-BE49-F238E27FC236}">
                        <a16:creationId xmlns:a16="http://schemas.microsoft.com/office/drawing/2014/main" id="{A0B762F6-B11E-9EA8-D96E-A5E1ED088E3D}"/>
                      </a:ext>
                    </a:extLst>
                  </p:cNvPr>
                  <p:cNvSpPr/>
                  <p:nvPr/>
                </p:nvSpPr>
                <p:spPr>
                  <a:xfrm>
                    <a:off x="10732014" y="2697917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0" name="!!chimps">
                    <a:extLst>
                      <a:ext uri="{FF2B5EF4-FFF2-40B4-BE49-F238E27FC236}">
                        <a16:creationId xmlns:a16="http://schemas.microsoft.com/office/drawing/2014/main" id="{15697D5C-1900-82DF-F1BA-20B02BF094AB}"/>
                      </a:ext>
                    </a:extLst>
                  </p:cNvPr>
                  <p:cNvSpPr/>
                  <p:nvPr/>
                </p:nvSpPr>
                <p:spPr>
                  <a:xfrm>
                    <a:off x="11383177" y="2268426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1" name="!!forest">
                    <a:extLst>
                      <a:ext uri="{FF2B5EF4-FFF2-40B4-BE49-F238E27FC236}">
                        <a16:creationId xmlns:a16="http://schemas.microsoft.com/office/drawing/2014/main" id="{1A4014E8-BD6E-32AE-9EB0-85209C5721D5}"/>
                      </a:ext>
                    </a:extLst>
                  </p:cNvPr>
                  <p:cNvSpPr/>
                  <p:nvPr/>
                </p:nvSpPr>
                <p:spPr>
                  <a:xfrm>
                    <a:off x="7895087" y="2245735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2" name="!!years">
                    <a:extLst>
                      <a:ext uri="{FF2B5EF4-FFF2-40B4-BE49-F238E27FC236}">
                        <a16:creationId xmlns:a16="http://schemas.microsoft.com/office/drawing/2014/main" id="{32DC2A2A-EF48-2E39-21AB-A7123376403F}"/>
                      </a:ext>
                    </a:extLst>
                  </p:cNvPr>
                  <p:cNvSpPr/>
                  <p:nvPr/>
                </p:nvSpPr>
                <p:spPr>
                  <a:xfrm>
                    <a:off x="7716586" y="2655083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3" name="!!lives">
                    <a:extLst>
                      <a:ext uri="{FF2B5EF4-FFF2-40B4-BE49-F238E27FC236}">
                        <a16:creationId xmlns:a16="http://schemas.microsoft.com/office/drawing/2014/main" id="{DE017EE3-C402-5D82-598B-889653C9645D}"/>
                      </a:ext>
                    </a:extLst>
                  </p:cNvPr>
                  <p:cNvSpPr/>
                  <p:nvPr/>
                </p:nvSpPr>
                <p:spPr>
                  <a:xfrm>
                    <a:off x="8174708" y="2875404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4" name="!!ApesClass">
                    <a:extLst>
                      <a:ext uri="{FF2B5EF4-FFF2-40B4-BE49-F238E27FC236}">
                        <a16:creationId xmlns:a16="http://schemas.microsoft.com/office/drawing/2014/main" id="{E81FE69F-D1B2-6D91-B42A-1BE5AB3C8D22}"/>
                      </a:ext>
                    </a:extLst>
                  </p:cNvPr>
                  <p:cNvSpPr/>
                  <p:nvPr/>
                </p:nvSpPr>
                <p:spPr>
                  <a:xfrm>
                    <a:off x="10624409" y="2476244"/>
                    <a:ext cx="172383" cy="150259"/>
                  </a:xfrm>
                  <a:custGeom>
                    <a:avLst/>
                    <a:gdLst>
                      <a:gd name="connsiteX0" fmla="*/ 0 w 172383"/>
                      <a:gd name="connsiteY0" fmla="*/ 75130 h 150259"/>
                      <a:gd name="connsiteX1" fmla="*/ 86192 w 172383"/>
                      <a:gd name="connsiteY1" fmla="*/ 0 h 150259"/>
                      <a:gd name="connsiteX2" fmla="*/ 172384 w 172383"/>
                      <a:gd name="connsiteY2" fmla="*/ 75130 h 150259"/>
                      <a:gd name="connsiteX3" fmla="*/ 86192 w 172383"/>
                      <a:gd name="connsiteY3" fmla="*/ 150260 h 150259"/>
                      <a:gd name="connsiteX4" fmla="*/ 0 w 172383"/>
                      <a:gd name="connsiteY4" fmla="*/ 75130 h 150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2383" h="150259" extrusionOk="0">
                        <a:moveTo>
                          <a:pt x="0" y="75130"/>
                        </a:moveTo>
                        <a:cubicBezTo>
                          <a:pt x="-9426" y="27823"/>
                          <a:pt x="32030" y="2462"/>
                          <a:pt x="86192" y="0"/>
                        </a:cubicBezTo>
                        <a:cubicBezTo>
                          <a:pt x="142140" y="1757"/>
                          <a:pt x="170082" y="33710"/>
                          <a:pt x="172384" y="75130"/>
                        </a:cubicBezTo>
                        <a:cubicBezTo>
                          <a:pt x="164423" y="124398"/>
                          <a:pt x="133089" y="154164"/>
                          <a:pt x="86192" y="150260"/>
                        </a:cubicBezTo>
                        <a:cubicBezTo>
                          <a:pt x="30139" y="145637"/>
                          <a:pt x="3077" y="118093"/>
                          <a:pt x="0" y="75130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!!TimeClass">
                    <a:extLst>
                      <a:ext uri="{FF2B5EF4-FFF2-40B4-BE49-F238E27FC236}">
                        <a16:creationId xmlns:a16="http://schemas.microsoft.com/office/drawing/2014/main" id="{B7978802-F576-9E4F-4C54-0CCC31008342}"/>
                      </a:ext>
                    </a:extLst>
                  </p:cNvPr>
                  <p:cNvSpPr/>
                  <p:nvPr/>
                </p:nvSpPr>
                <p:spPr>
                  <a:xfrm rot="2986468">
                    <a:off x="6846665" y="5535422"/>
                    <a:ext cx="287315" cy="196855"/>
                  </a:xfrm>
                  <a:custGeom>
                    <a:avLst/>
                    <a:gdLst>
                      <a:gd name="connsiteX0" fmla="*/ 0 w 287315"/>
                      <a:gd name="connsiteY0" fmla="*/ 98428 h 196855"/>
                      <a:gd name="connsiteX1" fmla="*/ 143658 w 287315"/>
                      <a:gd name="connsiteY1" fmla="*/ 0 h 196855"/>
                      <a:gd name="connsiteX2" fmla="*/ 287316 w 287315"/>
                      <a:gd name="connsiteY2" fmla="*/ 98428 h 196855"/>
                      <a:gd name="connsiteX3" fmla="*/ 143658 w 287315"/>
                      <a:gd name="connsiteY3" fmla="*/ 196856 h 196855"/>
                      <a:gd name="connsiteX4" fmla="*/ 0 w 287315"/>
                      <a:gd name="connsiteY4" fmla="*/ 98428 h 196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7315" h="196855" extrusionOk="0">
                        <a:moveTo>
                          <a:pt x="0" y="98428"/>
                        </a:moveTo>
                        <a:cubicBezTo>
                          <a:pt x="-3982" y="41612"/>
                          <a:pt x="48921" y="5779"/>
                          <a:pt x="143658" y="0"/>
                        </a:cubicBezTo>
                        <a:cubicBezTo>
                          <a:pt x="233908" y="2297"/>
                          <a:pt x="283729" y="44182"/>
                          <a:pt x="287316" y="98428"/>
                        </a:cubicBezTo>
                        <a:cubicBezTo>
                          <a:pt x="281972" y="158007"/>
                          <a:pt x="222001" y="202369"/>
                          <a:pt x="143658" y="196856"/>
                        </a:cubicBezTo>
                        <a:cubicBezTo>
                          <a:pt x="62943" y="196103"/>
                          <a:pt x="7195" y="156226"/>
                          <a:pt x="0" y="98428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ellipse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2166F298-F864-2A29-B622-5D34C67E3A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7533" y="3800830"/>
                    <a:ext cx="438469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8" name="!!gorillas">
                    <a:extLst>
                      <a:ext uri="{FF2B5EF4-FFF2-40B4-BE49-F238E27FC236}">
                        <a16:creationId xmlns:a16="http://schemas.microsoft.com/office/drawing/2014/main" id="{9DFBCB29-319F-4D58-0E33-4E9AE7B36B09}"/>
                      </a:ext>
                    </a:extLst>
                  </p:cNvPr>
                  <p:cNvSpPr/>
                  <p:nvPr/>
                </p:nvSpPr>
                <p:spPr>
                  <a:xfrm>
                    <a:off x="8604707" y="461871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!!gorillas">
                    <a:extLst>
                      <a:ext uri="{FF2B5EF4-FFF2-40B4-BE49-F238E27FC236}">
                        <a16:creationId xmlns:a16="http://schemas.microsoft.com/office/drawing/2014/main" id="{34E7EC53-0E59-AF0A-FC15-9DFD1D55FE0C}"/>
                      </a:ext>
                    </a:extLst>
                  </p:cNvPr>
                  <p:cNvSpPr/>
                  <p:nvPr/>
                </p:nvSpPr>
                <p:spPr>
                  <a:xfrm>
                    <a:off x="8602118" y="4159096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!!gorillas">
                    <a:extLst>
                      <a:ext uri="{FF2B5EF4-FFF2-40B4-BE49-F238E27FC236}">
                        <a16:creationId xmlns:a16="http://schemas.microsoft.com/office/drawing/2014/main" id="{2C4513D2-A8FB-5891-DF8A-89D2E43E4098}"/>
                      </a:ext>
                    </a:extLst>
                  </p:cNvPr>
                  <p:cNvSpPr/>
                  <p:nvPr/>
                </p:nvSpPr>
                <p:spPr>
                  <a:xfrm>
                    <a:off x="8993889" y="1568948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1" name="!!gorillas">
                    <a:extLst>
                      <a:ext uri="{FF2B5EF4-FFF2-40B4-BE49-F238E27FC236}">
                        <a16:creationId xmlns:a16="http://schemas.microsoft.com/office/drawing/2014/main" id="{4D46A0BF-09DF-0B46-B980-D17464309496}"/>
                      </a:ext>
                    </a:extLst>
                  </p:cNvPr>
                  <p:cNvSpPr/>
                  <p:nvPr/>
                </p:nvSpPr>
                <p:spPr>
                  <a:xfrm>
                    <a:off x="8152675" y="443140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253FC18-9558-0034-D4F0-89FC8BD7B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6014" y="1837954"/>
                  <a:ext cx="0" cy="379589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D7C343A-2819-B3A4-255E-1FB6B611BE44}"/>
                  </a:ext>
                </a:extLst>
              </p:cNvPr>
              <p:cNvSpPr/>
              <p:nvPr/>
            </p:nvSpPr>
            <p:spPr>
              <a:xfrm>
                <a:off x="7332133" y="1888067"/>
                <a:ext cx="1617134" cy="1617133"/>
              </a:xfrm>
              <a:custGeom>
                <a:avLst/>
                <a:gdLst>
                  <a:gd name="connsiteX0" fmla="*/ 1227667 w 1617134"/>
                  <a:gd name="connsiteY0" fmla="*/ 499533 h 1617133"/>
                  <a:gd name="connsiteX1" fmla="*/ 1117600 w 1617134"/>
                  <a:gd name="connsiteY1" fmla="*/ 431800 h 1617133"/>
                  <a:gd name="connsiteX2" fmla="*/ 973667 w 1617134"/>
                  <a:gd name="connsiteY2" fmla="*/ 296333 h 1617133"/>
                  <a:gd name="connsiteX3" fmla="*/ 897467 w 1617134"/>
                  <a:gd name="connsiteY3" fmla="*/ 177800 h 1617133"/>
                  <a:gd name="connsiteX4" fmla="*/ 855134 w 1617134"/>
                  <a:gd name="connsiteY4" fmla="*/ 101600 h 1617133"/>
                  <a:gd name="connsiteX5" fmla="*/ 812800 w 1617134"/>
                  <a:gd name="connsiteY5" fmla="*/ 76200 h 1617133"/>
                  <a:gd name="connsiteX6" fmla="*/ 702734 w 1617134"/>
                  <a:gd name="connsiteY6" fmla="*/ 0 h 1617133"/>
                  <a:gd name="connsiteX7" fmla="*/ 524934 w 1617134"/>
                  <a:gd name="connsiteY7" fmla="*/ 16933 h 1617133"/>
                  <a:gd name="connsiteX8" fmla="*/ 270934 w 1617134"/>
                  <a:gd name="connsiteY8" fmla="*/ 143933 h 1617133"/>
                  <a:gd name="connsiteX9" fmla="*/ 203200 w 1617134"/>
                  <a:gd name="connsiteY9" fmla="*/ 177800 h 1617133"/>
                  <a:gd name="connsiteX10" fmla="*/ 101600 w 1617134"/>
                  <a:gd name="connsiteY10" fmla="*/ 237066 h 1617133"/>
                  <a:gd name="connsiteX11" fmla="*/ 67734 w 1617134"/>
                  <a:gd name="connsiteY11" fmla="*/ 270933 h 1617133"/>
                  <a:gd name="connsiteX12" fmla="*/ 0 w 1617134"/>
                  <a:gd name="connsiteY12" fmla="*/ 414866 h 1617133"/>
                  <a:gd name="connsiteX13" fmla="*/ 16934 w 1617134"/>
                  <a:gd name="connsiteY13" fmla="*/ 592666 h 1617133"/>
                  <a:gd name="connsiteX14" fmla="*/ 42334 w 1617134"/>
                  <a:gd name="connsiteY14" fmla="*/ 643466 h 1617133"/>
                  <a:gd name="connsiteX15" fmla="*/ 67734 w 1617134"/>
                  <a:gd name="connsiteY15" fmla="*/ 1041400 h 1617133"/>
                  <a:gd name="connsiteX16" fmla="*/ 93134 w 1617134"/>
                  <a:gd name="connsiteY16" fmla="*/ 1134533 h 1617133"/>
                  <a:gd name="connsiteX17" fmla="*/ 110067 w 1617134"/>
                  <a:gd name="connsiteY17" fmla="*/ 1219200 h 1617133"/>
                  <a:gd name="connsiteX18" fmla="*/ 152400 w 1617134"/>
                  <a:gd name="connsiteY18" fmla="*/ 1295400 h 1617133"/>
                  <a:gd name="connsiteX19" fmla="*/ 177800 w 1617134"/>
                  <a:gd name="connsiteY19" fmla="*/ 1354666 h 1617133"/>
                  <a:gd name="connsiteX20" fmla="*/ 194734 w 1617134"/>
                  <a:gd name="connsiteY20" fmla="*/ 1371600 h 1617133"/>
                  <a:gd name="connsiteX21" fmla="*/ 228600 w 1617134"/>
                  <a:gd name="connsiteY21" fmla="*/ 1397000 h 1617133"/>
                  <a:gd name="connsiteX22" fmla="*/ 338667 w 1617134"/>
                  <a:gd name="connsiteY22" fmla="*/ 1422400 h 1617133"/>
                  <a:gd name="connsiteX23" fmla="*/ 381000 w 1617134"/>
                  <a:gd name="connsiteY23" fmla="*/ 1430866 h 1617133"/>
                  <a:gd name="connsiteX24" fmla="*/ 533400 w 1617134"/>
                  <a:gd name="connsiteY24" fmla="*/ 1464733 h 1617133"/>
                  <a:gd name="connsiteX25" fmla="*/ 668867 w 1617134"/>
                  <a:gd name="connsiteY25" fmla="*/ 1507066 h 1617133"/>
                  <a:gd name="connsiteX26" fmla="*/ 728134 w 1617134"/>
                  <a:gd name="connsiteY26" fmla="*/ 1524000 h 1617133"/>
                  <a:gd name="connsiteX27" fmla="*/ 778934 w 1617134"/>
                  <a:gd name="connsiteY27" fmla="*/ 1549400 h 1617133"/>
                  <a:gd name="connsiteX28" fmla="*/ 821267 w 1617134"/>
                  <a:gd name="connsiteY28" fmla="*/ 1557866 h 1617133"/>
                  <a:gd name="connsiteX29" fmla="*/ 965200 w 1617134"/>
                  <a:gd name="connsiteY29" fmla="*/ 1583266 h 1617133"/>
                  <a:gd name="connsiteX30" fmla="*/ 1032934 w 1617134"/>
                  <a:gd name="connsiteY30" fmla="*/ 1591733 h 1617133"/>
                  <a:gd name="connsiteX31" fmla="*/ 1185334 w 1617134"/>
                  <a:gd name="connsiteY31" fmla="*/ 1617133 h 1617133"/>
                  <a:gd name="connsiteX32" fmla="*/ 1464734 w 1617134"/>
                  <a:gd name="connsiteY32" fmla="*/ 1515533 h 1617133"/>
                  <a:gd name="connsiteX33" fmla="*/ 1549400 w 1617134"/>
                  <a:gd name="connsiteY33" fmla="*/ 1430866 h 1617133"/>
                  <a:gd name="connsiteX34" fmla="*/ 1617134 w 1617134"/>
                  <a:gd name="connsiteY34" fmla="*/ 1312333 h 1617133"/>
                  <a:gd name="connsiteX35" fmla="*/ 1600200 w 1617134"/>
                  <a:gd name="connsiteY35" fmla="*/ 965200 h 1617133"/>
                  <a:gd name="connsiteX36" fmla="*/ 1583267 w 1617134"/>
                  <a:gd name="connsiteY36" fmla="*/ 855133 h 1617133"/>
                  <a:gd name="connsiteX37" fmla="*/ 1532467 w 1617134"/>
                  <a:gd name="connsiteY37" fmla="*/ 753533 h 1617133"/>
                  <a:gd name="connsiteX38" fmla="*/ 1464734 w 1617134"/>
                  <a:gd name="connsiteY38" fmla="*/ 694266 h 1617133"/>
                  <a:gd name="connsiteX39" fmla="*/ 1405467 w 1617134"/>
                  <a:gd name="connsiteY39" fmla="*/ 643466 h 1617133"/>
                  <a:gd name="connsiteX40" fmla="*/ 1371600 w 1617134"/>
                  <a:gd name="connsiteY40" fmla="*/ 618066 h 1617133"/>
                  <a:gd name="connsiteX41" fmla="*/ 1346200 w 1617134"/>
                  <a:gd name="connsiteY41" fmla="*/ 592666 h 1617133"/>
                  <a:gd name="connsiteX42" fmla="*/ 1320800 w 1617134"/>
                  <a:gd name="connsiteY42" fmla="*/ 584200 h 1617133"/>
                  <a:gd name="connsiteX43" fmla="*/ 1270000 w 1617134"/>
                  <a:gd name="connsiteY43" fmla="*/ 550333 h 1617133"/>
                  <a:gd name="connsiteX44" fmla="*/ 1244600 w 1617134"/>
                  <a:gd name="connsiteY44" fmla="*/ 524933 h 1617133"/>
                  <a:gd name="connsiteX45" fmla="*/ 1227667 w 1617134"/>
                  <a:gd name="connsiteY45" fmla="*/ 499533 h 161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617134" h="1617133">
                    <a:moveTo>
                      <a:pt x="1227667" y="499533"/>
                    </a:moveTo>
                    <a:cubicBezTo>
                      <a:pt x="1206500" y="484011"/>
                      <a:pt x="1175203" y="476602"/>
                      <a:pt x="1117600" y="431800"/>
                    </a:cubicBezTo>
                    <a:cubicBezTo>
                      <a:pt x="1056141" y="383999"/>
                      <a:pt x="1016961" y="356945"/>
                      <a:pt x="973667" y="296333"/>
                    </a:cubicBezTo>
                    <a:cubicBezTo>
                      <a:pt x="946366" y="258111"/>
                      <a:pt x="921889" y="217923"/>
                      <a:pt x="897467" y="177800"/>
                    </a:cubicBezTo>
                    <a:cubicBezTo>
                      <a:pt x="882359" y="152980"/>
                      <a:pt x="873736" y="123922"/>
                      <a:pt x="855134" y="101600"/>
                    </a:cubicBezTo>
                    <a:cubicBezTo>
                      <a:pt x="844599" y="88958"/>
                      <a:pt x="826191" y="85765"/>
                      <a:pt x="812800" y="76200"/>
                    </a:cubicBezTo>
                    <a:cubicBezTo>
                      <a:pt x="701106" y="-3582"/>
                      <a:pt x="775395" y="36331"/>
                      <a:pt x="702734" y="0"/>
                    </a:cubicBezTo>
                    <a:cubicBezTo>
                      <a:pt x="643467" y="5644"/>
                      <a:pt x="581414" y="-1894"/>
                      <a:pt x="524934" y="16933"/>
                    </a:cubicBezTo>
                    <a:cubicBezTo>
                      <a:pt x="435131" y="46867"/>
                      <a:pt x="355601" y="101600"/>
                      <a:pt x="270934" y="143933"/>
                    </a:cubicBezTo>
                    <a:cubicBezTo>
                      <a:pt x="248356" y="155222"/>
                      <a:pt x="224204" y="163798"/>
                      <a:pt x="203200" y="177800"/>
                    </a:cubicBezTo>
                    <a:cubicBezTo>
                      <a:pt x="136647" y="222167"/>
                      <a:pt x="170603" y="202565"/>
                      <a:pt x="101600" y="237066"/>
                    </a:cubicBezTo>
                    <a:cubicBezTo>
                      <a:pt x="90311" y="248355"/>
                      <a:pt x="77124" y="258022"/>
                      <a:pt x="67734" y="270933"/>
                    </a:cubicBezTo>
                    <a:cubicBezTo>
                      <a:pt x="35102" y="315803"/>
                      <a:pt x="20522" y="363563"/>
                      <a:pt x="0" y="414866"/>
                    </a:cubicBezTo>
                    <a:cubicBezTo>
                      <a:pt x="107" y="416582"/>
                      <a:pt x="2538" y="553078"/>
                      <a:pt x="16934" y="592666"/>
                    </a:cubicBezTo>
                    <a:cubicBezTo>
                      <a:pt x="23404" y="610458"/>
                      <a:pt x="33867" y="626533"/>
                      <a:pt x="42334" y="643466"/>
                    </a:cubicBezTo>
                    <a:cubicBezTo>
                      <a:pt x="91943" y="841907"/>
                      <a:pt x="30414" y="574906"/>
                      <a:pt x="67734" y="1041400"/>
                    </a:cubicBezTo>
                    <a:cubicBezTo>
                      <a:pt x="70300" y="1073476"/>
                      <a:pt x="85681" y="1103230"/>
                      <a:pt x="93134" y="1134533"/>
                    </a:cubicBezTo>
                    <a:cubicBezTo>
                      <a:pt x="99800" y="1162532"/>
                      <a:pt x="100117" y="1192193"/>
                      <a:pt x="110067" y="1219200"/>
                    </a:cubicBezTo>
                    <a:cubicBezTo>
                      <a:pt x="120112" y="1246465"/>
                      <a:pt x="139406" y="1269411"/>
                      <a:pt x="152400" y="1295400"/>
                    </a:cubicBezTo>
                    <a:cubicBezTo>
                      <a:pt x="162012" y="1314624"/>
                      <a:pt x="167362" y="1335878"/>
                      <a:pt x="177800" y="1354666"/>
                    </a:cubicBezTo>
                    <a:cubicBezTo>
                      <a:pt x="181677" y="1361644"/>
                      <a:pt x="188602" y="1366490"/>
                      <a:pt x="194734" y="1371600"/>
                    </a:cubicBezTo>
                    <a:cubicBezTo>
                      <a:pt x="205574" y="1380634"/>
                      <a:pt x="215979" y="1390689"/>
                      <a:pt x="228600" y="1397000"/>
                    </a:cubicBezTo>
                    <a:cubicBezTo>
                      <a:pt x="268379" y="1416889"/>
                      <a:pt x="295220" y="1415159"/>
                      <a:pt x="338667" y="1422400"/>
                    </a:cubicBezTo>
                    <a:cubicBezTo>
                      <a:pt x="352862" y="1424766"/>
                      <a:pt x="366938" y="1427809"/>
                      <a:pt x="381000" y="1430866"/>
                    </a:cubicBezTo>
                    <a:cubicBezTo>
                      <a:pt x="431852" y="1441921"/>
                      <a:pt x="483363" y="1450437"/>
                      <a:pt x="533400" y="1464733"/>
                    </a:cubicBezTo>
                    <a:cubicBezTo>
                      <a:pt x="675490" y="1505329"/>
                      <a:pt x="498795" y="1453918"/>
                      <a:pt x="668867" y="1507066"/>
                    </a:cubicBezTo>
                    <a:cubicBezTo>
                      <a:pt x="688478" y="1513195"/>
                      <a:pt x="708957" y="1516624"/>
                      <a:pt x="728134" y="1524000"/>
                    </a:cubicBezTo>
                    <a:cubicBezTo>
                      <a:pt x="745804" y="1530796"/>
                      <a:pt x="761142" y="1542930"/>
                      <a:pt x="778934" y="1549400"/>
                    </a:cubicBezTo>
                    <a:cubicBezTo>
                      <a:pt x="792458" y="1554318"/>
                      <a:pt x="807109" y="1555292"/>
                      <a:pt x="821267" y="1557866"/>
                    </a:cubicBezTo>
                    <a:lnTo>
                      <a:pt x="965200" y="1583266"/>
                    </a:lnTo>
                    <a:cubicBezTo>
                      <a:pt x="987668" y="1586861"/>
                      <a:pt x="1010527" y="1587779"/>
                      <a:pt x="1032934" y="1591733"/>
                    </a:cubicBezTo>
                    <a:cubicBezTo>
                      <a:pt x="1204885" y="1622077"/>
                      <a:pt x="1013731" y="1598065"/>
                      <a:pt x="1185334" y="1617133"/>
                    </a:cubicBezTo>
                    <a:cubicBezTo>
                      <a:pt x="1402752" y="1580896"/>
                      <a:pt x="1346765" y="1627294"/>
                      <a:pt x="1464734" y="1515533"/>
                    </a:cubicBezTo>
                    <a:cubicBezTo>
                      <a:pt x="1493708" y="1488084"/>
                      <a:pt x="1529598" y="1465519"/>
                      <a:pt x="1549400" y="1430866"/>
                    </a:cubicBezTo>
                    <a:lnTo>
                      <a:pt x="1617134" y="1312333"/>
                    </a:lnTo>
                    <a:cubicBezTo>
                      <a:pt x="1611489" y="1196622"/>
                      <a:pt x="1608758" y="1080732"/>
                      <a:pt x="1600200" y="965200"/>
                    </a:cubicBezTo>
                    <a:cubicBezTo>
                      <a:pt x="1597458" y="928181"/>
                      <a:pt x="1594580" y="890488"/>
                      <a:pt x="1583267" y="855133"/>
                    </a:cubicBezTo>
                    <a:cubicBezTo>
                      <a:pt x="1571727" y="819070"/>
                      <a:pt x="1560962" y="778467"/>
                      <a:pt x="1532467" y="753533"/>
                    </a:cubicBezTo>
                    <a:cubicBezTo>
                      <a:pt x="1509889" y="733777"/>
                      <a:pt x="1485948" y="715480"/>
                      <a:pt x="1464734" y="694266"/>
                    </a:cubicBezTo>
                    <a:cubicBezTo>
                      <a:pt x="1410502" y="640034"/>
                      <a:pt x="1455315" y="660083"/>
                      <a:pt x="1405467" y="643466"/>
                    </a:cubicBezTo>
                    <a:cubicBezTo>
                      <a:pt x="1394178" y="634999"/>
                      <a:pt x="1382314" y="627249"/>
                      <a:pt x="1371600" y="618066"/>
                    </a:cubicBezTo>
                    <a:cubicBezTo>
                      <a:pt x="1362509" y="610274"/>
                      <a:pt x="1356163" y="599308"/>
                      <a:pt x="1346200" y="592666"/>
                    </a:cubicBezTo>
                    <a:cubicBezTo>
                      <a:pt x="1338774" y="587716"/>
                      <a:pt x="1329267" y="587022"/>
                      <a:pt x="1320800" y="584200"/>
                    </a:cubicBezTo>
                    <a:cubicBezTo>
                      <a:pt x="1284173" y="529259"/>
                      <a:pt x="1328878" y="583978"/>
                      <a:pt x="1270000" y="550333"/>
                    </a:cubicBezTo>
                    <a:cubicBezTo>
                      <a:pt x="1259604" y="544392"/>
                      <a:pt x="1253950" y="532413"/>
                      <a:pt x="1244600" y="524933"/>
                    </a:cubicBezTo>
                    <a:cubicBezTo>
                      <a:pt x="1239672" y="520991"/>
                      <a:pt x="1248834" y="515055"/>
                      <a:pt x="1227667" y="499533"/>
                    </a:cubicBez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DAEAB83C-1D2D-6D2A-6E7E-E582C8884593}"/>
                  </a:ext>
                </a:extLst>
              </p:cNvPr>
              <p:cNvSpPr/>
              <p:nvPr/>
            </p:nvSpPr>
            <p:spPr>
              <a:xfrm>
                <a:off x="7687733" y="4038601"/>
                <a:ext cx="1629074" cy="1068686"/>
              </a:xfrm>
              <a:custGeom>
                <a:avLst/>
                <a:gdLst>
                  <a:gd name="connsiteX0" fmla="*/ 1566334 w 1629074"/>
                  <a:gd name="connsiteY0" fmla="*/ 457200 h 1432563"/>
                  <a:gd name="connsiteX1" fmla="*/ 1447800 w 1629074"/>
                  <a:gd name="connsiteY1" fmla="*/ 296333 h 1432563"/>
                  <a:gd name="connsiteX2" fmla="*/ 1422400 w 1629074"/>
                  <a:gd name="connsiteY2" fmla="*/ 220133 h 1432563"/>
                  <a:gd name="connsiteX3" fmla="*/ 1388534 w 1629074"/>
                  <a:gd name="connsiteY3" fmla="*/ 143933 h 1432563"/>
                  <a:gd name="connsiteX4" fmla="*/ 1346200 w 1629074"/>
                  <a:gd name="connsiteY4" fmla="*/ 101600 h 1432563"/>
                  <a:gd name="connsiteX5" fmla="*/ 1286934 w 1629074"/>
                  <a:gd name="connsiteY5" fmla="*/ 50800 h 1432563"/>
                  <a:gd name="connsiteX6" fmla="*/ 1236134 w 1629074"/>
                  <a:gd name="connsiteY6" fmla="*/ 33867 h 1432563"/>
                  <a:gd name="connsiteX7" fmla="*/ 1210734 w 1629074"/>
                  <a:gd name="connsiteY7" fmla="*/ 16933 h 1432563"/>
                  <a:gd name="connsiteX8" fmla="*/ 1151467 w 1629074"/>
                  <a:gd name="connsiteY8" fmla="*/ 0 h 1432563"/>
                  <a:gd name="connsiteX9" fmla="*/ 550334 w 1629074"/>
                  <a:gd name="connsiteY9" fmla="*/ 33867 h 1432563"/>
                  <a:gd name="connsiteX10" fmla="*/ 457200 w 1629074"/>
                  <a:gd name="connsiteY10" fmla="*/ 50800 h 1432563"/>
                  <a:gd name="connsiteX11" fmla="*/ 372534 w 1629074"/>
                  <a:gd name="connsiteY11" fmla="*/ 101600 h 1432563"/>
                  <a:gd name="connsiteX12" fmla="*/ 228600 w 1629074"/>
                  <a:gd name="connsiteY12" fmla="*/ 194733 h 1432563"/>
                  <a:gd name="connsiteX13" fmla="*/ 169334 w 1629074"/>
                  <a:gd name="connsiteY13" fmla="*/ 270933 h 1432563"/>
                  <a:gd name="connsiteX14" fmla="*/ 59267 w 1629074"/>
                  <a:gd name="connsiteY14" fmla="*/ 508000 h 1432563"/>
                  <a:gd name="connsiteX15" fmla="*/ 0 w 1629074"/>
                  <a:gd name="connsiteY15" fmla="*/ 719667 h 1432563"/>
                  <a:gd name="connsiteX16" fmla="*/ 67734 w 1629074"/>
                  <a:gd name="connsiteY16" fmla="*/ 1143000 h 1432563"/>
                  <a:gd name="connsiteX17" fmla="*/ 135467 w 1629074"/>
                  <a:gd name="connsiteY17" fmla="*/ 1210733 h 1432563"/>
                  <a:gd name="connsiteX18" fmla="*/ 186267 w 1629074"/>
                  <a:gd name="connsiteY18" fmla="*/ 1270000 h 1432563"/>
                  <a:gd name="connsiteX19" fmla="*/ 254000 w 1629074"/>
                  <a:gd name="connsiteY19" fmla="*/ 1295400 h 1432563"/>
                  <a:gd name="connsiteX20" fmla="*/ 355600 w 1629074"/>
                  <a:gd name="connsiteY20" fmla="*/ 1337733 h 1432563"/>
                  <a:gd name="connsiteX21" fmla="*/ 440267 w 1629074"/>
                  <a:gd name="connsiteY21" fmla="*/ 1380067 h 1432563"/>
                  <a:gd name="connsiteX22" fmla="*/ 533400 w 1629074"/>
                  <a:gd name="connsiteY22" fmla="*/ 1397000 h 1432563"/>
                  <a:gd name="connsiteX23" fmla="*/ 821267 w 1629074"/>
                  <a:gd name="connsiteY23" fmla="*/ 1422400 h 1432563"/>
                  <a:gd name="connsiteX24" fmla="*/ 1083734 w 1629074"/>
                  <a:gd name="connsiteY24" fmla="*/ 1422400 h 1432563"/>
                  <a:gd name="connsiteX25" fmla="*/ 1126067 w 1629074"/>
                  <a:gd name="connsiteY25" fmla="*/ 1413933 h 1432563"/>
                  <a:gd name="connsiteX26" fmla="*/ 1193800 w 1629074"/>
                  <a:gd name="connsiteY26" fmla="*/ 1405467 h 1432563"/>
                  <a:gd name="connsiteX27" fmla="*/ 1270000 w 1629074"/>
                  <a:gd name="connsiteY27" fmla="*/ 1363133 h 1432563"/>
                  <a:gd name="connsiteX28" fmla="*/ 1371600 w 1629074"/>
                  <a:gd name="connsiteY28" fmla="*/ 1286933 h 1432563"/>
                  <a:gd name="connsiteX29" fmla="*/ 1422400 w 1629074"/>
                  <a:gd name="connsiteY29" fmla="*/ 1253067 h 1432563"/>
                  <a:gd name="connsiteX30" fmla="*/ 1481667 w 1629074"/>
                  <a:gd name="connsiteY30" fmla="*/ 1202267 h 1432563"/>
                  <a:gd name="connsiteX31" fmla="*/ 1507067 w 1629074"/>
                  <a:gd name="connsiteY31" fmla="*/ 1168400 h 1432563"/>
                  <a:gd name="connsiteX32" fmla="*/ 1574800 w 1629074"/>
                  <a:gd name="connsiteY32" fmla="*/ 1032933 h 1432563"/>
                  <a:gd name="connsiteX33" fmla="*/ 1591734 w 1629074"/>
                  <a:gd name="connsiteY33" fmla="*/ 965200 h 1432563"/>
                  <a:gd name="connsiteX34" fmla="*/ 1617134 w 1629074"/>
                  <a:gd name="connsiteY34" fmla="*/ 897467 h 1432563"/>
                  <a:gd name="connsiteX35" fmla="*/ 1608667 w 1629074"/>
                  <a:gd name="connsiteY35" fmla="*/ 651933 h 1432563"/>
                  <a:gd name="connsiteX36" fmla="*/ 1591734 w 1629074"/>
                  <a:gd name="connsiteY36" fmla="*/ 618067 h 1432563"/>
                  <a:gd name="connsiteX37" fmla="*/ 1583267 w 1629074"/>
                  <a:gd name="connsiteY37" fmla="*/ 558800 h 1432563"/>
                  <a:gd name="connsiteX38" fmla="*/ 1574800 w 1629074"/>
                  <a:gd name="connsiteY38" fmla="*/ 533400 h 1432563"/>
                  <a:gd name="connsiteX39" fmla="*/ 1566334 w 1629074"/>
                  <a:gd name="connsiteY39" fmla="*/ 465667 h 1432563"/>
                  <a:gd name="connsiteX40" fmla="*/ 1566334 w 1629074"/>
                  <a:gd name="connsiteY40" fmla="*/ 457200 h 143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629074" h="1432563">
                    <a:moveTo>
                      <a:pt x="1566334" y="457200"/>
                    </a:moveTo>
                    <a:cubicBezTo>
                      <a:pt x="1546578" y="428978"/>
                      <a:pt x="1460862" y="361647"/>
                      <a:pt x="1447800" y="296333"/>
                    </a:cubicBezTo>
                    <a:cubicBezTo>
                      <a:pt x="1431530" y="214978"/>
                      <a:pt x="1450443" y="290241"/>
                      <a:pt x="1422400" y="220133"/>
                    </a:cubicBezTo>
                    <a:cubicBezTo>
                      <a:pt x="1407212" y="182164"/>
                      <a:pt x="1412538" y="171366"/>
                      <a:pt x="1388534" y="143933"/>
                    </a:cubicBezTo>
                    <a:cubicBezTo>
                      <a:pt x="1375393" y="128914"/>
                      <a:pt x="1360311" y="115711"/>
                      <a:pt x="1346200" y="101600"/>
                    </a:cubicBezTo>
                    <a:cubicBezTo>
                      <a:pt x="1329413" y="84813"/>
                      <a:pt x="1310146" y="61116"/>
                      <a:pt x="1286934" y="50800"/>
                    </a:cubicBezTo>
                    <a:cubicBezTo>
                      <a:pt x="1270623" y="43551"/>
                      <a:pt x="1236134" y="33867"/>
                      <a:pt x="1236134" y="33867"/>
                    </a:cubicBezTo>
                    <a:cubicBezTo>
                      <a:pt x="1227667" y="28222"/>
                      <a:pt x="1219836" y="21484"/>
                      <a:pt x="1210734" y="16933"/>
                    </a:cubicBezTo>
                    <a:cubicBezTo>
                      <a:pt x="1198592" y="10862"/>
                      <a:pt x="1162311" y="2711"/>
                      <a:pt x="1151467" y="0"/>
                    </a:cubicBezTo>
                    <a:lnTo>
                      <a:pt x="550334" y="33867"/>
                    </a:lnTo>
                    <a:cubicBezTo>
                      <a:pt x="518865" y="36170"/>
                      <a:pt x="486686" y="39567"/>
                      <a:pt x="457200" y="50800"/>
                    </a:cubicBezTo>
                    <a:cubicBezTo>
                      <a:pt x="426444" y="62517"/>
                      <a:pt x="400129" y="83663"/>
                      <a:pt x="372534" y="101600"/>
                    </a:cubicBezTo>
                    <a:cubicBezTo>
                      <a:pt x="203503" y="211471"/>
                      <a:pt x="361187" y="118971"/>
                      <a:pt x="228600" y="194733"/>
                    </a:cubicBezTo>
                    <a:cubicBezTo>
                      <a:pt x="208845" y="220133"/>
                      <a:pt x="186610" y="243785"/>
                      <a:pt x="169334" y="270933"/>
                    </a:cubicBezTo>
                    <a:cubicBezTo>
                      <a:pt x="121554" y="346016"/>
                      <a:pt x="89322" y="424515"/>
                      <a:pt x="59267" y="508000"/>
                    </a:cubicBezTo>
                    <a:cubicBezTo>
                      <a:pt x="42987" y="553222"/>
                      <a:pt x="9178" y="685249"/>
                      <a:pt x="0" y="719667"/>
                    </a:cubicBezTo>
                    <a:cubicBezTo>
                      <a:pt x="2940" y="748327"/>
                      <a:pt x="6294" y="1045721"/>
                      <a:pt x="67734" y="1143000"/>
                    </a:cubicBezTo>
                    <a:cubicBezTo>
                      <a:pt x="84784" y="1169996"/>
                      <a:pt x="113681" y="1187391"/>
                      <a:pt x="135467" y="1210733"/>
                    </a:cubicBezTo>
                    <a:cubicBezTo>
                      <a:pt x="153221" y="1229755"/>
                      <a:pt x="165094" y="1254876"/>
                      <a:pt x="186267" y="1270000"/>
                    </a:cubicBezTo>
                    <a:cubicBezTo>
                      <a:pt x="205888" y="1284015"/>
                      <a:pt x="231612" y="1286445"/>
                      <a:pt x="254000" y="1295400"/>
                    </a:cubicBezTo>
                    <a:cubicBezTo>
                      <a:pt x="288065" y="1309026"/>
                      <a:pt x="322200" y="1322551"/>
                      <a:pt x="355600" y="1337733"/>
                    </a:cubicBezTo>
                    <a:cubicBezTo>
                      <a:pt x="384325" y="1350790"/>
                      <a:pt x="410333" y="1370089"/>
                      <a:pt x="440267" y="1380067"/>
                    </a:cubicBezTo>
                    <a:cubicBezTo>
                      <a:pt x="470201" y="1390045"/>
                      <a:pt x="502243" y="1392015"/>
                      <a:pt x="533400" y="1397000"/>
                    </a:cubicBezTo>
                    <a:cubicBezTo>
                      <a:pt x="680687" y="1420565"/>
                      <a:pt x="650577" y="1413865"/>
                      <a:pt x="821267" y="1422400"/>
                    </a:cubicBezTo>
                    <a:cubicBezTo>
                      <a:pt x="945781" y="1436235"/>
                      <a:pt x="904669" y="1435665"/>
                      <a:pt x="1083734" y="1422400"/>
                    </a:cubicBezTo>
                    <a:cubicBezTo>
                      <a:pt x="1098085" y="1421337"/>
                      <a:pt x="1111844" y="1416121"/>
                      <a:pt x="1126067" y="1413933"/>
                    </a:cubicBezTo>
                    <a:cubicBezTo>
                      <a:pt x="1148556" y="1410473"/>
                      <a:pt x="1171222" y="1408289"/>
                      <a:pt x="1193800" y="1405467"/>
                    </a:cubicBezTo>
                    <a:cubicBezTo>
                      <a:pt x="1221418" y="1391658"/>
                      <a:pt x="1244182" y="1381357"/>
                      <a:pt x="1270000" y="1363133"/>
                    </a:cubicBezTo>
                    <a:cubicBezTo>
                      <a:pt x="1304585" y="1338720"/>
                      <a:pt x="1336376" y="1310415"/>
                      <a:pt x="1371600" y="1286933"/>
                    </a:cubicBezTo>
                    <a:cubicBezTo>
                      <a:pt x="1388533" y="1275644"/>
                      <a:pt x="1408010" y="1267457"/>
                      <a:pt x="1422400" y="1253067"/>
                    </a:cubicBezTo>
                    <a:cubicBezTo>
                      <a:pt x="1463462" y="1212005"/>
                      <a:pt x="1442983" y="1228056"/>
                      <a:pt x="1481667" y="1202267"/>
                    </a:cubicBezTo>
                    <a:cubicBezTo>
                      <a:pt x="1490134" y="1190978"/>
                      <a:pt x="1499671" y="1180418"/>
                      <a:pt x="1507067" y="1168400"/>
                    </a:cubicBezTo>
                    <a:cubicBezTo>
                      <a:pt x="1528972" y="1132804"/>
                      <a:pt x="1560786" y="1074973"/>
                      <a:pt x="1574800" y="1032933"/>
                    </a:cubicBezTo>
                    <a:cubicBezTo>
                      <a:pt x="1582160" y="1010855"/>
                      <a:pt x="1584792" y="987413"/>
                      <a:pt x="1591734" y="965200"/>
                    </a:cubicBezTo>
                    <a:cubicBezTo>
                      <a:pt x="1598926" y="942185"/>
                      <a:pt x="1608667" y="920045"/>
                      <a:pt x="1617134" y="897467"/>
                    </a:cubicBezTo>
                    <a:cubicBezTo>
                      <a:pt x="1634503" y="793246"/>
                      <a:pt x="1633949" y="822592"/>
                      <a:pt x="1608667" y="651933"/>
                    </a:cubicBezTo>
                    <a:cubicBezTo>
                      <a:pt x="1606817" y="639448"/>
                      <a:pt x="1597378" y="629356"/>
                      <a:pt x="1591734" y="618067"/>
                    </a:cubicBezTo>
                    <a:cubicBezTo>
                      <a:pt x="1588912" y="598311"/>
                      <a:pt x="1587181" y="578369"/>
                      <a:pt x="1583267" y="558800"/>
                    </a:cubicBezTo>
                    <a:cubicBezTo>
                      <a:pt x="1581517" y="550049"/>
                      <a:pt x="1576396" y="542181"/>
                      <a:pt x="1574800" y="533400"/>
                    </a:cubicBezTo>
                    <a:cubicBezTo>
                      <a:pt x="1570730" y="511014"/>
                      <a:pt x="1569552" y="488192"/>
                      <a:pt x="1566334" y="465667"/>
                    </a:cubicBezTo>
                    <a:cubicBezTo>
                      <a:pt x="1563906" y="448673"/>
                      <a:pt x="1586090" y="485422"/>
                      <a:pt x="1566334" y="457200"/>
                    </a:cubicBezTo>
                    <a:close/>
                  </a:path>
                </a:pathLst>
              </a:custGeom>
              <a:solidFill>
                <a:schemeClr val="accent4">
                  <a:alpha val="25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465FFAD4-45D7-D60F-3D12-F12AC2D9D0C0}"/>
                  </a:ext>
                </a:extLst>
              </p:cNvPr>
              <p:cNvSpPr/>
              <p:nvPr/>
            </p:nvSpPr>
            <p:spPr>
              <a:xfrm>
                <a:off x="10168467" y="1752600"/>
                <a:ext cx="1871133" cy="1557867"/>
              </a:xfrm>
              <a:custGeom>
                <a:avLst/>
                <a:gdLst>
                  <a:gd name="connsiteX0" fmla="*/ 1193800 w 1871133"/>
                  <a:gd name="connsiteY0" fmla="*/ 211667 h 1557867"/>
                  <a:gd name="connsiteX1" fmla="*/ 1126066 w 1871133"/>
                  <a:gd name="connsiteY1" fmla="*/ 160867 h 1557867"/>
                  <a:gd name="connsiteX2" fmla="*/ 821266 w 1871133"/>
                  <a:gd name="connsiteY2" fmla="*/ 0 h 1557867"/>
                  <a:gd name="connsiteX3" fmla="*/ 618066 w 1871133"/>
                  <a:gd name="connsiteY3" fmla="*/ 8467 h 1557867"/>
                  <a:gd name="connsiteX4" fmla="*/ 499533 w 1871133"/>
                  <a:gd name="connsiteY4" fmla="*/ 76200 h 1557867"/>
                  <a:gd name="connsiteX5" fmla="*/ 381000 w 1871133"/>
                  <a:gd name="connsiteY5" fmla="*/ 101600 h 1557867"/>
                  <a:gd name="connsiteX6" fmla="*/ 279400 w 1871133"/>
                  <a:gd name="connsiteY6" fmla="*/ 160867 h 1557867"/>
                  <a:gd name="connsiteX7" fmla="*/ 194733 w 1871133"/>
                  <a:gd name="connsiteY7" fmla="*/ 228600 h 1557867"/>
                  <a:gd name="connsiteX8" fmla="*/ 169333 w 1871133"/>
                  <a:gd name="connsiteY8" fmla="*/ 279400 h 1557867"/>
                  <a:gd name="connsiteX9" fmla="*/ 33866 w 1871133"/>
                  <a:gd name="connsiteY9" fmla="*/ 618067 h 1557867"/>
                  <a:gd name="connsiteX10" fmla="*/ 25400 w 1871133"/>
                  <a:gd name="connsiteY10" fmla="*/ 677333 h 1557867"/>
                  <a:gd name="connsiteX11" fmla="*/ 16933 w 1871133"/>
                  <a:gd name="connsiteY11" fmla="*/ 745067 h 1557867"/>
                  <a:gd name="connsiteX12" fmla="*/ 0 w 1871133"/>
                  <a:gd name="connsiteY12" fmla="*/ 821267 h 1557867"/>
                  <a:gd name="connsiteX13" fmla="*/ 76200 w 1871133"/>
                  <a:gd name="connsiteY13" fmla="*/ 1278467 h 1557867"/>
                  <a:gd name="connsiteX14" fmla="*/ 169333 w 1871133"/>
                  <a:gd name="connsiteY14" fmla="*/ 1354667 h 1557867"/>
                  <a:gd name="connsiteX15" fmla="*/ 220133 w 1871133"/>
                  <a:gd name="connsiteY15" fmla="*/ 1388533 h 1557867"/>
                  <a:gd name="connsiteX16" fmla="*/ 270933 w 1871133"/>
                  <a:gd name="connsiteY16" fmla="*/ 1430867 h 1557867"/>
                  <a:gd name="connsiteX17" fmla="*/ 448733 w 1871133"/>
                  <a:gd name="connsiteY17" fmla="*/ 1507067 h 1557867"/>
                  <a:gd name="connsiteX18" fmla="*/ 728133 w 1871133"/>
                  <a:gd name="connsiteY18" fmla="*/ 1524000 h 1557867"/>
                  <a:gd name="connsiteX19" fmla="*/ 829733 w 1871133"/>
                  <a:gd name="connsiteY19" fmla="*/ 1540933 h 1557867"/>
                  <a:gd name="connsiteX20" fmla="*/ 1083733 w 1871133"/>
                  <a:gd name="connsiteY20" fmla="*/ 1557867 h 1557867"/>
                  <a:gd name="connsiteX21" fmla="*/ 1371600 w 1871133"/>
                  <a:gd name="connsiteY21" fmla="*/ 1515533 h 1557867"/>
                  <a:gd name="connsiteX22" fmla="*/ 1540933 w 1871133"/>
                  <a:gd name="connsiteY22" fmla="*/ 1456267 h 1557867"/>
                  <a:gd name="connsiteX23" fmla="*/ 1684866 w 1871133"/>
                  <a:gd name="connsiteY23" fmla="*/ 1329267 h 1557867"/>
                  <a:gd name="connsiteX24" fmla="*/ 1752600 w 1871133"/>
                  <a:gd name="connsiteY24" fmla="*/ 1236133 h 1557867"/>
                  <a:gd name="connsiteX25" fmla="*/ 1769533 w 1871133"/>
                  <a:gd name="connsiteY25" fmla="*/ 1134533 h 1557867"/>
                  <a:gd name="connsiteX26" fmla="*/ 1803400 w 1871133"/>
                  <a:gd name="connsiteY26" fmla="*/ 1016000 h 1557867"/>
                  <a:gd name="connsiteX27" fmla="*/ 1837266 w 1871133"/>
                  <a:gd name="connsiteY27" fmla="*/ 897467 h 1557867"/>
                  <a:gd name="connsiteX28" fmla="*/ 1871133 w 1871133"/>
                  <a:gd name="connsiteY28" fmla="*/ 795867 h 1557867"/>
                  <a:gd name="connsiteX29" fmla="*/ 1862666 w 1871133"/>
                  <a:gd name="connsiteY29" fmla="*/ 618067 h 1557867"/>
                  <a:gd name="connsiteX30" fmla="*/ 1837266 w 1871133"/>
                  <a:gd name="connsiteY30" fmla="*/ 584200 h 1557867"/>
                  <a:gd name="connsiteX31" fmla="*/ 1811866 w 1871133"/>
                  <a:gd name="connsiteY31" fmla="*/ 541867 h 1557867"/>
                  <a:gd name="connsiteX32" fmla="*/ 1752600 w 1871133"/>
                  <a:gd name="connsiteY32" fmla="*/ 491067 h 1557867"/>
                  <a:gd name="connsiteX33" fmla="*/ 1718733 w 1871133"/>
                  <a:gd name="connsiteY33" fmla="*/ 474133 h 1557867"/>
                  <a:gd name="connsiteX34" fmla="*/ 1667933 w 1871133"/>
                  <a:gd name="connsiteY34" fmla="*/ 440267 h 1557867"/>
                  <a:gd name="connsiteX35" fmla="*/ 1651000 w 1871133"/>
                  <a:gd name="connsiteY35" fmla="*/ 423333 h 1557867"/>
                  <a:gd name="connsiteX36" fmla="*/ 1600200 w 1871133"/>
                  <a:gd name="connsiteY36" fmla="*/ 414867 h 1557867"/>
                  <a:gd name="connsiteX37" fmla="*/ 1507066 w 1871133"/>
                  <a:gd name="connsiteY37" fmla="*/ 372533 h 1557867"/>
                  <a:gd name="connsiteX38" fmla="*/ 1456266 w 1871133"/>
                  <a:gd name="connsiteY38" fmla="*/ 355600 h 1557867"/>
                  <a:gd name="connsiteX39" fmla="*/ 1422400 w 1871133"/>
                  <a:gd name="connsiteY39" fmla="*/ 330200 h 1557867"/>
                  <a:gd name="connsiteX40" fmla="*/ 1397000 w 1871133"/>
                  <a:gd name="connsiteY40" fmla="*/ 321733 h 1557867"/>
                  <a:gd name="connsiteX41" fmla="*/ 1337733 w 1871133"/>
                  <a:gd name="connsiteY41" fmla="*/ 304800 h 1557867"/>
                  <a:gd name="connsiteX42" fmla="*/ 1303866 w 1871133"/>
                  <a:gd name="connsiteY42" fmla="*/ 296333 h 1557867"/>
                  <a:gd name="connsiteX43" fmla="*/ 1244600 w 1871133"/>
                  <a:gd name="connsiteY43" fmla="*/ 279400 h 1557867"/>
                  <a:gd name="connsiteX44" fmla="*/ 1202266 w 1871133"/>
                  <a:gd name="connsiteY44" fmla="*/ 254000 h 1557867"/>
                  <a:gd name="connsiteX45" fmla="*/ 1193800 w 1871133"/>
                  <a:gd name="connsiteY45" fmla="*/ 211667 h 155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71133" h="1557867">
                    <a:moveTo>
                      <a:pt x="1193800" y="211667"/>
                    </a:moveTo>
                    <a:cubicBezTo>
                      <a:pt x="1181100" y="196145"/>
                      <a:pt x="1150376" y="175204"/>
                      <a:pt x="1126066" y="160867"/>
                    </a:cubicBezTo>
                    <a:cubicBezTo>
                      <a:pt x="910378" y="33666"/>
                      <a:pt x="947090" y="50328"/>
                      <a:pt x="821266" y="0"/>
                    </a:cubicBezTo>
                    <a:cubicBezTo>
                      <a:pt x="753533" y="2822"/>
                      <a:pt x="685498" y="1491"/>
                      <a:pt x="618066" y="8467"/>
                    </a:cubicBezTo>
                    <a:cubicBezTo>
                      <a:pt x="580853" y="12317"/>
                      <a:pt x="521162" y="66022"/>
                      <a:pt x="499533" y="76200"/>
                    </a:cubicBezTo>
                    <a:cubicBezTo>
                      <a:pt x="476397" y="87088"/>
                      <a:pt x="409574" y="96837"/>
                      <a:pt x="381000" y="101600"/>
                    </a:cubicBezTo>
                    <a:cubicBezTo>
                      <a:pt x="288000" y="141457"/>
                      <a:pt x="352913" y="107403"/>
                      <a:pt x="279400" y="160867"/>
                    </a:cubicBezTo>
                    <a:cubicBezTo>
                      <a:pt x="247370" y="184162"/>
                      <a:pt x="217845" y="195582"/>
                      <a:pt x="194733" y="228600"/>
                    </a:cubicBezTo>
                    <a:cubicBezTo>
                      <a:pt x="183876" y="244110"/>
                      <a:pt x="176680" y="261952"/>
                      <a:pt x="169333" y="279400"/>
                    </a:cubicBezTo>
                    <a:cubicBezTo>
                      <a:pt x="85535" y="478419"/>
                      <a:pt x="84750" y="482376"/>
                      <a:pt x="33866" y="618067"/>
                    </a:cubicBezTo>
                    <a:cubicBezTo>
                      <a:pt x="31044" y="637822"/>
                      <a:pt x="28037" y="657552"/>
                      <a:pt x="25400" y="677333"/>
                    </a:cubicBezTo>
                    <a:cubicBezTo>
                      <a:pt x="22393" y="699887"/>
                      <a:pt x="20887" y="722660"/>
                      <a:pt x="16933" y="745067"/>
                    </a:cubicBezTo>
                    <a:cubicBezTo>
                      <a:pt x="12411" y="770691"/>
                      <a:pt x="5644" y="795867"/>
                      <a:pt x="0" y="821267"/>
                    </a:cubicBezTo>
                    <a:cubicBezTo>
                      <a:pt x="14368" y="944837"/>
                      <a:pt x="9174" y="1144414"/>
                      <a:pt x="76200" y="1278467"/>
                    </a:cubicBezTo>
                    <a:cubicBezTo>
                      <a:pt x="100127" y="1326320"/>
                      <a:pt x="124789" y="1327255"/>
                      <a:pt x="169333" y="1354667"/>
                    </a:cubicBezTo>
                    <a:cubicBezTo>
                      <a:pt x="186665" y="1365333"/>
                      <a:pt x="203852" y="1376322"/>
                      <a:pt x="220133" y="1388533"/>
                    </a:cubicBezTo>
                    <a:cubicBezTo>
                      <a:pt x="237767" y="1401758"/>
                      <a:pt x="252032" y="1419526"/>
                      <a:pt x="270933" y="1430867"/>
                    </a:cubicBezTo>
                    <a:cubicBezTo>
                      <a:pt x="313626" y="1456483"/>
                      <a:pt x="390813" y="1497922"/>
                      <a:pt x="448733" y="1507067"/>
                    </a:cubicBezTo>
                    <a:cubicBezTo>
                      <a:pt x="500776" y="1515284"/>
                      <a:pt x="706146" y="1522953"/>
                      <a:pt x="728133" y="1524000"/>
                    </a:cubicBezTo>
                    <a:cubicBezTo>
                      <a:pt x="762000" y="1529644"/>
                      <a:pt x="795664" y="1536674"/>
                      <a:pt x="829733" y="1540933"/>
                    </a:cubicBezTo>
                    <a:cubicBezTo>
                      <a:pt x="890658" y="1548549"/>
                      <a:pt x="1034204" y="1555115"/>
                      <a:pt x="1083733" y="1557867"/>
                    </a:cubicBezTo>
                    <a:cubicBezTo>
                      <a:pt x="1087972" y="1557314"/>
                      <a:pt x="1320966" y="1530233"/>
                      <a:pt x="1371600" y="1515533"/>
                    </a:cubicBezTo>
                    <a:cubicBezTo>
                      <a:pt x="1429030" y="1498860"/>
                      <a:pt x="1540933" y="1456267"/>
                      <a:pt x="1540933" y="1456267"/>
                    </a:cubicBezTo>
                    <a:cubicBezTo>
                      <a:pt x="1592074" y="1417911"/>
                      <a:pt x="1646404" y="1382153"/>
                      <a:pt x="1684866" y="1329267"/>
                    </a:cubicBezTo>
                    <a:lnTo>
                      <a:pt x="1752600" y="1236133"/>
                    </a:lnTo>
                    <a:cubicBezTo>
                      <a:pt x="1756664" y="1207681"/>
                      <a:pt x="1761794" y="1163941"/>
                      <a:pt x="1769533" y="1134533"/>
                    </a:cubicBezTo>
                    <a:cubicBezTo>
                      <a:pt x="1779991" y="1094794"/>
                      <a:pt x="1793434" y="1055865"/>
                      <a:pt x="1803400" y="1016000"/>
                    </a:cubicBezTo>
                    <a:cubicBezTo>
                      <a:pt x="1856326" y="804294"/>
                      <a:pt x="1788689" y="1067487"/>
                      <a:pt x="1837266" y="897467"/>
                    </a:cubicBezTo>
                    <a:cubicBezTo>
                      <a:pt x="1863925" y="804161"/>
                      <a:pt x="1840178" y="857777"/>
                      <a:pt x="1871133" y="795867"/>
                    </a:cubicBezTo>
                    <a:cubicBezTo>
                      <a:pt x="1868311" y="736600"/>
                      <a:pt x="1872040" y="676656"/>
                      <a:pt x="1862666" y="618067"/>
                    </a:cubicBezTo>
                    <a:cubicBezTo>
                      <a:pt x="1860437" y="604133"/>
                      <a:pt x="1845093" y="595941"/>
                      <a:pt x="1837266" y="584200"/>
                    </a:cubicBezTo>
                    <a:cubicBezTo>
                      <a:pt x="1828138" y="570508"/>
                      <a:pt x="1821740" y="555032"/>
                      <a:pt x="1811866" y="541867"/>
                    </a:cubicBezTo>
                    <a:cubicBezTo>
                      <a:pt x="1799642" y="525569"/>
                      <a:pt x="1768758" y="501166"/>
                      <a:pt x="1752600" y="491067"/>
                    </a:cubicBezTo>
                    <a:cubicBezTo>
                      <a:pt x="1741897" y="484377"/>
                      <a:pt x="1729556" y="480627"/>
                      <a:pt x="1718733" y="474133"/>
                    </a:cubicBezTo>
                    <a:cubicBezTo>
                      <a:pt x="1701282" y="463662"/>
                      <a:pt x="1682323" y="454658"/>
                      <a:pt x="1667933" y="440267"/>
                    </a:cubicBezTo>
                    <a:cubicBezTo>
                      <a:pt x="1662289" y="434622"/>
                      <a:pt x="1658474" y="426136"/>
                      <a:pt x="1651000" y="423333"/>
                    </a:cubicBezTo>
                    <a:cubicBezTo>
                      <a:pt x="1634926" y="417305"/>
                      <a:pt x="1617133" y="417689"/>
                      <a:pt x="1600200" y="414867"/>
                    </a:cubicBezTo>
                    <a:cubicBezTo>
                      <a:pt x="1542562" y="380285"/>
                      <a:pt x="1573475" y="394670"/>
                      <a:pt x="1507066" y="372533"/>
                    </a:cubicBezTo>
                    <a:lnTo>
                      <a:pt x="1456266" y="355600"/>
                    </a:lnTo>
                    <a:cubicBezTo>
                      <a:pt x="1444977" y="347133"/>
                      <a:pt x="1434652" y="337201"/>
                      <a:pt x="1422400" y="330200"/>
                    </a:cubicBezTo>
                    <a:cubicBezTo>
                      <a:pt x="1414651" y="325772"/>
                      <a:pt x="1405548" y="324297"/>
                      <a:pt x="1397000" y="321733"/>
                    </a:cubicBezTo>
                    <a:cubicBezTo>
                      <a:pt x="1377320" y="315829"/>
                      <a:pt x="1357555" y="310206"/>
                      <a:pt x="1337733" y="304800"/>
                    </a:cubicBezTo>
                    <a:cubicBezTo>
                      <a:pt x="1326507" y="301738"/>
                      <a:pt x="1315055" y="299530"/>
                      <a:pt x="1303866" y="296333"/>
                    </a:cubicBezTo>
                    <a:cubicBezTo>
                      <a:pt x="1218831" y="272038"/>
                      <a:pt x="1350485" y="305873"/>
                      <a:pt x="1244600" y="279400"/>
                    </a:cubicBezTo>
                    <a:cubicBezTo>
                      <a:pt x="1216440" y="251241"/>
                      <a:pt x="1240734" y="270487"/>
                      <a:pt x="1202266" y="254000"/>
                    </a:cubicBezTo>
                    <a:cubicBezTo>
                      <a:pt x="1190665" y="249028"/>
                      <a:pt x="1206500" y="227189"/>
                      <a:pt x="1193800" y="211667"/>
                    </a:cubicBezTo>
                    <a:close/>
                  </a:path>
                </a:pathLst>
              </a:custGeom>
              <a:solidFill>
                <a:schemeClr val="accent5">
                  <a:alpha val="2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A36FB0B-F924-D405-1A3F-89EF692ADB9C}"/>
                  </a:ext>
                </a:extLst>
              </p:cNvPr>
              <p:cNvSpPr/>
              <p:nvPr/>
            </p:nvSpPr>
            <p:spPr>
              <a:xfrm>
                <a:off x="8763000" y="1337733"/>
                <a:ext cx="795867" cy="753534"/>
              </a:xfrm>
              <a:custGeom>
                <a:avLst/>
                <a:gdLst>
                  <a:gd name="connsiteX0" fmla="*/ 270933 w 795867"/>
                  <a:gd name="connsiteY0" fmla="*/ 67734 h 753534"/>
                  <a:gd name="connsiteX1" fmla="*/ 177800 w 795867"/>
                  <a:gd name="connsiteY1" fmla="*/ 110067 h 753534"/>
                  <a:gd name="connsiteX2" fmla="*/ 110067 w 795867"/>
                  <a:gd name="connsiteY2" fmla="*/ 177800 h 753534"/>
                  <a:gd name="connsiteX3" fmla="*/ 50800 w 795867"/>
                  <a:gd name="connsiteY3" fmla="*/ 220134 h 753534"/>
                  <a:gd name="connsiteX4" fmla="*/ 0 w 795867"/>
                  <a:gd name="connsiteY4" fmla="*/ 313267 h 753534"/>
                  <a:gd name="connsiteX5" fmla="*/ 50800 w 795867"/>
                  <a:gd name="connsiteY5" fmla="*/ 491067 h 753534"/>
                  <a:gd name="connsiteX6" fmla="*/ 84667 w 795867"/>
                  <a:gd name="connsiteY6" fmla="*/ 533400 h 753534"/>
                  <a:gd name="connsiteX7" fmla="*/ 127000 w 795867"/>
                  <a:gd name="connsiteY7" fmla="*/ 558800 h 753534"/>
                  <a:gd name="connsiteX8" fmla="*/ 177800 w 795867"/>
                  <a:gd name="connsiteY8" fmla="*/ 601134 h 753534"/>
                  <a:gd name="connsiteX9" fmla="*/ 186267 w 795867"/>
                  <a:gd name="connsiteY9" fmla="*/ 626534 h 753534"/>
                  <a:gd name="connsiteX10" fmla="*/ 245533 w 795867"/>
                  <a:gd name="connsiteY10" fmla="*/ 643467 h 753534"/>
                  <a:gd name="connsiteX11" fmla="*/ 338667 w 795867"/>
                  <a:gd name="connsiteY11" fmla="*/ 685800 h 753534"/>
                  <a:gd name="connsiteX12" fmla="*/ 457200 w 795867"/>
                  <a:gd name="connsiteY12" fmla="*/ 753534 h 753534"/>
                  <a:gd name="connsiteX13" fmla="*/ 567267 w 795867"/>
                  <a:gd name="connsiteY13" fmla="*/ 745067 h 753534"/>
                  <a:gd name="connsiteX14" fmla="*/ 643467 w 795867"/>
                  <a:gd name="connsiteY14" fmla="*/ 711200 h 753534"/>
                  <a:gd name="connsiteX15" fmla="*/ 685800 w 795867"/>
                  <a:gd name="connsiteY15" fmla="*/ 660400 h 753534"/>
                  <a:gd name="connsiteX16" fmla="*/ 745067 w 795867"/>
                  <a:gd name="connsiteY16" fmla="*/ 584200 h 753534"/>
                  <a:gd name="connsiteX17" fmla="*/ 770467 w 795867"/>
                  <a:gd name="connsiteY17" fmla="*/ 524934 h 753534"/>
                  <a:gd name="connsiteX18" fmla="*/ 787400 w 795867"/>
                  <a:gd name="connsiteY18" fmla="*/ 457200 h 753534"/>
                  <a:gd name="connsiteX19" fmla="*/ 795867 w 795867"/>
                  <a:gd name="connsiteY19" fmla="*/ 431800 h 753534"/>
                  <a:gd name="connsiteX20" fmla="*/ 745067 w 795867"/>
                  <a:gd name="connsiteY20" fmla="*/ 143934 h 753534"/>
                  <a:gd name="connsiteX21" fmla="*/ 728133 w 795867"/>
                  <a:gd name="connsiteY21" fmla="*/ 127000 h 753534"/>
                  <a:gd name="connsiteX22" fmla="*/ 660400 w 795867"/>
                  <a:gd name="connsiteY22" fmla="*/ 101600 h 753534"/>
                  <a:gd name="connsiteX23" fmla="*/ 592667 w 795867"/>
                  <a:gd name="connsiteY23" fmla="*/ 50800 h 753534"/>
                  <a:gd name="connsiteX24" fmla="*/ 533400 w 795867"/>
                  <a:gd name="connsiteY24" fmla="*/ 25400 h 753534"/>
                  <a:gd name="connsiteX25" fmla="*/ 431800 w 795867"/>
                  <a:gd name="connsiteY25" fmla="*/ 0 h 753534"/>
                  <a:gd name="connsiteX26" fmla="*/ 304800 w 795867"/>
                  <a:gd name="connsiteY26" fmla="*/ 16934 h 753534"/>
                  <a:gd name="connsiteX27" fmla="*/ 279400 w 795867"/>
                  <a:gd name="connsiteY27" fmla="*/ 50800 h 753534"/>
                  <a:gd name="connsiteX28" fmla="*/ 228600 w 795867"/>
                  <a:gd name="connsiteY28" fmla="*/ 93134 h 753534"/>
                  <a:gd name="connsiteX29" fmla="*/ 220133 w 795867"/>
                  <a:gd name="connsiteY29" fmla="*/ 93134 h 75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5867" h="753534">
                    <a:moveTo>
                      <a:pt x="270933" y="67734"/>
                    </a:moveTo>
                    <a:cubicBezTo>
                      <a:pt x="239889" y="81845"/>
                      <a:pt x="205944" y="90811"/>
                      <a:pt x="177800" y="110067"/>
                    </a:cubicBezTo>
                    <a:cubicBezTo>
                      <a:pt x="151448" y="128097"/>
                      <a:pt x="136049" y="159241"/>
                      <a:pt x="110067" y="177800"/>
                    </a:cubicBezTo>
                    <a:lnTo>
                      <a:pt x="50800" y="220134"/>
                    </a:lnTo>
                    <a:cubicBezTo>
                      <a:pt x="41298" y="234386"/>
                      <a:pt x="0" y="288775"/>
                      <a:pt x="0" y="313267"/>
                    </a:cubicBezTo>
                    <a:cubicBezTo>
                      <a:pt x="0" y="386700"/>
                      <a:pt x="14457" y="432010"/>
                      <a:pt x="50800" y="491067"/>
                    </a:cubicBezTo>
                    <a:cubicBezTo>
                      <a:pt x="60271" y="506457"/>
                      <a:pt x="71161" y="521394"/>
                      <a:pt x="84667" y="533400"/>
                    </a:cubicBezTo>
                    <a:cubicBezTo>
                      <a:pt x="96967" y="544333"/>
                      <a:pt x="113835" y="548926"/>
                      <a:pt x="127000" y="558800"/>
                    </a:cubicBezTo>
                    <a:cubicBezTo>
                      <a:pt x="257407" y="656605"/>
                      <a:pt x="59313" y="522140"/>
                      <a:pt x="177800" y="601134"/>
                    </a:cubicBezTo>
                    <a:cubicBezTo>
                      <a:pt x="180622" y="609601"/>
                      <a:pt x="179956" y="620223"/>
                      <a:pt x="186267" y="626534"/>
                    </a:cubicBezTo>
                    <a:cubicBezTo>
                      <a:pt x="190370" y="630637"/>
                      <a:pt x="245170" y="643322"/>
                      <a:pt x="245533" y="643467"/>
                    </a:cubicBezTo>
                    <a:cubicBezTo>
                      <a:pt x="277195" y="656132"/>
                      <a:pt x="307878" y="671139"/>
                      <a:pt x="338667" y="685800"/>
                    </a:cubicBezTo>
                    <a:cubicBezTo>
                      <a:pt x="427491" y="728097"/>
                      <a:pt x="401875" y="712041"/>
                      <a:pt x="457200" y="753534"/>
                    </a:cubicBezTo>
                    <a:cubicBezTo>
                      <a:pt x="493889" y="750712"/>
                      <a:pt x="531385" y="753222"/>
                      <a:pt x="567267" y="745067"/>
                    </a:cubicBezTo>
                    <a:cubicBezTo>
                      <a:pt x="594371" y="738907"/>
                      <a:pt x="620849" y="727356"/>
                      <a:pt x="643467" y="711200"/>
                    </a:cubicBezTo>
                    <a:cubicBezTo>
                      <a:pt x="661403" y="698388"/>
                      <a:pt x="672575" y="678034"/>
                      <a:pt x="685800" y="660400"/>
                    </a:cubicBezTo>
                    <a:cubicBezTo>
                      <a:pt x="746561" y="579385"/>
                      <a:pt x="693361" y="635906"/>
                      <a:pt x="745067" y="584200"/>
                    </a:cubicBezTo>
                    <a:cubicBezTo>
                      <a:pt x="753534" y="564445"/>
                      <a:pt x="763670" y="545324"/>
                      <a:pt x="770467" y="524934"/>
                    </a:cubicBezTo>
                    <a:cubicBezTo>
                      <a:pt x="777826" y="502855"/>
                      <a:pt x="781277" y="479653"/>
                      <a:pt x="787400" y="457200"/>
                    </a:cubicBezTo>
                    <a:cubicBezTo>
                      <a:pt x="789748" y="448590"/>
                      <a:pt x="793045" y="440267"/>
                      <a:pt x="795867" y="431800"/>
                    </a:cubicBezTo>
                    <a:cubicBezTo>
                      <a:pt x="778934" y="335845"/>
                      <a:pt x="766204" y="239052"/>
                      <a:pt x="745067" y="143934"/>
                    </a:cubicBezTo>
                    <a:cubicBezTo>
                      <a:pt x="743335" y="136141"/>
                      <a:pt x="735273" y="130570"/>
                      <a:pt x="728133" y="127000"/>
                    </a:cubicBezTo>
                    <a:cubicBezTo>
                      <a:pt x="706566" y="116216"/>
                      <a:pt x="681416" y="113422"/>
                      <a:pt x="660400" y="101600"/>
                    </a:cubicBezTo>
                    <a:cubicBezTo>
                      <a:pt x="635802" y="87764"/>
                      <a:pt x="616867" y="65320"/>
                      <a:pt x="592667" y="50800"/>
                    </a:cubicBezTo>
                    <a:cubicBezTo>
                      <a:pt x="574236" y="39742"/>
                      <a:pt x="553641" y="32629"/>
                      <a:pt x="533400" y="25400"/>
                    </a:cubicBezTo>
                    <a:cubicBezTo>
                      <a:pt x="493529" y="11161"/>
                      <a:pt x="471004" y="7841"/>
                      <a:pt x="431800" y="0"/>
                    </a:cubicBezTo>
                    <a:cubicBezTo>
                      <a:pt x="389467" y="5645"/>
                      <a:pt x="345316" y="3429"/>
                      <a:pt x="304800" y="16934"/>
                    </a:cubicBezTo>
                    <a:cubicBezTo>
                      <a:pt x="291413" y="21396"/>
                      <a:pt x="288583" y="40086"/>
                      <a:pt x="279400" y="50800"/>
                    </a:cubicBezTo>
                    <a:cubicBezTo>
                      <a:pt x="265357" y="67183"/>
                      <a:pt x="248196" y="83336"/>
                      <a:pt x="228600" y="93134"/>
                    </a:cubicBezTo>
                    <a:cubicBezTo>
                      <a:pt x="226076" y="94396"/>
                      <a:pt x="222955" y="93134"/>
                      <a:pt x="220133" y="93134"/>
                    </a:cubicBezTo>
                  </a:path>
                </a:pathLst>
              </a:custGeom>
              <a:solidFill>
                <a:schemeClr val="accent2">
                  <a:alpha val="2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386A38B-322C-CFA4-6901-1418ECC57FB1}"/>
                </a:ext>
              </a:extLst>
            </p:cNvPr>
            <p:cNvSpPr/>
            <p:nvPr/>
          </p:nvSpPr>
          <p:spPr>
            <a:xfrm>
              <a:off x="10718497" y="3886200"/>
              <a:ext cx="1323013" cy="1008981"/>
            </a:xfrm>
            <a:custGeom>
              <a:avLst/>
              <a:gdLst>
                <a:gd name="connsiteX0" fmla="*/ 1041703 w 1323013"/>
                <a:gd name="connsiteY0" fmla="*/ 50800 h 1008981"/>
                <a:gd name="connsiteX1" fmla="*/ 965503 w 1323013"/>
                <a:gd name="connsiteY1" fmla="*/ 25400 h 1008981"/>
                <a:gd name="connsiteX2" fmla="*/ 813103 w 1323013"/>
                <a:gd name="connsiteY2" fmla="*/ 0 h 1008981"/>
                <a:gd name="connsiteX3" fmla="*/ 559103 w 1323013"/>
                <a:gd name="connsiteY3" fmla="*/ 8467 h 1008981"/>
                <a:gd name="connsiteX4" fmla="*/ 508303 w 1323013"/>
                <a:gd name="connsiteY4" fmla="*/ 25400 h 1008981"/>
                <a:gd name="connsiteX5" fmla="*/ 355903 w 1323013"/>
                <a:gd name="connsiteY5" fmla="*/ 118533 h 1008981"/>
                <a:gd name="connsiteX6" fmla="*/ 288170 w 1323013"/>
                <a:gd name="connsiteY6" fmla="*/ 152400 h 1008981"/>
                <a:gd name="connsiteX7" fmla="*/ 42636 w 1323013"/>
                <a:gd name="connsiteY7" fmla="*/ 431800 h 1008981"/>
                <a:gd name="connsiteX8" fmla="*/ 17236 w 1323013"/>
                <a:gd name="connsiteY8" fmla="*/ 491067 h 1008981"/>
                <a:gd name="connsiteX9" fmla="*/ 303 w 1323013"/>
                <a:gd name="connsiteY9" fmla="*/ 584200 h 1008981"/>
                <a:gd name="connsiteX10" fmla="*/ 59570 w 1323013"/>
                <a:gd name="connsiteY10" fmla="*/ 753533 h 1008981"/>
                <a:gd name="connsiteX11" fmla="*/ 245836 w 1323013"/>
                <a:gd name="connsiteY11" fmla="*/ 880533 h 1008981"/>
                <a:gd name="connsiteX12" fmla="*/ 364370 w 1323013"/>
                <a:gd name="connsiteY12" fmla="*/ 948267 h 1008981"/>
                <a:gd name="connsiteX13" fmla="*/ 508303 w 1323013"/>
                <a:gd name="connsiteY13" fmla="*/ 965200 h 1008981"/>
                <a:gd name="connsiteX14" fmla="*/ 719970 w 1323013"/>
                <a:gd name="connsiteY14" fmla="*/ 1007533 h 1008981"/>
                <a:gd name="connsiteX15" fmla="*/ 1016303 w 1323013"/>
                <a:gd name="connsiteY15" fmla="*/ 939800 h 1008981"/>
                <a:gd name="connsiteX16" fmla="*/ 1134836 w 1323013"/>
                <a:gd name="connsiteY16" fmla="*/ 872067 h 1008981"/>
                <a:gd name="connsiteX17" fmla="*/ 1194103 w 1323013"/>
                <a:gd name="connsiteY17" fmla="*/ 829733 h 1008981"/>
                <a:gd name="connsiteX18" fmla="*/ 1219503 w 1323013"/>
                <a:gd name="connsiteY18" fmla="*/ 778933 h 1008981"/>
                <a:gd name="connsiteX19" fmla="*/ 1278770 w 1323013"/>
                <a:gd name="connsiteY19" fmla="*/ 677333 h 1008981"/>
                <a:gd name="connsiteX20" fmla="*/ 1295703 w 1323013"/>
                <a:gd name="connsiteY20" fmla="*/ 575733 h 1008981"/>
                <a:gd name="connsiteX21" fmla="*/ 1312636 w 1323013"/>
                <a:gd name="connsiteY21" fmla="*/ 516467 h 1008981"/>
                <a:gd name="connsiteX22" fmla="*/ 1312636 w 1323013"/>
                <a:gd name="connsiteY22" fmla="*/ 245533 h 1008981"/>
                <a:gd name="connsiteX23" fmla="*/ 1304170 w 1323013"/>
                <a:gd name="connsiteY23" fmla="*/ 211667 h 1008981"/>
                <a:gd name="connsiteX24" fmla="*/ 1261836 w 1323013"/>
                <a:gd name="connsiteY24" fmla="*/ 160867 h 1008981"/>
                <a:gd name="connsiteX25" fmla="*/ 1253370 w 1323013"/>
                <a:gd name="connsiteY25" fmla="*/ 127000 h 1008981"/>
                <a:gd name="connsiteX26" fmla="*/ 1202570 w 1323013"/>
                <a:gd name="connsiteY26" fmla="*/ 110067 h 1008981"/>
                <a:gd name="connsiteX27" fmla="*/ 1177170 w 1323013"/>
                <a:gd name="connsiteY27" fmla="*/ 93133 h 1008981"/>
                <a:gd name="connsiteX28" fmla="*/ 1151770 w 1323013"/>
                <a:gd name="connsiteY28" fmla="*/ 67733 h 1008981"/>
                <a:gd name="connsiteX29" fmla="*/ 1117903 w 1323013"/>
                <a:gd name="connsiteY29" fmla="*/ 50800 h 1008981"/>
                <a:gd name="connsiteX30" fmla="*/ 1041703 w 1323013"/>
                <a:gd name="connsiteY30" fmla="*/ 50800 h 10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23013" h="1008981">
                  <a:moveTo>
                    <a:pt x="1041703" y="50800"/>
                  </a:moveTo>
                  <a:cubicBezTo>
                    <a:pt x="1016303" y="46567"/>
                    <a:pt x="991639" y="31208"/>
                    <a:pt x="965503" y="25400"/>
                  </a:cubicBezTo>
                  <a:cubicBezTo>
                    <a:pt x="915229" y="14228"/>
                    <a:pt x="813103" y="0"/>
                    <a:pt x="813103" y="0"/>
                  </a:cubicBezTo>
                  <a:cubicBezTo>
                    <a:pt x="728436" y="2822"/>
                    <a:pt x="643524" y="1432"/>
                    <a:pt x="559103" y="8467"/>
                  </a:cubicBezTo>
                  <a:cubicBezTo>
                    <a:pt x="541315" y="9949"/>
                    <a:pt x="524614" y="18151"/>
                    <a:pt x="508303" y="25400"/>
                  </a:cubicBezTo>
                  <a:cubicBezTo>
                    <a:pt x="289223" y="122769"/>
                    <a:pt x="492704" y="30589"/>
                    <a:pt x="355903" y="118533"/>
                  </a:cubicBezTo>
                  <a:cubicBezTo>
                    <a:pt x="334669" y="132183"/>
                    <a:pt x="308585" y="137553"/>
                    <a:pt x="288170" y="152400"/>
                  </a:cubicBezTo>
                  <a:cubicBezTo>
                    <a:pt x="193685" y="221116"/>
                    <a:pt x="88829" y="324016"/>
                    <a:pt x="42636" y="431800"/>
                  </a:cubicBezTo>
                  <a:lnTo>
                    <a:pt x="17236" y="491067"/>
                  </a:lnTo>
                  <a:cubicBezTo>
                    <a:pt x="11592" y="522111"/>
                    <a:pt x="-2213" y="552747"/>
                    <a:pt x="303" y="584200"/>
                  </a:cubicBezTo>
                  <a:cubicBezTo>
                    <a:pt x="912" y="591811"/>
                    <a:pt x="33512" y="725470"/>
                    <a:pt x="59570" y="753533"/>
                  </a:cubicBezTo>
                  <a:cubicBezTo>
                    <a:pt x="116435" y="814773"/>
                    <a:pt x="176389" y="836672"/>
                    <a:pt x="245836" y="880533"/>
                  </a:cubicBezTo>
                  <a:cubicBezTo>
                    <a:pt x="289643" y="908200"/>
                    <a:pt x="311959" y="937348"/>
                    <a:pt x="364370" y="948267"/>
                  </a:cubicBezTo>
                  <a:cubicBezTo>
                    <a:pt x="411663" y="958120"/>
                    <a:pt x="460325" y="959556"/>
                    <a:pt x="508303" y="965200"/>
                  </a:cubicBezTo>
                  <a:cubicBezTo>
                    <a:pt x="577510" y="986495"/>
                    <a:pt x="645046" y="1015858"/>
                    <a:pt x="719970" y="1007533"/>
                  </a:cubicBezTo>
                  <a:cubicBezTo>
                    <a:pt x="732238" y="1006170"/>
                    <a:pt x="959871" y="961298"/>
                    <a:pt x="1016303" y="939800"/>
                  </a:cubicBezTo>
                  <a:cubicBezTo>
                    <a:pt x="1093007" y="910579"/>
                    <a:pt x="1084933" y="907713"/>
                    <a:pt x="1134836" y="872067"/>
                  </a:cubicBezTo>
                  <a:cubicBezTo>
                    <a:pt x="1221528" y="810142"/>
                    <a:pt x="1083381" y="912774"/>
                    <a:pt x="1194103" y="829733"/>
                  </a:cubicBezTo>
                  <a:cubicBezTo>
                    <a:pt x="1202570" y="812800"/>
                    <a:pt x="1210309" y="795483"/>
                    <a:pt x="1219503" y="778933"/>
                  </a:cubicBezTo>
                  <a:cubicBezTo>
                    <a:pt x="1238544" y="744659"/>
                    <a:pt x="1278770" y="677333"/>
                    <a:pt x="1278770" y="677333"/>
                  </a:cubicBezTo>
                  <a:cubicBezTo>
                    <a:pt x="1283550" y="643872"/>
                    <a:pt x="1287448" y="608753"/>
                    <a:pt x="1295703" y="575733"/>
                  </a:cubicBezTo>
                  <a:cubicBezTo>
                    <a:pt x="1300686" y="555801"/>
                    <a:pt x="1306992" y="536222"/>
                    <a:pt x="1312636" y="516467"/>
                  </a:cubicBezTo>
                  <a:cubicBezTo>
                    <a:pt x="1326688" y="390004"/>
                    <a:pt x="1326256" y="429412"/>
                    <a:pt x="1312636" y="245533"/>
                  </a:cubicBezTo>
                  <a:cubicBezTo>
                    <a:pt x="1311776" y="233929"/>
                    <a:pt x="1310157" y="221645"/>
                    <a:pt x="1304170" y="211667"/>
                  </a:cubicBezTo>
                  <a:cubicBezTo>
                    <a:pt x="1292829" y="192766"/>
                    <a:pt x="1275947" y="177800"/>
                    <a:pt x="1261836" y="160867"/>
                  </a:cubicBezTo>
                  <a:cubicBezTo>
                    <a:pt x="1259014" y="149578"/>
                    <a:pt x="1262205" y="134573"/>
                    <a:pt x="1253370" y="127000"/>
                  </a:cubicBezTo>
                  <a:cubicBezTo>
                    <a:pt x="1239818" y="115384"/>
                    <a:pt x="1202570" y="110067"/>
                    <a:pt x="1202570" y="110067"/>
                  </a:cubicBezTo>
                  <a:cubicBezTo>
                    <a:pt x="1194103" y="104422"/>
                    <a:pt x="1184987" y="99647"/>
                    <a:pt x="1177170" y="93133"/>
                  </a:cubicBezTo>
                  <a:cubicBezTo>
                    <a:pt x="1167972" y="85468"/>
                    <a:pt x="1161513" y="74692"/>
                    <a:pt x="1151770" y="67733"/>
                  </a:cubicBezTo>
                  <a:cubicBezTo>
                    <a:pt x="1141499" y="60397"/>
                    <a:pt x="1129622" y="55487"/>
                    <a:pt x="1117903" y="50800"/>
                  </a:cubicBezTo>
                  <a:cubicBezTo>
                    <a:pt x="1073338" y="32975"/>
                    <a:pt x="1067103" y="55033"/>
                    <a:pt x="1041703" y="50800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F281104-6042-304E-5D50-84BB3A8967DA}"/>
              </a:ext>
            </a:extLst>
          </p:cNvPr>
          <p:cNvCxnSpPr>
            <a:cxnSpLocks/>
          </p:cNvCxnSpPr>
          <p:nvPr/>
        </p:nvCxnSpPr>
        <p:spPr>
          <a:xfrm>
            <a:off x="5146876" y="3429000"/>
            <a:ext cx="1898248" cy="0"/>
          </a:xfrm>
          <a:prstGeom prst="straightConnector1">
            <a:avLst/>
          </a:prstGeom>
          <a:ln w="85725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!!PlacesClass">
            <a:extLst>
              <a:ext uri="{FF2B5EF4-FFF2-40B4-BE49-F238E27FC236}">
                <a16:creationId xmlns:a16="http://schemas.microsoft.com/office/drawing/2014/main" id="{07295DAD-2409-40F4-EA54-1B1BE9FE4EF3}"/>
              </a:ext>
            </a:extLst>
          </p:cNvPr>
          <p:cNvSpPr/>
          <p:nvPr/>
        </p:nvSpPr>
        <p:spPr>
          <a:xfrm rot="1285019">
            <a:off x="5756311" y="3249169"/>
            <a:ext cx="196386" cy="242414"/>
          </a:xfrm>
          <a:custGeom>
            <a:avLst/>
            <a:gdLst>
              <a:gd name="connsiteX0" fmla="*/ 0 w 196386"/>
              <a:gd name="connsiteY0" fmla="*/ 121207 h 242414"/>
              <a:gd name="connsiteX1" fmla="*/ 98193 w 196386"/>
              <a:gd name="connsiteY1" fmla="*/ 0 h 242414"/>
              <a:gd name="connsiteX2" fmla="*/ 196386 w 196386"/>
              <a:gd name="connsiteY2" fmla="*/ 121207 h 242414"/>
              <a:gd name="connsiteX3" fmla="*/ 98193 w 196386"/>
              <a:gd name="connsiteY3" fmla="*/ 242414 h 242414"/>
              <a:gd name="connsiteX4" fmla="*/ 0 w 196386"/>
              <a:gd name="connsiteY4" fmla="*/ 121207 h 24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386" h="242414" extrusionOk="0">
                <a:moveTo>
                  <a:pt x="0" y="121207"/>
                </a:moveTo>
                <a:cubicBezTo>
                  <a:pt x="-8538" y="49000"/>
                  <a:pt x="42086" y="705"/>
                  <a:pt x="98193" y="0"/>
                </a:cubicBezTo>
                <a:cubicBezTo>
                  <a:pt x="164657" y="2575"/>
                  <a:pt x="182694" y="54701"/>
                  <a:pt x="196386" y="121207"/>
                </a:cubicBezTo>
                <a:cubicBezTo>
                  <a:pt x="192928" y="191525"/>
                  <a:pt x="150325" y="254010"/>
                  <a:pt x="98193" y="242414"/>
                </a:cubicBezTo>
                <a:cubicBezTo>
                  <a:pt x="40983" y="240783"/>
                  <a:pt x="8388" y="192156"/>
                  <a:pt x="0" y="121207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94D377EA-FD6F-B2A0-7680-B726F01FE4D1}"/>
              </a:ext>
            </a:extLst>
          </p:cNvPr>
          <p:cNvGrpSpPr/>
          <p:nvPr/>
        </p:nvGrpSpPr>
        <p:grpSpPr>
          <a:xfrm>
            <a:off x="7318289" y="1337733"/>
            <a:ext cx="4709377" cy="4296116"/>
            <a:chOff x="7318289" y="1337733"/>
            <a:chExt cx="4709377" cy="4296116"/>
          </a:xfrm>
        </p:grpSpPr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A02706A9-DFF1-A7C0-DE06-1B14E56636F3}"/>
                </a:ext>
              </a:extLst>
            </p:cNvPr>
            <p:cNvSpPr/>
            <p:nvPr/>
          </p:nvSpPr>
          <p:spPr>
            <a:xfrm>
              <a:off x="7318289" y="1888067"/>
              <a:ext cx="1617134" cy="1617133"/>
            </a:xfrm>
            <a:custGeom>
              <a:avLst/>
              <a:gdLst>
                <a:gd name="connsiteX0" fmla="*/ 1227667 w 1617134"/>
                <a:gd name="connsiteY0" fmla="*/ 499533 h 1617133"/>
                <a:gd name="connsiteX1" fmla="*/ 1117600 w 1617134"/>
                <a:gd name="connsiteY1" fmla="*/ 431800 h 1617133"/>
                <a:gd name="connsiteX2" fmla="*/ 973667 w 1617134"/>
                <a:gd name="connsiteY2" fmla="*/ 296333 h 1617133"/>
                <a:gd name="connsiteX3" fmla="*/ 897467 w 1617134"/>
                <a:gd name="connsiteY3" fmla="*/ 177800 h 1617133"/>
                <a:gd name="connsiteX4" fmla="*/ 855134 w 1617134"/>
                <a:gd name="connsiteY4" fmla="*/ 101600 h 1617133"/>
                <a:gd name="connsiteX5" fmla="*/ 812800 w 1617134"/>
                <a:gd name="connsiteY5" fmla="*/ 76200 h 1617133"/>
                <a:gd name="connsiteX6" fmla="*/ 702734 w 1617134"/>
                <a:gd name="connsiteY6" fmla="*/ 0 h 1617133"/>
                <a:gd name="connsiteX7" fmla="*/ 524934 w 1617134"/>
                <a:gd name="connsiteY7" fmla="*/ 16933 h 1617133"/>
                <a:gd name="connsiteX8" fmla="*/ 270934 w 1617134"/>
                <a:gd name="connsiteY8" fmla="*/ 143933 h 1617133"/>
                <a:gd name="connsiteX9" fmla="*/ 203200 w 1617134"/>
                <a:gd name="connsiteY9" fmla="*/ 177800 h 1617133"/>
                <a:gd name="connsiteX10" fmla="*/ 101600 w 1617134"/>
                <a:gd name="connsiteY10" fmla="*/ 237066 h 1617133"/>
                <a:gd name="connsiteX11" fmla="*/ 67734 w 1617134"/>
                <a:gd name="connsiteY11" fmla="*/ 270933 h 1617133"/>
                <a:gd name="connsiteX12" fmla="*/ 0 w 1617134"/>
                <a:gd name="connsiteY12" fmla="*/ 414866 h 1617133"/>
                <a:gd name="connsiteX13" fmla="*/ 16934 w 1617134"/>
                <a:gd name="connsiteY13" fmla="*/ 592666 h 1617133"/>
                <a:gd name="connsiteX14" fmla="*/ 42334 w 1617134"/>
                <a:gd name="connsiteY14" fmla="*/ 643466 h 1617133"/>
                <a:gd name="connsiteX15" fmla="*/ 67734 w 1617134"/>
                <a:gd name="connsiteY15" fmla="*/ 1041400 h 1617133"/>
                <a:gd name="connsiteX16" fmla="*/ 93134 w 1617134"/>
                <a:gd name="connsiteY16" fmla="*/ 1134533 h 1617133"/>
                <a:gd name="connsiteX17" fmla="*/ 110067 w 1617134"/>
                <a:gd name="connsiteY17" fmla="*/ 1219200 h 1617133"/>
                <a:gd name="connsiteX18" fmla="*/ 152400 w 1617134"/>
                <a:gd name="connsiteY18" fmla="*/ 1295400 h 1617133"/>
                <a:gd name="connsiteX19" fmla="*/ 177800 w 1617134"/>
                <a:gd name="connsiteY19" fmla="*/ 1354666 h 1617133"/>
                <a:gd name="connsiteX20" fmla="*/ 194734 w 1617134"/>
                <a:gd name="connsiteY20" fmla="*/ 1371600 h 1617133"/>
                <a:gd name="connsiteX21" fmla="*/ 228600 w 1617134"/>
                <a:gd name="connsiteY21" fmla="*/ 1397000 h 1617133"/>
                <a:gd name="connsiteX22" fmla="*/ 338667 w 1617134"/>
                <a:gd name="connsiteY22" fmla="*/ 1422400 h 1617133"/>
                <a:gd name="connsiteX23" fmla="*/ 381000 w 1617134"/>
                <a:gd name="connsiteY23" fmla="*/ 1430866 h 1617133"/>
                <a:gd name="connsiteX24" fmla="*/ 533400 w 1617134"/>
                <a:gd name="connsiteY24" fmla="*/ 1464733 h 1617133"/>
                <a:gd name="connsiteX25" fmla="*/ 668867 w 1617134"/>
                <a:gd name="connsiteY25" fmla="*/ 1507066 h 1617133"/>
                <a:gd name="connsiteX26" fmla="*/ 728134 w 1617134"/>
                <a:gd name="connsiteY26" fmla="*/ 1524000 h 1617133"/>
                <a:gd name="connsiteX27" fmla="*/ 778934 w 1617134"/>
                <a:gd name="connsiteY27" fmla="*/ 1549400 h 1617133"/>
                <a:gd name="connsiteX28" fmla="*/ 821267 w 1617134"/>
                <a:gd name="connsiteY28" fmla="*/ 1557866 h 1617133"/>
                <a:gd name="connsiteX29" fmla="*/ 965200 w 1617134"/>
                <a:gd name="connsiteY29" fmla="*/ 1583266 h 1617133"/>
                <a:gd name="connsiteX30" fmla="*/ 1032934 w 1617134"/>
                <a:gd name="connsiteY30" fmla="*/ 1591733 h 1617133"/>
                <a:gd name="connsiteX31" fmla="*/ 1185334 w 1617134"/>
                <a:gd name="connsiteY31" fmla="*/ 1617133 h 1617133"/>
                <a:gd name="connsiteX32" fmla="*/ 1464734 w 1617134"/>
                <a:gd name="connsiteY32" fmla="*/ 1515533 h 1617133"/>
                <a:gd name="connsiteX33" fmla="*/ 1549400 w 1617134"/>
                <a:gd name="connsiteY33" fmla="*/ 1430866 h 1617133"/>
                <a:gd name="connsiteX34" fmla="*/ 1617134 w 1617134"/>
                <a:gd name="connsiteY34" fmla="*/ 1312333 h 1617133"/>
                <a:gd name="connsiteX35" fmla="*/ 1600200 w 1617134"/>
                <a:gd name="connsiteY35" fmla="*/ 965200 h 1617133"/>
                <a:gd name="connsiteX36" fmla="*/ 1583267 w 1617134"/>
                <a:gd name="connsiteY36" fmla="*/ 855133 h 1617133"/>
                <a:gd name="connsiteX37" fmla="*/ 1532467 w 1617134"/>
                <a:gd name="connsiteY37" fmla="*/ 753533 h 1617133"/>
                <a:gd name="connsiteX38" fmla="*/ 1464734 w 1617134"/>
                <a:gd name="connsiteY38" fmla="*/ 694266 h 1617133"/>
                <a:gd name="connsiteX39" fmla="*/ 1405467 w 1617134"/>
                <a:gd name="connsiteY39" fmla="*/ 643466 h 1617133"/>
                <a:gd name="connsiteX40" fmla="*/ 1371600 w 1617134"/>
                <a:gd name="connsiteY40" fmla="*/ 618066 h 1617133"/>
                <a:gd name="connsiteX41" fmla="*/ 1346200 w 1617134"/>
                <a:gd name="connsiteY41" fmla="*/ 592666 h 1617133"/>
                <a:gd name="connsiteX42" fmla="*/ 1320800 w 1617134"/>
                <a:gd name="connsiteY42" fmla="*/ 584200 h 1617133"/>
                <a:gd name="connsiteX43" fmla="*/ 1270000 w 1617134"/>
                <a:gd name="connsiteY43" fmla="*/ 550333 h 1617133"/>
                <a:gd name="connsiteX44" fmla="*/ 1244600 w 1617134"/>
                <a:gd name="connsiteY44" fmla="*/ 524933 h 1617133"/>
                <a:gd name="connsiteX45" fmla="*/ 1227667 w 1617134"/>
                <a:gd name="connsiteY45" fmla="*/ 499533 h 161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17134" h="1617133">
                  <a:moveTo>
                    <a:pt x="1227667" y="499533"/>
                  </a:moveTo>
                  <a:cubicBezTo>
                    <a:pt x="1206500" y="484011"/>
                    <a:pt x="1175203" y="476602"/>
                    <a:pt x="1117600" y="431800"/>
                  </a:cubicBezTo>
                  <a:cubicBezTo>
                    <a:pt x="1056141" y="383999"/>
                    <a:pt x="1016961" y="356945"/>
                    <a:pt x="973667" y="296333"/>
                  </a:cubicBezTo>
                  <a:cubicBezTo>
                    <a:pt x="946366" y="258111"/>
                    <a:pt x="921889" y="217923"/>
                    <a:pt x="897467" y="177800"/>
                  </a:cubicBezTo>
                  <a:cubicBezTo>
                    <a:pt x="882359" y="152980"/>
                    <a:pt x="873736" y="123922"/>
                    <a:pt x="855134" y="101600"/>
                  </a:cubicBezTo>
                  <a:cubicBezTo>
                    <a:pt x="844599" y="88958"/>
                    <a:pt x="826191" y="85765"/>
                    <a:pt x="812800" y="76200"/>
                  </a:cubicBezTo>
                  <a:cubicBezTo>
                    <a:pt x="701106" y="-3582"/>
                    <a:pt x="775395" y="36331"/>
                    <a:pt x="702734" y="0"/>
                  </a:cubicBezTo>
                  <a:cubicBezTo>
                    <a:pt x="643467" y="5644"/>
                    <a:pt x="581414" y="-1894"/>
                    <a:pt x="524934" y="16933"/>
                  </a:cubicBezTo>
                  <a:cubicBezTo>
                    <a:pt x="435131" y="46867"/>
                    <a:pt x="355601" y="101600"/>
                    <a:pt x="270934" y="143933"/>
                  </a:cubicBezTo>
                  <a:cubicBezTo>
                    <a:pt x="248356" y="155222"/>
                    <a:pt x="224204" y="163798"/>
                    <a:pt x="203200" y="177800"/>
                  </a:cubicBezTo>
                  <a:cubicBezTo>
                    <a:pt x="136647" y="222167"/>
                    <a:pt x="170603" y="202565"/>
                    <a:pt x="101600" y="237066"/>
                  </a:cubicBezTo>
                  <a:cubicBezTo>
                    <a:pt x="90311" y="248355"/>
                    <a:pt x="77124" y="258022"/>
                    <a:pt x="67734" y="270933"/>
                  </a:cubicBezTo>
                  <a:cubicBezTo>
                    <a:pt x="35102" y="315803"/>
                    <a:pt x="20522" y="363563"/>
                    <a:pt x="0" y="414866"/>
                  </a:cubicBezTo>
                  <a:cubicBezTo>
                    <a:pt x="107" y="416582"/>
                    <a:pt x="2538" y="553078"/>
                    <a:pt x="16934" y="592666"/>
                  </a:cubicBezTo>
                  <a:cubicBezTo>
                    <a:pt x="23404" y="610458"/>
                    <a:pt x="33867" y="626533"/>
                    <a:pt x="42334" y="643466"/>
                  </a:cubicBezTo>
                  <a:cubicBezTo>
                    <a:pt x="91943" y="841907"/>
                    <a:pt x="30414" y="574906"/>
                    <a:pt x="67734" y="1041400"/>
                  </a:cubicBezTo>
                  <a:cubicBezTo>
                    <a:pt x="70300" y="1073476"/>
                    <a:pt x="85681" y="1103230"/>
                    <a:pt x="93134" y="1134533"/>
                  </a:cubicBezTo>
                  <a:cubicBezTo>
                    <a:pt x="99800" y="1162532"/>
                    <a:pt x="100117" y="1192193"/>
                    <a:pt x="110067" y="1219200"/>
                  </a:cubicBezTo>
                  <a:cubicBezTo>
                    <a:pt x="120112" y="1246465"/>
                    <a:pt x="139406" y="1269411"/>
                    <a:pt x="152400" y="1295400"/>
                  </a:cubicBezTo>
                  <a:cubicBezTo>
                    <a:pt x="162012" y="1314624"/>
                    <a:pt x="167362" y="1335878"/>
                    <a:pt x="177800" y="1354666"/>
                  </a:cubicBezTo>
                  <a:cubicBezTo>
                    <a:pt x="181677" y="1361644"/>
                    <a:pt x="188602" y="1366490"/>
                    <a:pt x="194734" y="1371600"/>
                  </a:cubicBezTo>
                  <a:cubicBezTo>
                    <a:pt x="205574" y="1380634"/>
                    <a:pt x="215979" y="1390689"/>
                    <a:pt x="228600" y="1397000"/>
                  </a:cubicBezTo>
                  <a:cubicBezTo>
                    <a:pt x="268379" y="1416889"/>
                    <a:pt x="295220" y="1415159"/>
                    <a:pt x="338667" y="1422400"/>
                  </a:cubicBezTo>
                  <a:cubicBezTo>
                    <a:pt x="352862" y="1424766"/>
                    <a:pt x="366938" y="1427809"/>
                    <a:pt x="381000" y="1430866"/>
                  </a:cubicBezTo>
                  <a:cubicBezTo>
                    <a:pt x="431852" y="1441921"/>
                    <a:pt x="483363" y="1450437"/>
                    <a:pt x="533400" y="1464733"/>
                  </a:cubicBezTo>
                  <a:cubicBezTo>
                    <a:pt x="675490" y="1505329"/>
                    <a:pt x="498795" y="1453918"/>
                    <a:pt x="668867" y="1507066"/>
                  </a:cubicBezTo>
                  <a:cubicBezTo>
                    <a:pt x="688478" y="1513195"/>
                    <a:pt x="708957" y="1516624"/>
                    <a:pt x="728134" y="1524000"/>
                  </a:cubicBezTo>
                  <a:cubicBezTo>
                    <a:pt x="745804" y="1530796"/>
                    <a:pt x="761142" y="1542930"/>
                    <a:pt x="778934" y="1549400"/>
                  </a:cubicBezTo>
                  <a:cubicBezTo>
                    <a:pt x="792458" y="1554318"/>
                    <a:pt x="807109" y="1555292"/>
                    <a:pt x="821267" y="1557866"/>
                  </a:cubicBezTo>
                  <a:lnTo>
                    <a:pt x="965200" y="1583266"/>
                  </a:lnTo>
                  <a:cubicBezTo>
                    <a:pt x="987668" y="1586861"/>
                    <a:pt x="1010527" y="1587779"/>
                    <a:pt x="1032934" y="1591733"/>
                  </a:cubicBezTo>
                  <a:cubicBezTo>
                    <a:pt x="1204885" y="1622077"/>
                    <a:pt x="1013731" y="1598065"/>
                    <a:pt x="1185334" y="1617133"/>
                  </a:cubicBezTo>
                  <a:cubicBezTo>
                    <a:pt x="1402752" y="1580896"/>
                    <a:pt x="1346765" y="1627294"/>
                    <a:pt x="1464734" y="1515533"/>
                  </a:cubicBezTo>
                  <a:cubicBezTo>
                    <a:pt x="1493708" y="1488084"/>
                    <a:pt x="1529598" y="1465519"/>
                    <a:pt x="1549400" y="1430866"/>
                  </a:cubicBezTo>
                  <a:lnTo>
                    <a:pt x="1617134" y="1312333"/>
                  </a:lnTo>
                  <a:cubicBezTo>
                    <a:pt x="1611489" y="1196622"/>
                    <a:pt x="1608758" y="1080732"/>
                    <a:pt x="1600200" y="965200"/>
                  </a:cubicBezTo>
                  <a:cubicBezTo>
                    <a:pt x="1597458" y="928181"/>
                    <a:pt x="1594580" y="890488"/>
                    <a:pt x="1583267" y="855133"/>
                  </a:cubicBezTo>
                  <a:cubicBezTo>
                    <a:pt x="1571727" y="819070"/>
                    <a:pt x="1560962" y="778467"/>
                    <a:pt x="1532467" y="753533"/>
                  </a:cubicBezTo>
                  <a:cubicBezTo>
                    <a:pt x="1509889" y="733777"/>
                    <a:pt x="1485948" y="715480"/>
                    <a:pt x="1464734" y="694266"/>
                  </a:cubicBezTo>
                  <a:cubicBezTo>
                    <a:pt x="1410502" y="640034"/>
                    <a:pt x="1455315" y="660083"/>
                    <a:pt x="1405467" y="643466"/>
                  </a:cubicBezTo>
                  <a:cubicBezTo>
                    <a:pt x="1394178" y="634999"/>
                    <a:pt x="1382314" y="627249"/>
                    <a:pt x="1371600" y="618066"/>
                  </a:cubicBezTo>
                  <a:cubicBezTo>
                    <a:pt x="1362509" y="610274"/>
                    <a:pt x="1356163" y="599308"/>
                    <a:pt x="1346200" y="592666"/>
                  </a:cubicBezTo>
                  <a:cubicBezTo>
                    <a:pt x="1338774" y="587716"/>
                    <a:pt x="1329267" y="587022"/>
                    <a:pt x="1320800" y="584200"/>
                  </a:cubicBezTo>
                  <a:cubicBezTo>
                    <a:pt x="1284173" y="529259"/>
                    <a:pt x="1328878" y="583978"/>
                    <a:pt x="1270000" y="550333"/>
                  </a:cubicBezTo>
                  <a:cubicBezTo>
                    <a:pt x="1259604" y="544392"/>
                    <a:pt x="1253950" y="532413"/>
                    <a:pt x="1244600" y="524933"/>
                  </a:cubicBezTo>
                  <a:cubicBezTo>
                    <a:pt x="1239672" y="520991"/>
                    <a:pt x="1248834" y="515055"/>
                    <a:pt x="1227667" y="49953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8CEC9AB-9F90-A7E3-0560-883C12E347A2}"/>
                </a:ext>
              </a:extLst>
            </p:cNvPr>
            <p:cNvSpPr/>
            <p:nvPr/>
          </p:nvSpPr>
          <p:spPr>
            <a:xfrm>
              <a:off x="10154623" y="1752600"/>
              <a:ext cx="1871133" cy="1557867"/>
            </a:xfrm>
            <a:custGeom>
              <a:avLst/>
              <a:gdLst>
                <a:gd name="connsiteX0" fmla="*/ 1193800 w 1871133"/>
                <a:gd name="connsiteY0" fmla="*/ 211667 h 1557867"/>
                <a:gd name="connsiteX1" fmla="*/ 1126066 w 1871133"/>
                <a:gd name="connsiteY1" fmla="*/ 160867 h 1557867"/>
                <a:gd name="connsiteX2" fmla="*/ 821266 w 1871133"/>
                <a:gd name="connsiteY2" fmla="*/ 0 h 1557867"/>
                <a:gd name="connsiteX3" fmla="*/ 618066 w 1871133"/>
                <a:gd name="connsiteY3" fmla="*/ 8467 h 1557867"/>
                <a:gd name="connsiteX4" fmla="*/ 499533 w 1871133"/>
                <a:gd name="connsiteY4" fmla="*/ 76200 h 1557867"/>
                <a:gd name="connsiteX5" fmla="*/ 381000 w 1871133"/>
                <a:gd name="connsiteY5" fmla="*/ 101600 h 1557867"/>
                <a:gd name="connsiteX6" fmla="*/ 279400 w 1871133"/>
                <a:gd name="connsiteY6" fmla="*/ 160867 h 1557867"/>
                <a:gd name="connsiteX7" fmla="*/ 194733 w 1871133"/>
                <a:gd name="connsiteY7" fmla="*/ 228600 h 1557867"/>
                <a:gd name="connsiteX8" fmla="*/ 169333 w 1871133"/>
                <a:gd name="connsiteY8" fmla="*/ 279400 h 1557867"/>
                <a:gd name="connsiteX9" fmla="*/ 33866 w 1871133"/>
                <a:gd name="connsiteY9" fmla="*/ 618067 h 1557867"/>
                <a:gd name="connsiteX10" fmla="*/ 25400 w 1871133"/>
                <a:gd name="connsiteY10" fmla="*/ 677333 h 1557867"/>
                <a:gd name="connsiteX11" fmla="*/ 16933 w 1871133"/>
                <a:gd name="connsiteY11" fmla="*/ 745067 h 1557867"/>
                <a:gd name="connsiteX12" fmla="*/ 0 w 1871133"/>
                <a:gd name="connsiteY12" fmla="*/ 821267 h 1557867"/>
                <a:gd name="connsiteX13" fmla="*/ 76200 w 1871133"/>
                <a:gd name="connsiteY13" fmla="*/ 1278467 h 1557867"/>
                <a:gd name="connsiteX14" fmla="*/ 169333 w 1871133"/>
                <a:gd name="connsiteY14" fmla="*/ 1354667 h 1557867"/>
                <a:gd name="connsiteX15" fmla="*/ 220133 w 1871133"/>
                <a:gd name="connsiteY15" fmla="*/ 1388533 h 1557867"/>
                <a:gd name="connsiteX16" fmla="*/ 270933 w 1871133"/>
                <a:gd name="connsiteY16" fmla="*/ 1430867 h 1557867"/>
                <a:gd name="connsiteX17" fmla="*/ 448733 w 1871133"/>
                <a:gd name="connsiteY17" fmla="*/ 1507067 h 1557867"/>
                <a:gd name="connsiteX18" fmla="*/ 728133 w 1871133"/>
                <a:gd name="connsiteY18" fmla="*/ 1524000 h 1557867"/>
                <a:gd name="connsiteX19" fmla="*/ 829733 w 1871133"/>
                <a:gd name="connsiteY19" fmla="*/ 1540933 h 1557867"/>
                <a:gd name="connsiteX20" fmla="*/ 1083733 w 1871133"/>
                <a:gd name="connsiteY20" fmla="*/ 1557867 h 1557867"/>
                <a:gd name="connsiteX21" fmla="*/ 1371600 w 1871133"/>
                <a:gd name="connsiteY21" fmla="*/ 1515533 h 1557867"/>
                <a:gd name="connsiteX22" fmla="*/ 1540933 w 1871133"/>
                <a:gd name="connsiteY22" fmla="*/ 1456267 h 1557867"/>
                <a:gd name="connsiteX23" fmla="*/ 1684866 w 1871133"/>
                <a:gd name="connsiteY23" fmla="*/ 1329267 h 1557867"/>
                <a:gd name="connsiteX24" fmla="*/ 1752600 w 1871133"/>
                <a:gd name="connsiteY24" fmla="*/ 1236133 h 1557867"/>
                <a:gd name="connsiteX25" fmla="*/ 1769533 w 1871133"/>
                <a:gd name="connsiteY25" fmla="*/ 1134533 h 1557867"/>
                <a:gd name="connsiteX26" fmla="*/ 1803400 w 1871133"/>
                <a:gd name="connsiteY26" fmla="*/ 1016000 h 1557867"/>
                <a:gd name="connsiteX27" fmla="*/ 1837266 w 1871133"/>
                <a:gd name="connsiteY27" fmla="*/ 897467 h 1557867"/>
                <a:gd name="connsiteX28" fmla="*/ 1871133 w 1871133"/>
                <a:gd name="connsiteY28" fmla="*/ 795867 h 1557867"/>
                <a:gd name="connsiteX29" fmla="*/ 1862666 w 1871133"/>
                <a:gd name="connsiteY29" fmla="*/ 618067 h 1557867"/>
                <a:gd name="connsiteX30" fmla="*/ 1837266 w 1871133"/>
                <a:gd name="connsiteY30" fmla="*/ 584200 h 1557867"/>
                <a:gd name="connsiteX31" fmla="*/ 1811866 w 1871133"/>
                <a:gd name="connsiteY31" fmla="*/ 541867 h 1557867"/>
                <a:gd name="connsiteX32" fmla="*/ 1752600 w 1871133"/>
                <a:gd name="connsiteY32" fmla="*/ 491067 h 1557867"/>
                <a:gd name="connsiteX33" fmla="*/ 1718733 w 1871133"/>
                <a:gd name="connsiteY33" fmla="*/ 474133 h 1557867"/>
                <a:gd name="connsiteX34" fmla="*/ 1667933 w 1871133"/>
                <a:gd name="connsiteY34" fmla="*/ 440267 h 1557867"/>
                <a:gd name="connsiteX35" fmla="*/ 1651000 w 1871133"/>
                <a:gd name="connsiteY35" fmla="*/ 423333 h 1557867"/>
                <a:gd name="connsiteX36" fmla="*/ 1600200 w 1871133"/>
                <a:gd name="connsiteY36" fmla="*/ 414867 h 1557867"/>
                <a:gd name="connsiteX37" fmla="*/ 1507066 w 1871133"/>
                <a:gd name="connsiteY37" fmla="*/ 372533 h 1557867"/>
                <a:gd name="connsiteX38" fmla="*/ 1456266 w 1871133"/>
                <a:gd name="connsiteY38" fmla="*/ 355600 h 1557867"/>
                <a:gd name="connsiteX39" fmla="*/ 1422400 w 1871133"/>
                <a:gd name="connsiteY39" fmla="*/ 330200 h 1557867"/>
                <a:gd name="connsiteX40" fmla="*/ 1397000 w 1871133"/>
                <a:gd name="connsiteY40" fmla="*/ 321733 h 1557867"/>
                <a:gd name="connsiteX41" fmla="*/ 1337733 w 1871133"/>
                <a:gd name="connsiteY41" fmla="*/ 304800 h 1557867"/>
                <a:gd name="connsiteX42" fmla="*/ 1303866 w 1871133"/>
                <a:gd name="connsiteY42" fmla="*/ 296333 h 1557867"/>
                <a:gd name="connsiteX43" fmla="*/ 1244600 w 1871133"/>
                <a:gd name="connsiteY43" fmla="*/ 279400 h 1557867"/>
                <a:gd name="connsiteX44" fmla="*/ 1202266 w 1871133"/>
                <a:gd name="connsiteY44" fmla="*/ 254000 h 1557867"/>
                <a:gd name="connsiteX45" fmla="*/ 1193800 w 1871133"/>
                <a:gd name="connsiteY45" fmla="*/ 211667 h 155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71133" h="1557867">
                  <a:moveTo>
                    <a:pt x="1193800" y="211667"/>
                  </a:moveTo>
                  <a:cubicBezTo>
                    <a:pt x="1181100" y="196145"/>
                    <a:pt x="1150376" y="175204"/>
                    <a:pt x="1126066" y="160867"/>
                  </a:cubicBezTo>
                  <a:cubicBezTo>
                    <a:pt x="910378" y="33666"/>
                    <a:pt x="947090" y="50328"/>
                    <a:pt x="821266" y="0"/>
                  </a:cubicBezTo>
                  <a:cubicBezTo>
                    <a:pt x="753533" y="2822"/>
                    <a:pt x="685498" y="1491"/>
                    <a:pt x="618066" y="8467"/>
                  </a:cubicBezTo>
                  <a:cubicBezTo>
                    <a:pt x="580853" y="12317"/>
                    <a:pt x="521162" y="66022"/>
                    <a:pt x="499533" y="76200"/>
                  </a:cubicBezTo>
                  <a:cubicBezTo>
                    <a:pt x="476397" y="87088"/>
                    <a:pt x="409574" y="96837"/>
                    <a:pt x="381000" y="101600"/>
                  </a:cubicBezTo>
                  <a:cubicBezTo>
                    <a:pt x="288000" y="141457"/>
                    <a:pt x="352913" y="107403"/>
                    <a:pt x="279400" y="160867"/>
                  </a:cubicBezTo>
                  <a:cubicBezTo>
                    <a:pt x="247370" y="184162"/>
                    <a:pt x="217845" y="195582"/>
                    <a:pt x="194733" y="228600"/>
                  </a:cubicBezTo>
                  <a:cubicBezTo>
                    <a:pt x="183876" y="244110"/>
                    <a:pt x="176680" y="261952"/>
                    <a:pt x="169333" y="279400"/>
                  </a:cubicBezTo>
                  <a:cubicBezTo>
                    <a:pt x="85535" y="478419"/>
                    <a:pt x="84750" y="482376"/>
                    <a:pt x="33866" y="618067"/>
                  </a:cubicBezTo>
                  <a:cubicBezTo>
                    <a:pt x="31044" y="637822"/>
                    <a:pt x="28037" y="657552"/>
                    <a:pt x="25400" y="677333"/>
                  </a:cubicBezTo>
                  <a:cubicBezTo>
                    <a:pt x="22393" y="699887"/>
                    <a:pt x="20887" y="722660"/>
                    <a:pt x="16933" y="745067"/>
                  </a:cubicBezTo>
                  <a:cubicBezTo>
                    <a:pt x="12411" y="770691"/>
                    <a:pt x="5644" y="795867"/>
                    <a:pt x="0" y="821267"/>
                  </a:cubicBezTo>
                  <a:cubicBezTo>
                    <a:pt x="14368" y="944837"/>
                    <a:pt x="9174" y="1144414"/>
                    <a:pt x="76200" y="1278467"/>
                  </a:cubicBezTo>
                  <a:cubicBezTo>
                    <a:pt x="100127" y="1326320"/>
                    <a:pt x="124789" y="1327255"/>
                    <a:pt x="169333" y="1354667"/>
                  </a:cubicBezTo>
                  <a:cubicBezTo>
                    <a:pt x="186665" y="1365333"/>
                    <a:pt x="203852" y="1376322"/>
                    <a:pt x="220133" y="1388533"/>
                  </a:cubicBezTo>
                  <a:cubicBezTo>
                    <a:pt x="237767" y="1401758"/>
                    <a:pt x="252032" y="1419526"/>
                    <a:pt x="270933" y="1430867"/>
                  </a:cubicBezTo>
                  <a:cubicBezTo>
                    <a:pt x="313626" y="1456483"/>
                    <a:pt x="390813" y="1497922"/>
                    <a:pt x="448733" y="1507067"/>
                  </a:cubicBezTo>
                  <a:cubicBezTo>
                    <a:pt x="500776" y="1515284"/>
                    <a:pt x="706146" y="1522953"/>
                    <a:pt x="728133" y="1524000"/>
                  </a:cubicBezTo>
                  <a:cubicBezTo>
                    <a:pt x="762000" y="1529644"/>
                    <a:pt x="795664" y="1536674"/>
                    <a:pt x="829733" y="1540933"/>
                  </a:cubicBezTo>
                  <a:cubicBezTo>
                    <a:pt x="890658" y="1548549"/>
                    <a:pt x="1034204" y="1555115"/>
                    <a:pt x="1083733" y="1557867"/>
                  </a:cubicBezTo>
                  <a:cubicBezTo>
                    <a:pt x="1087972" y="1557314"/>
                    <a:pt x="1320966" y="1530233"/>
                    <a:pt x="1371600" y="1515533"/>
                  </a:cubicBezTo>
                  <a:cubicBezTo>
                    <a:pt x="1429030" y="1498860"/>
                    <a:pt x="1540933" y="1456267"/>
                    <a:pt x="1540933" y="1456267"/>
                  </a:cubicBezTo>
                  <a:cubicBezTo>
                    <a:pt x="1592074" y="1417911"/>
                    <a:pt x="1646404" y="1382153"/>
                    <a:pt x="1684866" y="1329267"/>
                  </a:cubicBezTo>
                  <a:lnTo>
                    <a:pt x="1752600" y="1236133"/>
                  </a:lnTo>
                  <a:cubicBezTo>
                    <a:pt x="1756664" y="1207681"/>
                    <a:pt x="1761794" y="1163941"/>
                    <a:pt x="1769533" y="1134533"/>
                  </a:cubicBezTo>
                  <a:cubicBezTo>
                    <a:pt x="1779991" y="1094794"/>
                    <a:pt x="1793434" y="1055865"/>
                    <a:pt x="1803400" y="1016000"/>
                  </a:cubicBezTo>
                  <a:cubicBezTo>
                    <a:pt x="1856326" y="804294"/>
                    <a:pt x="1788689" y="1067487"/>
                    <a:pt x="1837266" y="897467"/>
                  </a:cubicBezTo>
                  <a:cubicBezTo>
                    <a:pt x="1863925" y="804161"/>
                    <a:pt x="1840178" y="857777"/>
                    <a:pt x="1871133" y="795867"/>
                  </a:cubicBezTo>
                  <a:cubicBezTo>
                    <a:pt x="1868311" y="736600"/>
                    <a:pt x="1872040" y="676656"/>
                    <a:pt x="1862666" y="618067"/>
                  </a:cubicBezTo>
                  <a:cubicBezTo>
                    <a:pt x="1860437" y="604133"/>
                    <a:pt x="1845093" y="595941"/>
                    <a:pt x="1837266" y="584200"/>
                  </a:cubicBezTo>
                  <a:cubicBezTo>
                    <a:pt x="1828138" y="570508"/>
                    <a:pt x="1821740" y="555032"/>
                    <a:pt x="1811866" y="541867"/>
                  </a:cubicBezTo>
                  <a:cubicBezTo>
                    <a:pt x="1799642" y="525569"/>
                    <a:pt x="1768758" y="501166"/>
                    <a:pt x="1752600" y="491067"/>
                  </a:cubicBezTo>
                  <a:cubicBezTo>
                    <a:pt x="1741897" y="484377"/>
                    <a:pt x="1729556" y="480627"/>
                    <a:pt x="1718733" y="474133"/>
                  </a:cubicBezTo>
                  <a:cubicBezTo>
                    <a:pt x="1701282" y="463662"/>
                    <a:pt x="1682323" y="454658"/>
                    <a:pt x="1667933" y="440267"/>
                  </a:cubicBezTo>
                  <a:cubicBezTo>
                    <a:pt x="1662289" y="434622"/>
                    <a:pt x="1658474" y="426136"/>
                    <a:pt x="1651000" y="423333"/>
                  </a:cubicBezTo>
                  <a:cubicBezTo>
                    <a:pt x="1634926" y="417305"/>
                    <a:pt x="1617133" y="417689"/>
                    <a:pt x="1600200" y="414867"/>
                  </a:cubicBezTo>
                  <a:cubicBezTo>
                    <a:pt x="1542562" y="380285"/>
                    <a:pt x="1573475" y="394670"/>
                    <a:pt x="1507066" y="372533"/>
                  </a:cubicBezTo>
                  <a:lnTo>
                    <a:pt x="1456266" y="355600"/>
                  </a:lnTo>
                  <a:cubicBezTo>
                    <a:pt x="1444977" y="347133"/>
                    <a:pt x="1434652" y="337201"/>
                    <a:pt x="1422400" y="330200"/>
                  </a:cubicBezTo>
                  <a:cubicBezTo>
                    <a:pt x="1414651" y="325772"/>
                    <a:pt x="1405548" y="324297"/>
                    <a:pt x="1397000" y="321733"/>
                  </a:cubicBezTo>
                  <a:cubicBezTo>
                    <a:pt x="1377320" y="315829"/>
                    <a:pt x="1357555" y="310206"/>
                    <a:pt x="1337733" y="304800"/>
                  </a:cubicBezTo>
                  <a:cubicBezTo>
                    <a:pt x="1326507" y="301738"/>
                    <a:pt x="1315055" y="299530"/>
                    <a:pt x="1303866" y="296333"/>
                  </a:cubicBezTo>
                  <a:cubicBezTo>
                    <a:pt x="1218831" y="272038"/>
                    <a:pt x="1350485" y="305873"/>
                    <a:pt x="1244600" y="279400"/>
                  </a:cubicBezTo>
                  <a:cubicBezTo>
                    <a:pt x="1216440" y="251241"/>
                    <a:pt x="1240734" y="270487"/>
                    <a:pt x="1202266" y="254000"/>
                  </a:cubicBezTo>
                  <a:cubicBezTo>
                    <a:pt x="1190665" y="249028"/>
                    <a:pt x="1206500" y="227189"/>
                    <a:pt x="1193800" y="211667"/>
                  </a:cubicBezTo>
                  <a:close/>
                </a:path>
              </a:pathLst>
            </a:custGeom>
            <a:solidFill>
              <a:schemeClr val="accent5">
                <a:alpha val="2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A064F36-679A-EE17-8EAC-E8108B444840}"/>
                </a:ext>
              </a:extLst>
            </p:cNvPr>
            <p:cNvSpPr/>
            <p:nvPr/>
          </p:nvSpPr>
          <p:spPr>
            <a:xfrm>
              <a:off x="7673889" y="4038601"/>
              <a:ext cx="1629074" cy="1068686"/>
            </a:xfrm>
            <a:custGeom>
              <a:avLst/>
              <a:gdLst>
                <a:gd name="connsiteX0" fmla="*/ 1566334 w 1629074"/>
                <a:gd name="connsiteY0" fmla="*/ 457200 h 1432563"/>
                <a:gd name="connsiteX1" fmla="*/ 1447800 w 1629074"/>
                <a:gd name="connsiteY1" fmla="*/ 296333 h 1432563"/>
                <a:gd name="connsiteX2" fmla="*/ 1422400 w 1629074"/>
                <a:gd name="connsiteY2" fmla="*/ 220133 h 1432563"/>
                <a:gd name="connsiteX3" fmla="*/ 1388534 w 1629074"/>
                <a:gd name="connsiteY3" fmla="*/ 143933 h 1432563"/>
                <a:gd name="connsiteX4" fmla="*/ 1346200 w 1629074"/>
                <a:gd name="connsiteY4" fmla="*/ 101600 h 1432563"/>
                <a:gd name="connsiteX5" fmla="*/ 1286934 w 1629074"/>
                <a:gd name="connsiteY5" fmla="*/ 50800 h 1432563"/>
                <a:gd name="connsiteX6" fmla="*/ 1236134 w 1629074"/>
                <a:gd name="connsiteY6" fmla="*/ 33867 h 1432563"/>
                <a:gd name="connsiteX7" fmla="*/ 1210734 w 1629074"/>
                <a:gd name="connsiteY7" fmla="*/ 16933 h 1432563"/>
                <a:gd name="connsiteX8" fmla="*/ 1151467 w 1629074"/>
                <a:gd name="connsiteY8" fmla="*/ 0 h 1432563"/>
                <a:gd name="connsiteX9" fmla="*/ 550334 w 1629074"/>
                <a:gd name="connsiteY9" fmla="*/ 33867 h 1432563"/>
                <a:gd name="connsiteX10" fmla="*/ 457200 w 1629074"/>
                <a:gd name="connsiteY10" fmla="*/ 50800 h 1432563"/>
                <a:gd name="connsiteX11" fmla="*/ 372534 w 1629074"/>
                <a:gd name="connsiteY11" fmla="*/ 101600 h 1432563"/>
                <a:gd name="connsiteX12" fmla="*/ 228600 w 1629074"/>
                <a:gd name="connsiteY12" fmla="*/ 194733 h 1432563"/>
                <a:gd name="connsiteX13" fmla="*/ 169334 w 1629074"/>
                <a:gd name="connsiteY13" fmla="*/ 270933 h 1432563"/>
                <a:gd name="connsiteX14" fmla="*/ 59267 w 1629074"/>
                <a:gd name="connsiteY14" fmla="*/ 508000 h 1432563"/>
                <a:gd name="connsiteX15" fmla="*/ 0 w 1629074"/>
                <a:gd name="connsiteY15" fmla="*/ 719667 h 1432563"/>
                <a:gd name="connsiteX16" fmla="*/ 67734 w 1629074"/>
                <a:gd name="connsiteY16" fmla="*/ 1143000 h 1432563"/>
                <a:gd name="connsiteX17" fmla="*/ 135467 w 1629074"/>
                <a:gd name="connsiteY17" fmla="*/ 1210733 h 1432563"/>
                <a:gd name="connsiteX18" fmla="*/ 186267 w 1629074"/>
                <a:gd name="connsiteY18" fmla="*/ 1270000 h 1432563"/>
                <a:gd name="connsiteX19" fmla="*/ 254000 w 1629074"/>
                <a:gd name="connsiteY19" fmla="*/ 1295400 h 1432563"/>
                <a:gd name="connsiteX20" fmla="*/ 355600 w 1629074"/>
                <a:gd name="connsiteY20" fmla="*/ 1337733 h 1432563"/>
                <a:gd name="connsiteX21" fmla="*/ 440267 w 1629074"/>
                <a:gd name="connsiteY21" fmla="*/ 1380067 h 1432563"/>
                <a:gd name="connsiteX22" fmla="*/ 533400 w 1629074"/>
                <a:gd name="connsiteY22" fmla="*/ 1397000 h 1432563"/>
                <a:gd name="connsiteX23" fmla="*/ 821267 w 1629074"/>
                <a:gd name="connsiteY23" fmla="*/ 1422400 h 1432563"/>
                <a:gd name="connsiteX24" fmla="*/ 1083734 w 1629074"/>
                <a:gd name="connsiteY24" fmla="*/ 1422400 h 1432563"/>
                <a:gd name="connsiteX25" fmla="*/ 1126067 w 1629074"/>
                <a:gd name="connsiteY25" fmla="*/ 1413933 h 1432563"/>
                <a:gd name="connsiteX26" fmla="*/ 1193800 w 1629074"/>
                <a:gd name="connsiteY26" fmla="*/ 1405467 h 1432563"/>
                <a:gd name="connsiteX27" fmla="*/ 1270000 w 1629074"/>
                <a:gd name="connsiteY27" fmla="*/ 1363133 h 1432563"/>
                <a:gd name="connsiteX28" fmla="*/ 1371600 w 1629074"/>
                <a:gd name="connsiteY28" fmla="*/ 1286933 h 1432563"/>
                <a:gd name="connsiteX29" fmla="*/ 1422400 w 1629074"/>
                <a:gd name="connsiteY29" fmla="*/ 1253067 h 1432563"/>
                <a:gd name="connsiteX30" fmla="*/ 1481667 w 1629074"/>
                <a:gd name="connsiteY30" fmla="*/ 1202267 h 1432563"/>
                <a:gd name="connsiteX31" fmla="*/ 1507067 w 1629074"/>
                <a:gd name="connsiteY31" fmla="*/ 1168400 h 1432563"/>
                <a:gd name="connsiteX32" fmla="*/ 1574800 w 1629074"/>
                <a:gd name="connsiteY32" fmla="*/ 1032933 h 1432563"/>
                <a:gd name="connsiteX33" fmla="*/ 1591734 w 1629074"/>
                <a:gd name="connsiteY33" fmla="*/ 965200 h 1432563"/>
                <a:gd name="connsiteX34" fmla="*/ 1617134 w 1629074"/>
                <a:gd name="connsiteY34" fmla="*/ 897467 h 1432563"/>
                <a:gd name="connsiteX35" fmla="*/ 1608667 w 1629074"/>
                <a:gd name="connsiteY35" fmla="*/ 651933 h 1432563"/>
                <a:gd name="connsiteX36" fmla="*/ 1591734 w 1629074"/>
                <a:gd name="connsiteY36" fmla="*/ 618067 h 1432563"/>
                <a:gd name="connsiteX37" fmla="*/ 1583267 w 1629074"/>
                <a:gd name="connsiteY37" fmla="*/ 558800 h 1432563"/>
                <a:gd name="connsiteX38" fmla="*/ 1574800 w 1629074"/>
                <a:gd name="connsiteY38" fmla="*/ 533400 h 1432563"/>
                <a:gd name="connsiteX39" fmla="*/ 1566334 w 1629074"/>
                <a:gd name="connsiteY39" fmla="*/ 465667 h 1432563"/>
                <a:gd name="connsiteX40" fmla="*/ 1566334 w 1629074"/>
                <a:gd name="connsiteY40" fmla="*/ 457200 h 143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29074" h="1432563">
                  <a:moveTo>
                    <a:pt x="1566334" y="457200"/>
                  </a:moveTo>
                  <a:cubicBezTo>
                    <a:pt x="1546578" y="428978"/>
                    <a:pt x="1460862" y="361647"/>
                    <a:pt x="1447800" y="296333"/>
                  </a:cubicBezTo>
                  <a:cubicBezTo>
                    <a:pt x="1431530" y="214978"/>
                    <a:pt x="1450443" y="290241"/>
                    <a:pt x="1422400" y="220133"/>
                  </a:cubicBezTo>
                  <a:cubicBezTo>
                    <a:pt x="1407212" y="182164"/>
                    <a:pt x="1412538" y="171366"/>
                    <a:pt x="1388534" y="143933"/>
                  </a:cubicBezTo>
                  <a:cubicBezTo>
                    <a:pt x="1375393" y="128914"/>
                    <a:pt x="1360311" y="115711"/>
                    <a:pt x="1346200" y="101600"/>
                  </a:cubicBezTo>
                  <a:cubicBezTo>
                    <a:pt x="1329413" y="84813"/>
                    <a:pt x="1310146" y="61116"/>
                    <a:pt x="1286934" y="50800"/>
                  </a:cubicBezTo>
                  <a:cubicBezTo>
                    <a:pt x="1270623" y="43551"/>
                    <a:pt x="1236134" y="33867"/>
                    <a:pt x="1236134" y="33867"/>
                  </a:cubicBezTo>
                  <a:cubicBezTo>
                    <a:pt x="1227667" y="28222"/>
                    <a:pt x="1219836" y="21484"/>
                    <a:pt x="1210734" y="16933"/>
                  </a:cubicBezTo>
                  <a:cubicBezTo>
                    <a:pt x="1198592" y="10862"/>
                    <a:pt x="1162311" y="2711"/>
                    <a:pt x="1151467" y="0"/>
                  </a:cubicBezTo>
                  <a:lnTo>
                    <a:pt x="550334" y="33867"/>
                  </a:lnTo>
                  <a:cubicBezTo>
                    <a:pt x="518865" y="36170"/>
                    <a:pt x="486686" y="39567"/>
                    <a:pt x="457200" y="50800"/>
                  </a:cubicBezTo>
                  <a:cubicBezTo>
                    <a:pt x="426444" y="62517"/>
                    <a:pt x="400129" y="83663"/>
                    <a:pt x="372534" y="101600"/>
                  </a:cubicBezTo>
                  <a:cubicBezTo>
                    <a:pt x="203503" y="211471"/>
                    <a:pt x="361187" y="118971"/>
                    <a:pt x="228600" y="194733"/>
                  </a:cubicBezTo>
                  <a:cubicBezTo>
                    <a:pt x="208845" y="220133"/>
                    <a:pt x="186610" y="243785"/>
                    <a:pt x="169334" y="270933"/>
                  </a:cubicBezTo>
                  <a:cubicBezTo>
                    <a:pt x="121554" y="346016"/>
                    <a:pt x="89322" y="424515"/>
                    <a:pt x="59267" y="508000"/>
                  </a:cubicBezTo>
                  <a:cubicBezTo>
                    <a:pt x="42987" y="553222"/>
                    <a:pt x="9178" y="685249"/>
                    <a:pt x="0" y="719667"/>
                  </a:cubicBezTo>
                  <a:cubicBezTo>
                    <a:pt x="2940" y="748327"/>
                    <a:pt x="6294" y="1045721"/>
                    <a:pt x="67734" y="1143000"/>
                  </a:cubicBezTo>
                  <a:cubicBezTo>
                    <a:pt x="84784" y="1169996"/>
                    <a:pt x="113681" y="1187391"/>
                    <a:pt x="135467" y="1210733"/>
                  </a:cubicBezTo>
                  <a:cubicBezTo>
                    <a:pt x="153221" y="1229755"/>
                    <a:pt x="165094" y="1254876"/>
                    <a:pt x="186267" y="1270000"/>
                  </a:cubicBezTo>
                  <a:cubicBezTo>
                    <a:pt x="205888" y="1284015"/>
                    <a:pt x="231612" y="1286445"/>
                    <a:pt x="254000" y="1295400"/>
                  </a:cubicBezTo>
                  <a:cubicBezTo>
                    <a:pt x="288065" y="1309026"/>
                    <a:pt x="322200" y="1322551"/>
                    <a:pt x="355600" y="1337733"/>
                  </a:cubicBezTo>
                  <a:cubicBezTo>
                    <a:pt x="384325" y="1350790"/>
                    <a:pt x="410333" y="1370089"/>
                    <a:pt x="440267" y="1380067"/>
                  </a:cubicBezTo>
                  <a:cubicBezTo>
                    <a:pt x="470201" y="1390045"/>
                    <a:pt x="502243" y="1392015"/>
                    <a:pt x="533400" y="1397000"/>
                  </a:cubicBezTo>
                  <a:cubicBezTo>
                    <a:pt x="680687" y="1420565"/>
                    <a:pt x="650577" y="1413865"/>
                    <a:pt x="821267" y="1422400"/>
                  </a:cubicBezTo>
                  <a:cubicBezTo>
                    <a:pt x="945781" y="1436235"/>
                    <a:pt x="904669" y="1435665"/>
                    <a:pt x="1083734" y="1422400"/>
                  </a:cubicBezTo>
                  <a:cubicBezTo>
                    <a:pt x="1098085" y="1421337"/>
                    <a:pt x="1111844" y="1416121"/>
                    <a:pt x="1126067" y="1413933"/>
                  </a:cubicBezTo>
                  <a:cubicBezTo>
                    <a:pt x="1148556" y="1410473"/>
                    <a:pt x="1171222" y="1408289"/>
                    <a:pt x="1193800" y="1405467"/>
                  </a:cubicBezTo>
                  <a:cubicBezTo>
                    <a:pt x="1221418" y="1391658"/>
                    <a:pt x="1244182" y="1381357"/>
                    <a:pt x="1270000" y="1363133"/>
                  </a:cubicBezTo>
                  <a:cubicBezTo>
                    <a:pt x="1304585" y="1338720"/>
                    <a:pt x="1336376" y="1310415"/>
                    <a:pt x="1371600" y="1286933"/>
                  </a:cubicBezTo>
                  <a:cubicBezTo>
                    <a:pt x="1388533" y="1275644"/>
                    <a:pt x="1408010" y="1267457"/>
                    <a:pt x="1422400" y="1253067"/>
                  </a:cubicBezTo>
                  <a:cubicBezTo>
                    <a:pt x="1463462" y="1212005"/>
                    <a:pt x="1442983" y="1228056"/>
                    <a:pt x="1481667" y="1202267"/>
                  </a:cubicBezTo>
                  <a:cubicBezTo>
                    <a:pt x="1490134" y="1190978"/>
                    <a:pt x="1499671" y="1180418"/>
                    <a:pt x="1507067" y="1168400"/>
                  </a:cubicBezTo>
                  <a:cubicBezTo>
                    <a:pt x="1528972" y="1132804"/>
                    <a:pt x="1560786" y="1074973"/>
                    <a:pt x="1574800" y="1032933"/>
                  </a:cubicBezTo>
                  <a:cubicBezTo>
                    <a:pt x="1582160" y="1010855"/>
                    <a:pt x="1584792" y="987413"/>
                    <a:pt x="1591734" y="965200"/>
                  </a:cubicBezTo>
                  <a:cubicBezTo>
                    <a:pt x="1598926" y="942185"/>
                    <a:pt x="1608667" y="920045"/>
                    <a:pt x="1617134" y="897467"/>
                  </a:cubicBezTo>
                  <a:cubicBezTo>
                    <a:pt x="1634503" y="793246"/>
                    <a:pt x="1633949" y="822592"/>
                    <a:pt x="1608667" y="651933"/>
                  </a:cubicBezTo>
                  <a:cubicBezTo>
                    <a:pt x="1606817" y="639448"/>
                    <a:pt x="1597378" y="629356"/>
                    <a:pt x="1591734" y="618067"/>
                  </a:cubicBezTo>
                  <a:cubicBezTo>
                    <a:pt x="1588912" y="598311"/>
                    <a:pt x="1587181" y="578369"/>
                    <a:pt x="1583267" y="558800"/>
                  </a:cubicBezTo>
                  <a:cubicBezTo>
                    <a:pt x="1581517" y="550049"/>
                    <a:pt x="1576396" y="542181"/>
                    <a:pt x="1574800" y="533400"/>
                  </a:cubicBezTo>
                  <a:cubicBezTo>
                    <a:pt x="1570730" y="511014"/>
                    <a:pt x="1569552" y="488192"/>
                    <a:pt x="1566334" y="465667"/>
                  </a:cubicBezTo>
                  <a:cubicBezTo>
                    <a:pt x="1563906" y="448673"/>
                    <a:pt x="1586090" y="485422"/>
                    <a:pt x="1566334" y="457200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0FD91399-9734-064C-F43D-631269D34E96}"/>
                </a:ext>
              </a:extLst>
            </p:cNvPr>
            <p:cNvSpPr/>
            <p:nvPr/>
          </p:nvSpPr>
          <p:spPr>
            <a:xfrm>
              <a:off x="8749156" y="1337733"/>
              <a:ext cx="795867" cy="753534"/>
            </a:xfrm>
            <a:custGeom>
              <a:avLst/>
              <a:gdLst>
                <a:gd name="connsiteX0" fmla="*/ 270933 w 795867"/>
                <a:gd name="connsiteY0" fmla="*/ 67734 h 753534"/>
                <a:gd name="connsiteX1" fmla="*/ 177800 w 795867"/>
                <a:gd name="connsiteY1" fmla="*/ 110067 h 753534"/>
                <a:gd name="connsiteX2" fmla="*/ 110067 w 795867"/>
                <a:gd name="connsiteY2" fmla="*/ 177800 h 753534"/>
                <a:gd name="connsiteX3" fmla="*/ 50800 w 795867"/>
                <a:gd name="connsiteY3" fmla="*/ 220134 h 753534"/>
                <a:gd name="connsiteX4" fmla="*/ 0 w 795867"/>
                <a:gd name="connsiteY4" fmla="*/ 313267 h 753534"/>
                <a:gd name="connsiteX5" fmla="*/ 50800 w 795867"/>
                <a:gd name="connsiteY5" fmla="*/ 491067 h 753534"/>
                <a:gd name="connsiteX6" fmla="*/ 84667 w 795867"/>
                <a:gd name="connsiteY6" fmla="*/ 533400 h 753534"/>
                <a:gd name="connsiteX7" fmla="*/ 127000 w 795867"/>
                <a:gd name="connsiteY7" fmla="*/ 558800 h 753534"/>
                <a:gd name="connsiteX8" fmla="*/ 177800 w 795867"/>
                <a:gd name="connsiteY8" fmla="*/ 601134 h 753534"/>
                <a:gd name="connsiteX9" fmla="*/ 186267 w 795867"/>
                <a:gd name="connsiteY9" fmla="*/ 626534 h 753534"/>
                <a:gd name="connsiteX10" fmla="*/ 245533 w 795867"/>
                <a:gd name="connsiteY10" fmla="*/ 643467 h 753534"/>
                <a:gd name="connsiteX11" fmla="*/ 338667 w 795867"/>
                <a:gd name="connsiteY11" fmla="*/ 685800 h 753534"/>
                <a:gd name="connsiteX12" fmla="*/ 457200 w 795867"/>
                <a:gd name="connsiteY12" fmla="*/ 753534 h 753534"/>
                <a:gd name="connsiteX13" fmla="*/ 567267 w 795867"/>
                <a:gd name="connsiteY13" fmla="*/ 745067 h 753534"/>
                <a:gd name="connsiteX14" fmla="*/ 643467 w 795867"/>
                <a:gd name="connsiteY14" fmla="*/ 711200 h 753534"/>
                <a:gd name="connsiteX15" fmla="*/ 685800 w 795867"/>
                <a:gd name="connsiteY15" fmla="*/ 660400 h 753534"/>
                <a:gd name="connsiteX16" fmla="*/ 745067 w 795867"/>
                <a:gd name="connsiteY16" fmla="*/ 584200 h 753534"/>
                <a:gd name="connsiteX17" fmla="*/ 770467 w 795867"/>
                <a:gd name="connsiteY17" fmla="*/ 524934 h 753534"/>
                <a:gd name="connsiteX18" fmla="*/ 787400 w 795867"/>
                <a:gd name="connsiteY18" fmla="*/ 457200 h 753534"/>
                <a:gd name="connsiteX19" fmla="*/ 795867 w 795867"/>
                <a:gd name="connsiteY19" fmla="*/ 431800 h 753534"/>
                <a:gd name="connsiteX20" fmla="*/ 745067 w 795867"/>
                <a:gd name="connsiteY20" fmla="*/ 143934 h 753534"/>
                <a:gd name="connsiteX21" fmla="*/ 728133 w 795867"/>
                <a:gd name="connsiteY21" fmla="*/ 127000 h 753534"/>
                <a:gd name="connsiteX22" fmla="*/ 660400 w 795867"/>
                <a:gd name="connsiteY22" fmla="*/ 101600 h 753534"/>
                <a:gd name="connsiteX23" fmla="*/ 592667 w 795867"/>
                <a:gd name="connsiteY23" fmla="*/ 50800 h 753534"/>
                <a:gd name="connsiteX24" fmla="*/ 533400 w 795867"/>
                <a:gd name="connsiteY24" fmla="*/ 25400 h 753534"/>
                <a:gd name="connsiteX25" fmla="*/ 431800 w 795867"/>
                <a:gd name="connsiteY25" fmla="*/ 0 h 753534"/>
                <a:gd name="connsiteX26" fmla="*/ 304800 w 795867"/>
                <a:gd name="connsiteY26" fmla="*/ 16934 h 753534"/>
                <a:gd name="connsiteX27" fmla="*/ 279400 w 795867"/>
                <a:gd name="connsiteY27" fmla="*/ 50800 h 753534"/>
                <a:gd name="connsiteX28" fmla="*/ 228600 w 795867"/>
                <a:gd name="connsiteY28" fmla="*/ 93134 h 753534"/>
                <a:gd name="connsiteX29" fmla="*/ 220133 w 795867"/>
                <a:gd name="connsiteY29" fmla="*/ 93134 h 7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95867" h="753534">
                  <a:moveTo>
                    <a:pt x="270933" y="67734"/>
                  </a:moveTo>
                  <a:cubicBezTo>
                    <a:pt x="239889" y="81845"/>
                    <a:pt x="205944" y="90811"/>
                    <a:pt x="177800" y="110067"/>
                  </a:cubicBezTo>
                  <a:cubicBezTo>
                    <a:pt x="151448" y="128097"/>
                    <a:pt x="136049" y="159241"/>
                    <a:pt x="110067" y="177800"/>
                  </a:cubicBezTo>
                  <a:lnTo>
                    <a:pt x="50800" y="220134"/>
                  </a:lnTo>
                  <a:cubicBezTo>
                    <a:pt x="41298" y="234386"/>
                    <a:pt x="0" y="288775"/>
                    <a:pt x="0" y="313267"/>
                  </a:cubicBezTo>
                  <a:cubicBezTo>
                    <a:pt x="0" y="386700"/>
                    <a:pt x="14457" y="432010"/>
                    <a:pt x="50800" y="491067"/>
                  </a:cubicBezTo>
                  <a:cubicBezTo>
                    <a:pt x="60271" y="506457"/>
                    <a:pt x="71161" y="521394"/>
                    <a:pt x="84667" y="533400"/>
                  </a:cubicBezTo>
                  <a:cubicBezTo>
                    <a:pt x="96967" y="544333"/>
                    <a:pt x="113835" y="548926"/>
                    <a:pt x="127000" y="558800"/>
                  </a:cubicBezTo>
                  <a:cubicBezTo>
                    <a:pt x="257407" y="656605"/>
                    <a:pt x="59313" y="522140"/>
                    <a:pt x="177800" y="601134"/>
                  </a:cubicBezTo>
                  <a:cubicBezTo>
                    <a:pt x="180622" y="609601"/>
                    <a:pt x="179956" y="620223"/>
                    <a:pt x="186267" y="626534"/>
                  </a:cubicBezTo>
                  <a:cubicBezTo>
                    <a:pt x="190370" y="630637"/>
                    <a:pt x="245170" y="643322"/>
                    <a:pt x="245533" y="643467"/>
                  </a:cubicBezTo>
                  <a:cubicBezTo>
                    <a:pt x="277195" y="656132"/>
                    <a:pt x="307878" y="671139"/>
                    <a:pt x="338667" y="685800"/>
                  </a:cubicBezTo>
                  <a:cubicBezTo>
                    <a:pt x="427491" y="728097"/>
                    <a:pt x="401875" y="712041"/>
                    <a:pt x="457200" y="753534"/>
                  </a:cubicBezTo>
                  <a:cubicBezTo>
                    <a:pt x="493889" y="750712"/>
                    <a:pt x="531385" y="753222"/>
                    <a:pt x="567267" y="745067"/>
                  </a:cubicBezTo>
                  <a:cubicBezTo>
                    <a:pt x="594371" y="738907"/>
                    <a:pt x="620849" y="727356"/>
                    <a:pt x="643467" y="711200"/>
                  </a:cubicBezTo>
                  <a:cubicBezTo>
                    <a:pt x="661403" y="698388"/>
                    <a:pt x="672575" y="678034"/>
                    <a:pt x="685800" y="660400"/>
                  </a:cubicBezTo>
                  <a:cubicBezTo>
                    <a:pt x="746561" y="579385"/>
                    <a:pt x="693361" y="635906"/>
                    <a:pt x="745067" y="584200"/>
                  </a:cubicBezTo>
                  <a:cubicBezTo>
                    <a:pt x="753534" y="564445"/>
                    <a:pt x="763670" y="545324"/>
                    <a:pt x="770467" y="524934"/>
                  </a:cubicBezTo>
                  <a:cubicBezTo>
                    <a:pt x="777826" y="502855"/>
                    <a:pt x="781277" y="479653"/>
                    <a:pt x="787400" y="457200"/>
                  </a:cubicBezTo>
                  <a:cubicBezTo>
                    <a:pt x="789748" y="448590"/>
                    <a:pt x="793045" y="440267"/>
                    <a:pt x="795867" y="431800"/>
                  </a:cubicBezTo>
                  <a:cubicBezTo>
                    <a:pt x="778934" y="335845"/>
                    <a:pt x="766204" y="239052"/>
                    <a:pt x="745067" y="143934"/>
                  </a:cubicBezTo>
                  <a:cubicBezTo>
                    <a:pt x="743335" y="136141"/>
                    <a:pt x="735273" y="130570"/>
                    <a:pt x="728133" y="127000"/>
                  </a:cubicBezTo>
                  <a:cubicBezTo>
                    <a:pt x="706566" y="116216"/>
                    <a:pt x="681416" y="113422"/>
                    <a:pt x="660400" y="101600"/>
                  </a:cubicBezTo>
                  <a:cubicBezTo>
                    <a:pt x="635802" y="87764"/>
                    <a:pt x="616867" y="65320"/>
                    <a:pt x="592667" y="50800"/>
                  </a:cubicBezTo>
                  <a:cubicBezTo>
                    <a:pt x="574236" y="39742"/>
                    <a:pt x="553641" y="32629"/>
                    <a:pt x="533400" y="25400"/>
                  </a:cubicBezTo>
                  <a:cubicBezTo>
                    <a:pt x="493529" y="11161"/>
                    <a:pt x="471004" y="7841"/>
                    <a:pt x="431800" y="0"/>
                  </a:cubicBezTo>
                  <a:cubicBezTo>
                    <a:pt x="389467" y="5645"/>
                    <a:pt x="345316" y="3429"/>
                    <a:pt x="304800" y="16934"/>
                  </a:cubicBezTo>
                  <a:cubicBezTo>
                    <a:pt x="291413" y="21396"/>
                    <a:pt x="288583" y="40086"/>
                    <a:pt x="279400" y="50800"/>
                  </a:cubicBezTo>
                  <a:cubicBezTo>
                    <a:pt x="265357" y="67183"/>
                    <a:pt x="248196" y="83336"/>
                    <a:pt x="228600" y="93134"/>
                  </a:cubicBezTo>
                  <a:cubicBezTo>
                    <a:pt x="226076" y="94396"/>
                    <a:pt x="222955" y="93134"/>
                    <a:pt x="220133" y="93134"/>
                  </a:cubicBezTo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B70B62CA-98E3-27D1-7C03-E5968C9F4C6B}"/>
                </a:ext>
              </a:extLst>
            </p:cNvPr>
            <p:cNvSpPr/>
            <p:nvPr/>
          </p:nvSpPr>
          <p:spPr>
            <a:xfrm>
              <a:off x="10704653" y="3886200"/>
              <a:ext cx="1323013" cy="1008981"/>
            </a:xfrm>
            <a:custGeom>
              <a:avLst/>
              <a:gdLst>
                <a:gd name="connsiteX0" fmla="*/ 1041703 w 1323013"/>
                <a:gd name="connsiteY0" fmla="*/ 50800 h 1008981"/>
                <a:gd name="connsiteX1" fmla="*/ 965503 w 1323013"/>
                <a:gd name="connsiteY1" fmla="*/ 25400 h 1008981"/>
                <a:gd name="connsiteX2" fmla="*/ 813103 w 1323013"/>
                <a:gd name="connsiteY2" fmla="*/ 0 h 1008981"/>
                <a:gd name="connsiteX3" fmla="*/ 559103 w 1323013"/>
                <a:gd name="connsiteY3" fmla="*/ 8467 h 1008981"/>
                <a:gd name="connsiteX4" fmla="*/ 508303 w 1323013"/>
                <a:gd name="connsiteY4" fmla="*/ 25400 h 1008981"/>
                <a:gd name="connsiteX5" fmla="*/ 355903 w 1323013"/>
                <a:gd name="connsiteY5" fmla="*/ 118533 h 1008981"/>
                <a:gd name="connsiteX6" fmla="*/ 288170 w 1323013"/>
                <a:gd name="connsiteY6" fmla="*/ 152400 h 1008981"/>
                <a:gd name="connsiteX7" fmla="*/ 42636 w 1323013"/>
                <a:gd name="connsiteY7" fmla="*/ 431800 h 1008981"/>
                <a:gd name="connsiteX8" fmla="*/ 17236 w 1323013"/>
                <a:gd name="connsiteY8" fmla="*/ 491067 h 1008981"/>
                <a:gd name="connsiteX9" fmla="*/ 303 w 1323013"/>
                <a:gd name="connsiteY9" fmla="*/ 584200 h 1008981"/>
                <a:gd name="connsiteX10" fmla="*/ 59570 w 1323013"/>
                <a:gd name="connsiteY10" fmla="*/ 753533 h 1008981"/>
                <a:gd name="connsiteX11" fmla="*/ 245836 w 1323013"/>
                <a:gd name="connsiteY11" fmla="*/ 880533 h 1008981"/>
                <a:gd name="connsiteX12" fmla="*/ 364370 w 1323013"/>
                <a:gd name="connsiteY12" fmla="*/ 948267 h 1008981"/>
                <a:gd name="connsiteX13" fmla="*/ 508303 w 1323013"/>
                <a:gd name="connsiteY13" fmla="*/ 965200 h 1008981"/>
                <a:gd name="connsiteX14" fmla="*/ 719970 w 1323013"/>
                <a:gd name="connsiteY14" fmla="*/ 1007533 h 1008981"/>
                <a:gd name="connsiteX15" fmla="*/ 1016303 w 1323013"/>
                <a:gd name="connsiteY15" fmla="*/ 939800 h 1008981"/>
                <a:gd name="connsiteX16" fmla="*/ 1134836 w 1323013"/>
                <a:gd name="connsiteY16" fmla="*/ 872067 h 1008981"/>
                <a:gd name="connsiteX17" fmla="*/ 1194103 w 1323013"/>
                <a:gd name="connsiteY17" fmla="*/ 829733 h 1008981"/>
                <a:gd name="connsiteX18" fmla="*/ 1219503 w 1323013"/>
                <a:gd name="connsiteY18" fmla="*/ 778933 h 1008981"/>
                <a:gd name="connsiteX19" fmla="*/ 1278770 w 1323013"/>
                <a:gd name="connsiteY19" fmla="*/ 677333 h 1008981"/>
                <a:gd name="connsiteX20" fmla="*/ 1295703 w 1323013"/>
                <a:gd name="connsiteY20" fmla="*/ 575733 h 1008981"/>
                <a:gd name="connsiteX21" fmla="*/ 1312636 w 1323013"/>
                <a:gd name="connsiteY21" fmla="*/ 516467 h 1008981"/>
                <a:gd name="connsiteX22" fmla="*/ 1312636 w 1323013"/>
                <a:gd name="connsiteY22" fmla="*/ 245533 h 1008981"/>
                <a:gd name="connsiteX23" fmla="*/ 1304170 w 1323013"/>
                <a:gd name="connsiteY23" fmla="*/ 211667 h 1008981"/>
                <a:gd name="connsiteX24" fmla="*/ 1261836 w 1323013"/>
                <a:gd name="connsiteY24" fmla="*/ 160867 h 1008981"/>
                <a:gd name="connsiteX25" fmla="*/ 1253370 w 1323013"/>
                <a:gd name="connsiteY25" fmla="*/ 127000 h 1008981"/>
                <a:gd name="connsiteX26" fmla="*/ 1202570 w 1323013"/>
                <a:gd name="connsiteY26" fmla="*/ 110067 h 1008981"/>
                <a:gd name="connsiteX27" fmla="*/ 1177170 w 1323013"/>
                <a:gd name="connsiteY27" fmla="*/ 93133 h 1008981"/>
                <a:gd name="connsiteX28" fmla="*/ 1151770 w 1323013"/>
                <a:gd name="connsiteY28" fmla="*/ 67733 h 1008981"/>
                <a:gd name="connsiteX29" fmla="*/ 1117903 w 1323013"/>
                <a:gd name="connsiteY29" fmla="*/ 50800 h 1008981"/>
                <a:gd name="connsiteX30" fmla="*/ 1041703 w 1323013"/>
                <a:gd name="connsiteY30" fmla="*/ 50800 h 10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23013" h="1008981">
                  <a:moveTo>
                    <a:pt x="1041703" y="50800"/>
                  </a:moveTo>
                  <a:cubicBezTo>
                    <a:pt x="1016303" y="46567"/>
                    <a:pt x="991639" y="31208"/>
                    <a:pt x="965503" y="25400"/>
                  </a:cubicBezTo>
                  <a:cubicBezTo>
                    <a:pt x="915229" y="14228"/>
                    <a:pt x="813103" y="0"/>
                    <a:pt x="813103" y="0"/>
                  </a:cubicBezTo>
                  <a:cubicBezTo>
                    <a:pt x="728436" y="2822"/>
                    <a:pt x="643524" y="1432"/>
                    <a:pt x="559103" y="8467"/>
                  </a:cubicBezTo>
                  <a:cubicBezTo>
                    <a:pt x="541315" y="9949"/>
                    <a:pt x="524614" y="18151"/>
                    <a:pt x="508303" y="25400"/>
                  </a:cubicBezTo>
                  <a:cubicBezTo>
                    <a:pt x="289223" y="122769"/>
                    <a:pt x="492704" y="30589"/>
                    <a:pt x="355903" y="118533"/>
                  </a:cubicBezTo>
                  <a:cubicBezTo>
                    <a:pt x="334669" y="132183"/>
                    <a:pt x="308585" y="137553"/>
                    <a:pt x="288170" y="152400"/>
                  </a:cubicBezTo>
                  <a:cubicBezTo>
                    <a:pt x="193685" y="221116"/>
                    <a:pt x="88829" y="324016"/>
                    <a:pt x="42636" y="431800"/>
                  </a:cubicBezTo>
                  <a:lnTo>
                    <a:pt x="17236" y="491067"/>
                  </a:lnTo>
                  <a:cubicBezTo>
                    <a:pt x="11592" y="522111"/>
                    <a:pt x="-2213" y="552747"/>
                    <a:pt x="303" y="584200"/>
                  </a:cubicBezTo>
                  <a:cubicBezTo>
                    <a:pt x="912" y="591811"/>
                    <a:pt x="33512" y="725470"/>
                    <a:pt x="59570" y="753533"/>
                  </a:cubicBezTo>
                  <a:cubicBezTo>
                    <a:pt x="116435" y="814773"/>
                    <a:pt x="176389" y="836672"/>
                    <a:pt x="245836" y="880533"/>
                  </a:cubicBezTo>
                  <a:cubicBezTo>
                    <a:pt x="289643" y="908200"/>
                    <a:pt x="311959" y="937348"/>
                    <a:pt x="364370" y="948267"/>
                  </a:cubicBezTo>
                  <a:cubicBezTo>
                    <a:pt x="411663" y="958120"/>
                    <a:pt x="460325" y="959556"/>
                    <a:pt x="508303" y="965200"/>
                  </a:cubicBezTo>
                  <a:cubicBezTo>
                    <a:pt x="577510" y="986495"/>
                    <a:pt x="645046" y="1015858"/>
                    <a:pt x="719970" y="1007533"/>
                  </a:cubicBezTo>
                  <a:cubicBezTo>
                    <a:pt x="732238" y="1006170"/>
                    <a:pt x="959871" y="961298"/>
                    <a:pt x="1016303" y="939800"/>
                  </a:cubicBezTo>
                  <a:cubicBezTo>
                    <a:pt x="1093007" y="910579"/>
                    <a:pt x="1084933" y="907713"/>
                    <a:pt x="1134836" y="872067"/>
                  </a:cubicBezTo>
                  <a:cubicBezTo>
                    <a:pt x="1221528" y="810142"/>
                    <a:pt x="1083381" y="912774"/>
                    <a:pt x="1194103" y="829733"/>
                  </a:cubicBezTo>
                  <a:cubicBezTo>
                    <a:pt x="1202570" y="812800"/>
                    <a:pt x="1210309" y="795483"/>
                    <a:pt x="1219503" y="778933"/>
                  </a:cubicBezTo>
                  <a:cubicBezTo>
                    <a:pt x="1238544" y="744659"/>
                    <a:pt x="1278770" y="677333"/>
                    <a:pt x="1278770" y="677333"/>
                  </a:cubicBezTo>
                  <a:cubicBezTo>
                    <a:pt x="1283550" y="643872"/>
                    <a:pt x="1287448" y="608753"/>
                    <a:pt x="1295703" y="575733"/>
                  </a:cubicBezTo>
                  <a:cubicBezTo>
                    <a:pt x="1300686" y="555801"/>
                    <a:pt x="1306992" y="536222"/>
                    <a:pt x="1312636" y="516467"/>
                  </a:cubicBezTo>
                  <a:cubicBezTo>
                    <a:pt x="1326688" y="390004"/>
                    <a:pt x="1326256" y="429412"/>
                    <a:pt x="1312636" y="245533"/>
                  </a:cubicBezTo>
                  <a:cubicBezTo>
                    <a:pt x="1311776" y="233929"/>
                    <a:pt x="1310157" y="221645"/>
                    <a:pt x="1304170" y="211667"/>
                  </a:cubicBezTo>
                  <a:cubicBezTo>
                    <a:pt x="1292829" y="192766"/>
                    <a:pt x="1275947" y="177800"/>
                    <a:pt x="1261836" y="160867"/>
                  </a:cubicBezTo>
                  <a:cubicBezTo>
                    <a:pt x="1259014" y="149578"/>
                    <a:pt x="1262205" y="134573"/>
                    <a:pt x="1253370" y="127000"/>
                  </a:cubicBezTo>
                  <a:cubicBezTo>
                    <a:pt x="1239818" y="115384"/>
                    <a:pt x="1202570" y="110067"/>
                    <a:pt x="1202570" y="110067"/>
                  </a:cubicBezTo>
                  <a:cubicBezTo>
                    <a:pt x="1194103" y="104422"/>
                    <a:pt x="1184987" y="99647"/>
                    <a:pt x="1177170" y="93133"/>
                  </a:cubicBezTo>
                  <a:cubicBezTo>
                    <a:pt x="1167972" y="85468"/>
                    <a:pt x="1161513" y="74692"/>
                    <a:pt x="1151770" y="67733"/>
                  </a:cubicBezTo>
                  <a:cubicBezTo>
                    <a:pt x="1141499" y="60397"/>
                    <a:pt x="1129622" y="55487"/>
                    <a:pt x="1117903" y="50800"/>
                  </a:cubicBezTo>
                  <a:cubicBezTo>
                    <a:pt x="1073338" y="32975"/>
                    <a:pt x="1067103" y="55033"/>
                    <a:pt x="1041703" y="50800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!!ApesClass">
              <a:extLst>
                <a:ext uri="{FF2B5EF4-FFF2-40B4-BE49-F238E27FC236}">
                  <a16:creationId xmlns:a16="http://schemas.microsoft.com/office/drawing/2014/main" id="{B874BB90-3D67-948D-C21B-98AA8C4E6846}"/>
                </a:ext>
              </a:extLst>
            </p:cNvPr>
            <p:cNvSpPr/>
            <p:nvPr/>
          </p:nvSpPr>
          <p:spPr>
            <a:xfrm>
              <a:off x="10610565" y="2476244"/>
              <a:ext cx="172383" cy="150259"/>
            </a:xfrm>
            <a:custGeom>
              <a:avLst/>
              <a:gdLst>
                <a:gd name="connsiteX0" fmla="*/ 0 w 172383"/>
                <a:gd name="connsiteY0" fmla="*/ 75130 h 150259"/>
                <a:gd name="connsiteX1" fmla="*/ 86192 w 172383"/>
                <a:gd name="connsiteY1" fmla="*/ 0 h 150259"/>
                <a:gd name="connsiteX2" fmla="*/ 172384 w 172383"/>
                <a:gd name="connsiteY2" fmla="*/ 75130 h 150259"/>
                <a:gd name="connsiteX3" fmla="*/ 86192 w 172383"/>
                <a:gd name="connsiteY3" fmla="*/ 150260 h 150259"/>
                <a:gd name="connsiteX4" fmla="*/ 0 w 172383"/>
                <a:gd name="connsiteY4" fmla="*/ 75130 h 150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2383" h="150259" extrusionOk="0">
                  <a:moveTo>
                    <a:pt x="0" y="75130"/>
                  </a:moveTo>
                  <a:cubicBezTo>
                    <a:pt x="-9426" y="27823"/>
                    <a:pt x="32030" y="2462"/>
                    <a:pt x="86192" y="0"/>
                  </a:cubicBezTo>
                  <a:cubicBezTo>
                    <a:pt x="142140" y="1757"/>
                    <a:pt x="170082" y="33710"/>
                    <a:pt x="172384" y="75130"/>
                  </a:cubicBezTo>
                  <a:cubicBezTo>
                    <a:pt x="164423" y="124398"/>
                    <a:pt x="133089" y="154164"/>
                    <a:pt x="86192" y="150260"/>
                  </a:cubicBezTo>
                  <a:cubicBezTo>
                    <a:pt x="30139" y="145637"/>
                    <a:pt x="3077" y="118093"/>
                    <a:pt x="0" y="75130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730193B3-D03D-569A-476D-D6B79CCADBF2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89" y="3800830"/>
              <a:ext cx="438469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29EED59-50D9-A843-25CF-4F00DB397586}"/>
                </a:ext>
              </a:extLst>
            </p:cNvPr>
            <p:cNvCxnSpPr>
              <a:cxnSpLocks/>
            </p:cNvCxnSpPr>
            <p:nvPr/>
          </p:nvCxnSpPr>
          <p:spPr>
            <a:xfrm>
              <a:off x="9502170" y="1837954"/>
              <a:ext cx="0" cy="37958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2" name="Graphic 261" descr="Test tubes with solid fill">
              <a:extLst>
                <a:ext uri="{FF2B5EF4-FFF2-40B4-BE49-F238E27FC236}">
                  <a16:creationId xmlns:a16="http://schemas.microsoft.com/office/drawing/2014/main" id="{741C48DA-D5AB-0AD9-EFAF-13BF5CE7C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93696" y="2197883"/>
              <a:ext cx="914400" cy="914400"/>
            </a:xfrm>
            <a:prstGeom prst="rect">
              <a:avLst/>
            </a:prstGeom>
          </p:spPr>
        </p:pic>
        <p:pic>
          <p:nvPicPr>
            <p:cNvPr id="264" name="Graphic 263" descr="Performance Curtains with solid fill">
              <a:extLst>
                <a:ext uri="{FF2B5EF4-FFF2-40B4-BE49-F238E27FC236}">
                  <a16:creationId xmlns:a16="http://schemas.microsoft.com/office/drawing/2014/main" id="{A56A24B2-96F2-2645-BEC4-16050B77A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30638" y="2335507"/>
              <a:ext cx="914400" cy="914400"/>
            </a:xfrm>
            <a:prstGeom prst="rect">
              <a:avLst/>
            </a:prstGeom>
          </p:spPr>
        </p:pic>
        <p:pic>
          <p:nvPicPr>
            <p:cNvPr id="266" name="Graphic 265" descr="Basketball with solid fill">
              <a:extLst>
                <a:ext uri="{FF2B5EF4-FFF2-40B4-BE49-F238E27FC236}">
                  <a16:creationId xmlns:a16="http://schemas.microsoft.com/office/drawing/2014/main" id="{5C3D5C8B-302C-D871-ECF8-8F6B1A07E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031226" y="4089992"/>
              <a:ext cx="914400" cy="914400"/>
            </a:xfrm>
            <a:prstGeom prst="rect">
              <a:avLst/>
            </a:prstGeom>
          </p:spPr>
        </p:pic>
        <p:pic>
          <p:nvPicPr>
            <p:cNvPr id="268" name="Graphic 267" descr="Music with solid fill">
              <a:extLst>
                <a:ext uri="{FF2B5EF4-FFF2-40B4-BE49-F238E27FC236}">
                  <a16:creationId xmlns:a16="http://schemas.microsoft.com/office/drawing/2014/main" id="{221F4C49-03AB-0AEE-A003-0C6BFA935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908959" y="3933436"/>
              <a:ext cx="914400" cy="914400"/>
            </a:xfrm>
            <a:prstGeom prst="rect">
              <a:avLst/>
            </a:prstGeom>
          </p:spPr>
        </p:pic>
        <p:pic>
          <p:nvPicPr>
            <p:cNvPr id="270" name="Graphic 269" descr="Clown with solid fill">
              <a:extLst>
                <a:ext uri="{FF2B5EF4-FFF2-40B4-BE49-F238E27FC236}">
                  <a16:creationId xmlns:a16="http://schemas.microsoft.com/office/drawing/2014/main" id="{FFDFD6AB-8F75-D285-4325-5D1A51C5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8850874" y="1402163"/>
              <a:ext cx="608444" cy="608444"/>
            </a:xfrm>
            <a:prstGeom prst="rect">
              <a:avLst/>
            </a:prstGeom>
          </p:spPr>
        </p:pic>
      </p:grpSp>
      <p:sp>
        <p:nvSpPr>
          <p:cNvPr id="272" name="TextBox 271">
            <a:extLst>
              <a:ext uri="{FF2B5EF4-FFF2-40B4-BE49-F238E27FC236}">
                <a16:creationId xmlns:a16="http://schemas.microsoft.com/office/drawing/2014/main" id="{5F31B2CC-1A0F-75BD-807D-1CC8659A9BA3}"/>
              </a:ext>
            </a:extLst>
          </p:cNvPr>
          <p:cNvSpPr txBox="1"/>
          <p:nvPr/>
        </p:nvSpPr>
        <p:spPr>
          <a:xfrm>
            <a:off x="7739822" y="50938"/>
            <a:ext cx="30711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4. Labeling</a:t>
            </a:r>
          </a:p>
        </p:txBody>
      </p:sp>
    </p:spTree>
    <p:extLst>
      <p:ext uri="{BB962C8B-B14F-4D97-AF65-F5344CB8AC3E}">
        <p14:creationId xmlns:p14="http://schemas.microsoft.com/office/powerpoint/2010/main" val="169082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8826-64C7-852B-3EFD-64E99026C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FFC361A-CA4B-D7A0-4B19-2F4CCDF90A00}"/>
              </a:ext>
            </a:extLst>
          </p:cNvPr>
          <p:cNvGrpSpPr/>
          <p:nvPr/>
        </p:nvGrpSpPr>
        <p:grpSpPr>
          <a:xfrm>
            <a:off x="236635" y="2908846"/>
            <a:ext cx="1304174" cy="1781085"/>
            <a:chOff x="40276" y="507442"/>
            <a:chExt cx="3973444" cy="542645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C2B4E42-86F5-1E30-14E7-255A3C58D3A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2666" y="507442"/>
              <a:ext cx="1093797" cy="1463040"/>
              <a:chOff x="6400799" y="2832339"/>
              <a:chExt cx="2172269" cy="2905582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DC20F1D-0A6F-AC03-6F37-2E418B4B6135}"/>
                  </a:ext>
                </a:extLst>
              </p:cNvPr>
              <p:cNvGrpSpPr/>
              <p:nvPr/>
            </p:nvGrpSpPr>
            <p:grpSpPr>
              <a:xfrm>
                <a:off x="6400799" y="2832339"/>
                <a:ext cx="2172269" cy="2905582"/>
                <a:chOff x="313898" y="2142700"/>
                <a:chExt cx="2142699" cy="286603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667F47CF-54BB-99D4-72DD-55D20D95FF31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319964F5-57C7-7765-3BA4-AB637B55ED53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771DF27D-65F3-D982-FB7F-A88500CBD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16C93BF8-8B1F-9DEF-8749-7D5A6861E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552F4A9A-8340-EAE2-C94B-6A34E2E8B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84AD54DC-AE9F-FB5D-F235-C23693039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4D32BB2C-D8EE-A484-B268-80FE49C732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16B6927C-E9B2-34D6-90A5-617205CC13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50" name="Graphic 49" descr="Drama outline">
                <a:extLst>
                  <a:ext uri="{FF2B5EF4-FFF2-40B4-BE49-F238E27FC236}">
                    <a16:creationId xmlns:a16="http://schemas.microsoft.com/office/drawing/2014/main" id="{3D272DAE-A8AF-4429-F72E-B816ED8112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481247" y="314922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36532A7-183C-4B5D-69C1-533E429DBAB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041507" y="693719"/>
              <a:ext cx="1093797" cy="1463040"/>
              <a:chOff x="7431206" y="2122227"/>
              <a:chExt cx="2142699" cy="2866030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DF9753C3-20F8-682D-2D13-51CAEB924148}"/>
                  </a:ext>
                </a:extLst>
              </p:cNvPr>
              <p:cNvGrpSpPr/>
              <p:nvPr/>
            </p:nvGrpSpPr>
            <p:grpSpPr>
              <a:xfrm>
                <a:off x="7431206" y="2122227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D5C35568-4654-C238-42B7-287A7D73253B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1366BEBA-413A-B2DF-C3AD-ADE480D8041E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4A7A3AB0-DE3A-46A4-A6AC-5B1EA1B120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A453E422-63CB-1EFB-3EF9-005E03BEDA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290DE693-67BF-B169-8E61-6E2CBB7A4D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7131017-C0D8-BD7F-BC58-26DD212193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41EA1CD7-9742-9068-AD8A-534CCB9368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7EAF2B33-417E-9765-5716-E8120E409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7" name="Graphic 16" descr="Soccer ball outline">
                <a:extLst>
                  <a:ext uri="{FF2B5EF4-FFF2-40B4-BE49-F238E27FC236}">
                    <a16:creationId xmlns:a16="http://schemas.microsoft.com/office/drawing/2014/main" id="{D60F30A4-F1E0-5A13-88ED-E03CDABA4F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559420" y="228941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A63574-3211-810A-FADB-9634340B8BB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6367" y="1160498"/>
              <a:ext cx="1094957" cy="1463040"/>
              <a:chOff x="327546" y="2156348"/>
              <a:chExt cx="2144973" cy="286603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DD102C8-A963-0B1B-817F-BC09523B598A}"/>
                  </a:ext>
                </a:extLst>
              </p:cNvPr>
              <p:cNvGrpSpPr/>
              <p:nvPr/>
            </p:nvGrpSpPr>
            <p:grpSpPr>
              <a:xfrm>
                <a:off x="327546" y="2156348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2B2A3C8-7EFB-AE73-FC27-37899237EABE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2C90885-F382-5AE5-77C5-8229C3044F73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F40E9BB9-9AD0-7205-6BD1-B236BCC590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162C18D8-9902-9702-7E24-D1B61D00C2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330281EA-F3F3-6F6D-EBE4-33FC720B448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090F961-03D5-6C8F-2FED-505D264013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2F1497DB-9AE2-7E42-EA9C-93AA1B1841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6D0A06E1-5BD4-0B2F-D060-521BD5D2BC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39" name="Graphic 38" descr="Gymnast: Floor routine outline">
                <a:extLst>
                  <a:ext uri="{FF2B5EF4-FFF2-40B4-BE49-F238E27FC236}">
                    <a16:creationId xmlns:a16="http://schemas.microsoft.com/office/drawing/2014/main" id="{1D949A8E-21AD-6885-DADB-526A09C750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446662" y="2371299"/>
                <a:ext cx="1025857" cy="1025857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150AD820-F2E4-7CF1-82A5-BF79C7E0BE5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58227" y="4470857"/>
              <a:ext cx="1093796" cy="1463040"/>
              <a:chOff x="5133027" y="3452884"/>
              <a:chExt cx="2157153" cy="288536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2CCA048-535C-BD49-86C5-F4758179E2DC}"/>
                  </a:ext>
                </a:extLst>
              </p:cNvPr>
              <p:cNvGrpSpPr/>
              <p:nvPr/>
            </p:nvGrpSpPr>
            <p:grpSpPr>
              <a:xfrm>
                <a:off x="5133027" y="3452884"/>
                <a:ext cx="2157153" cy="2885363"/>
                <a:chOff x="313898" y="2142700"/>
                <a:chExt cx="2142699" cy="2866030"/>
              </a:xfrm>
            </p:grpSpPr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F1832B76-76CC-395A-83F3-71290B46D100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83945A3-93C9-9807-DBC3-F62F4F0F77E5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CB4AFCCB-153B-9973-314A-AD70C286E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CF82FE3-6608-0690-3CBC-43BBB2EAB7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6B79E9B3-5FAE-20BA-AC1D-B96F69DE7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72F74F60-D57E-B715-37AD-9FCD5C7FD5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BAB4884D-C337-B6C8-91A2-B37515C0AF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5349C519-714A-ED03-1313-FC9BE78A3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1" name="Graphic 60" descr="Maracas outline">
                <a:extLst>
                  <a:ext uri="{FF2B5EF4-FFF2-40B4-BE49-F238E27FC236}">
                    <a16:creationId xmlns:a16="http://schemas.microsoft.com/office/drawing/2014/main" id="{EF1CE034-C529-EC12-2BB1-E8CD82513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6100549" y="3665560"/>
                <a:ext cx="1148687" cy="1148687"/>
              </a:xfrm>
              <a:prstGeom prst="rect">
                <a:avLst/>
              </a:prstGeom>
            </p:spPr>
          </p:pic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106D283-7BED-DFD9-3E4E-2A012FCB27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36560" y="2944252"/>
              <a:ext cx="1093797" cy="1463040"/>
              <a:chOff x="6662096" y="2661314"/>
              <a:chExt cx="2320406" cy="3103727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5D132D1B-0E68-F7A7-D579-20460C29EF66}"/>
                  </a:ext>
                </a:extLst>
              </p:cNvPr>
              <p:cNvGrpSpPr/>
              <p:nvPr/>
            </p:nvGrpSpPr>
            <p:grpSpPr>
              <a:xfrm>
                <a:off x="6662096" y="2661314"/>
                <a:ext cx="2320406" cy="3103727"/>
                <a:chOff x="313898" y="2142700"/>
                <a:chExt cx="2142699" cy="2866030"/>
              </a:xfrm>
            </p:grpSpPr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18C18BF9-97DD-0BC2-F49F-FBBE1C78D00A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BAED8F89-F2E9-1F61-D235-9EC4C232C9B6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9C414070-38C1-26FD-E71D-840760DF6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9D7DD0E6-E2D9-134D-29CF-3901887677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453F305E-1DE1-B88D-633E-495B460EB6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44AAFAE6-6904-F143-3DDB-B809718720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CF4E543A-AA95-4F19-3A70-7BFD89BDDC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FC207CB4-8558-9605-7986-AB2E9DFA23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83" name="Graphic 82" descr="Puppet outline">
                <a:extLst>
                  <a:ext uri="{FF2B5EF4-FFF2-40B4-BE49-F238E27FC236}">
                    <a16:creationId xmlns:a16="http://schemas.microsoft.com/office/drawing/2014/main" id="{08973A2D-2CE4-701F-88F4-697B0BE7F7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7877033" y="2971800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C223B472-F22E-C54D-3B03-A699E50918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49770" y="1854643"/>
              <a:ext cx="1093797" cy="1463040"/>
              <a:chOff x="9976515" y="3784978"/>
              <a:chExt cx="1997122" cy="2671309"/>
            </a:xfrm>
          </p:grpSpPr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47B33365-3FE1-BEA8-8E9D-092BC2FE2770}"/>
                  </a:ext>
                </a:extLst>
              </p:cNvPr>
              <p:cNvGrpSpPr/>
              <p:nvPr/>
            </p:nvGrpSpPr>
            <p:grpSpPr>
              <a:xfrm>
                <a:off x="9976515" y="3784978"/>
                <a:ext cx="1997122" cy="2671309"/>
                <a:chOff x="313898" y="2142700"/>
                <a:chExt cx="2142699" cy="2866030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DF2FCF55-6574-4B4C-15E9-96756EB6D1E8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757244A5-B03B-D241-462C-52AF9F8A406B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39E582FB-270E-8F6F-3B70-FAFB1A6ACD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209DC0C2-29B1-94DE-EA30-84212185C7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5840836D-69D4-966D-F63E-65BAF18831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6CAEC71C-30E8-6048-C0AE-CAE5FF86F5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623E4815-0BEE-56A4-48A3-E8D0E9116B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278ACE84-1AC0-15A1-2F7E-E892F8E7A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94" name="Graphic 93" descr="Nerve outline">
                <a:extLst>
                  <a:ext uri="{FF2B5EF4-FFF2-40B4-BE49-F238E27FC236}">
                    <a16:creationId xmlns:a16="http://schemas.microsoft.com/office/drawing/2014/main" id="{8360BF81-2932-9CB9-55A9-D13AAD78F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 rot="10800000" flipV="1">
                <a:off x="10975074" y="3981735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5D5E82C-754F-191C-F001-4579AC0BBA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18402" y="2238158"/>
              <a:ext cx="1095318" cy="1463040"/>
              <a:chOff x="7754577" y="1201002"/>
              <a:chExt cx="1637357" cy="2187053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91CE311A-E1D4-5940-C404-9FFF4CE0AEE3}"/>
                  </a:ext>
                </a:extLst>
              </p:cNvPr>
              <p:cNvGrpSpPr/>
              <p:nvPr/>
            </p:nvGrpSpPr>
            <p:grpSpPr>
              <a:xfrm>
                <a:off x="7754577" y="1201002"/>
                <a:ext cx="1635083" cy="2187053"/>
                <a:chOff x="313898" y="2142700"/>
                <a:chExt cx="2142699" cy="2866030"/>
              </a:xfrm>
            </p:grpSpPr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94D4B2CC-2837-CCB7-5DEC-9AFF2C071CA0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6B8F54D4-9DFE-BABE-C9CD-466D3CB3B4EB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28916746-27F8-EDF6-7B65-BFBCC9F1E0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710E1BE7-BD63-B224-3D10-317F50D622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7726B450-0058-5EDF-8786-8DFB381590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40A2A112-2393-D82D-C5CE-426CDAA885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E70A8125-245A-E507-C2E3-266BB7161A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4330C175-F968-6A18-C44E-660249C4CE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05" name="Graphic 104" descr="Flask outline">
                <a:extLst>
                  <a:ext uri="{FF2B5EF4-FFF2-40B4-BE49-F238E27FC236}">
                    <a16:creationId xmlns:a16="http://schemas.microsoft.com/office/drawing/2014/main" id="{80DC528C-EF38-E665-964A-FB45468FB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8477534" y="1334069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E09BED0-CCCF-35E7-DE17-25D68AB7042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60948" y="2646905"/>
              <a:ext cx="1112607" cy="1463040"/>
              <a:chOff x="10095167" y="1544671"/>
              <a:chExt cx="1614614" cy="2123162"/>
            </a:xfrm>
          </p:grpSpPr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05EFD711-9931-61FF-8638-4BB06DA6816E}"/>
                  </a:ext>
                </a:extLst>
              </p:cNvPr>
              <p:cNvGrpSpPr/>
              <p:nvPr/>
            </p:nvGrpSpPr>
            <p:grpSpPr>
              <a:xfrm>
                <a:off x="10095167" y="1544671"/>
                <a:ext cx="1587317" cy="2123162"/>
                <a:chOff x="313898" y="2142700"/>
                <a:chExt cx="2142699" cy="2866030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17C1C09B-F436-EC13-53C4-BBEB0DA68074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CA4DDE25-40DC-9735-79E4-C36A783C1D5B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613F2A4C-6761-56AE-24AD-56012C815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38B7DC05-2271-0972-E1FA-986E69108A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9C8E4111-F514-D7E8-D1DB-D11C5AEBDE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0059ED93-60A5-40EA-F05E-D5268CBA80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99DAC620-DD1A-28EB-E353-7826B302B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72A72FAC-16D3-CB29-3B22-FB95F0C4A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16" name="Graphic 115" descr="Mitochondria outline">
                <a:extLst>
                  <a:ext uri="{FF2B5EF4-FFF2-40B4-BE49-F238E27FC236}">
                    <a16:creationId xmlns:a16="http://schemas.microsoft.com/office/drawing/2014/main" id="{63F49D40-A030-66AE-77D1-E02BCC8041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>
                <a:off x="10863619" y="1636594"/>
                <a:ext cx="846162" cy="846162"/>
              </a:xfrm>
              <a:prstGeom prst="rect">
                <a:avLst/>
              </a:prstGeom>
            </p:spPr>
          </p:pic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6AADBF6-13FD-BC16-8CEF-AB273E2E64C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03156" y="1532063"/>
              <a:ext cx="1093797" cy="1463040"/>
              <a:chOff x="7825091" y="3796352"/>
              <a:chExt cx="1635083" cy="2187053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44C893AF-B300-64A8-154E-C387BED3533B}"/>
                  </a:ext>
                </a:extLst>
              </p:cNvPr>
              <p:cNvGrpSpPr/>
              <p:nvPr/>
            </p:nvGrpSpPr>
            <p:grpSpPr>
              <a:xfrm>
                <a:off x="7825091" y="3796352"/>
                <a:ext cx="1635083" cy="2187053"/>
                <a:chOff x="313898" y="2142700"/>
                <a:chExt cx="2142699" cy="2866030"/>
              </a:xfrm>
            </p:grpSpPr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1C2EE51F-2F50-A849-3646-D9DDE1A9D46B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84EFA82C-3880-9854-1F63-3F27A6DA9FAD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B7156486-9497-D9AC-5CCC-7F7668BD2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92C19093-DC41-0A75-FED0-F8DF1566E7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DAB74931-6017-E55C-EF7B-DE00D1769F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A730B4ED-F628-0422-F76E-7C51C96DBA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8C7FBC2-8157-FCB3-649A-5CFEB5EF90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551E048D-3E9F-518F-A0F8-E908168EB7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127" name="Graphic 126" descr="Atom outline">
                <a:extLst>
                  <a:ext uri="{FF2B5EF4-FFF2-40B4-BE49-F238E27FC236}">
                    <a16:creationId xmlns:a16="http://schemas.microsoft.com/office/drawing/2014/main" id="{0F0D1302-36DA-398C-7171-85FCB493C8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8545774" y="3872552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F999E7C-3CA9-7913-7944-6AFCB7F9E90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276" y="2920172"/>
              <a:ext cx="1093797" cy="1463040"/>
              <a:chOff x="3339154" y="3098042"/>
              <a:chExt cx="2075526" cy="2776180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9B99FEC8-496B-A5C7-0F21-06082DC13394}"/>
                  </a:ext>
                </a:extLst>
              </p:cNvPr>
              <p:cNvGrpSpPr/>
              <p:nvPr/>
            </p:nvGrpSpPr>
            <p:grpSpPr>
              <a:xfrm>
                <a:off x="3339154" y="3098042"/>
                <a:ext cx="2075526" cy="2776180"/>
                <a:chOff x="313898" y="2142700"/>
                <a:chExt cx="2142699" cy="2866030"/>
              </a:xfrm>
            </p:grpSpPr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AF31F58B-87E3-E07B-8FCA-18EE7680E0C8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DE52386E-CAE2-8840-D9D8-58262FC28BB8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BEA0B4AC-DC83-94C2-31F5-73289CBA97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3FC70D7B-9143-F149-0E9D-9E30FC539D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E094F01C-00ED-4B9F-0C73-8E3FE959D4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C1475EB2-2B83-0878-5CC6-FF740CE1B9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9B67D366-425D-D372-8BD1-D560F49A0E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385E12BE-A1C1-95B7-A8BD-392EC4E9D1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72" name="Graphic 71" descr="Bongo outline">
                <a:extLst>
                  <a:ext uri="{FF2B5EF4-FFF2-40B4-BE49-F238E27FC236}">
                    <a16:creationId xmlns:a16="http://schemas.microsoft.com/office/drawing/2014/main" id="{19D424A4-3D04-196F-ACBF-B6F9BD54D6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4244454" y="3378957"/>
                <a:ext cx="1066801" cy="1066801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189F87-08D2-E05A-FFC3-DD2EA46C598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99251" y="3675059"/>
              <a:ext cx="1093797" cy="1463040"/>
              <a:chOff x="5095164" y="2133601"/>
              <a:chExt cx="2142699" cy="286603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E482167-BAE8-6D31-E768-A6316BFB43A2}"/>
                  </a:ext>
                </a:extLst>
              </p:cNvPr>
              <p:cNvGrpSpPr/>
              <p:nvPr/>
            </p:nvGrpSpPr>
            <p:grpSpPr>
              <a:xfrm>
                <a:off x="5095164" y="2133601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F544E3ED-1C3F-9E87-003C-B9CE6A121442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5C4537B-9439-8385-7AB0-D72CA310F102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ABE52897-0897-7151-5441-B5EC1CB195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30AB4907-02D1-AA2E-F484-DE2670197D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AACCA847-C988-C131-633C-F9ECDD07B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D67B3EB7-AA0A-BE13-D07E-C905E6DB0B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5FF8402C-619D-D919-5197-F8F73D8042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75F12646-58B8-769C-3200-98A8984B2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6" name="Graphic 5" descr="Body builder outline">
                <a:extLst>
                  <a:ext uri="{FF2B5EF4-FFF2-40B4-BE49-F238E27FC236}">
                    <a16:creationId xmlns:a16="http://schemas.microsoft.com/office/drawing/2014/main" id="{097AEA5F-BEBB-BF73-EB11-7EB3A3136E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6198358" y="235765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32A664-717D-4F26-B001-EAAD3FC1D26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34982" y="3862897"/>
              <a:ext cx="1093797" cy="1463040"/>
              <a:chOff x="2759122" y="2144974"/>
              <a:chExt cx="2142699" cy="286603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88EFDCCA-279D-0837-1373-A187A7048292}"/>
                  </a:ext>
                </a:extLst>
              </p:cNvPr>
              <p:cNvGrpSpPr/>
              <p:nvPr/>
            </p:nvGrpSpPr>
            <p:grpSpPr>
              <a:xfrm>
                <a:off x="2759122" y="2144974"/>
                <a:ext cx="2142699" cy="2866030"/>
                <a:chOff x="313898" y="2142700"/>
                <a:chExt cx="2142699" cy="2866030"/>
              </a:xfrm>
            </p:grpSpPr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FCAC1FEA-1C95-0EB1-7A2E-2CC22947E1EA}"/>
                    </a:ext>
                  </a:extLst>
                </p:cNvPr>
                <p:cNvSpPr/>
                <p:nvPr/>
              </p:nvSpPr>
              <p:spPr>
                <a:xfrm>
                  <a:off x="313898" y="2142700"/>
                  <a:ext cx="2142699" cy="286603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6230241F-307C-C1B0-6241-871EB395168C}"/>
                    </a:ext>
                  </a:extLst>
                </p:cNvPr>
                <p:cNvGrpSpPr/>
                <p:nvPr/>
              </p:nvGrpSpPr>
              <p:grpSpPr>
                <a:xfrm>
                  <a:off x="589128" y="2934274"/>
                  <a:ext cx="1592238" cy="1608162"/>
                  <a:chOff x="5766178" y="3084394"/>
                  <a:chExt cx="1592238" cy="1608162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A31DB95-8197-FB78-E0BE-E1B2BEAB6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084394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9A5F9DE4-F4EA-911F-D9C6-E5761EC954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727658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50CFD595-7188-BE9B-C514-77B901255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3406026"/>
                    <a:ext cx="709683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2992E9B-F016-72BF-85C6-2FFF623FD1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049290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A16BC95C-C31F-5168-F648-E5213B8CF1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370922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6BF42A57-8889-21A0-AB15-A287163AE1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66178" y="4692556"/>
                    <a:ext cx="1592238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pic>
            <p:nvPicPr>
              <p:cNvPr id="28" name="Graphic 27" descr="Climbing outline">
                <a:extLst>
                  <a:ext uri="{FF2B5EF4-FFF2-40B4-BE49-F238E27FC236}">
                    <a16:creationId xmlns:a16="http://schemas.microsoft.com/office/drawing/2014/main" id="{4BEE997F-C5B6-8400-BAE3-E290D9B5EB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3864591" y="2384947"/>
                <a:ext cx="914400" cy="914400"/>
              </a:xfrm>
              <a:prstGeom prst="rect">
                <a:avLst/>
              </a:prstGeom>
            </p:spPr>
          </p:pic>
        </p:grpSp>
      </p:grpSp>
      <p:sp>
        <p:nvSpPr>
          <p:cNvPr id="148" name="!!PlacesClass">
            <a:extLst>
              <a:ext uri="{FF2B5EF4-FFF2-40B4-BE49-F238E27FC236}">
                <a16:creationId xmlns:a16="http://schemas.microsoft.com/office/drawing/2014/main" id="{3A10B1E4-9B84-3246-160F-4EA004934F40}"/>
              </a:ext>
            </a:extLst>
          </p:cNvPr>
          <p:cNvSpPr/>
          <p:nvPr/>
        </p:nvSpPr>
        <p:spPr>
          <a:xfrm rot="1285019">
            <a:off x="5779899" y="3236466"/>
            <a:ext cx="105628" cy="130385"/>
          </a:xfrm>
          <a:custGeom>
            <a:avLst/>
            <a:gdLst>
              <a:gd name="connsiteX0" fmla="*/ 0 w 105628"/>
              <a:gd name="connsiteY0" fmla="*/ 65193 h 130385"/>
              <a:gd name="connsiteX1" fmla="*/ 52814 w 105628"/>
              <a:gd name="connsiteY1" fmla="*/ 0 h 130385"/>
              <a:gd name="connsiteX2" fmla="*/ 105628 w 105628"/>
              <a:gd name="connsiteY2" fmla="*/ 65193 h 130385"/>
              <a:gd name="connsiteX3" fmla="*/ 52814 w 105628"/>
              <a:gd name="connsiteY3" fmla="*/ 130386 h 130385"/>
              <a:gd name="connsiteX4" fmla="*/ 0 w 105628"/>
              <a:gd name="connsiteY4" fmla="*/ 65193 h 130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628" h="130385" extrusionOk="0">
                <a:moveTo>
                  <a:pt x="0" y="65193"/>
                </a:moveTo>
                <a:cubicBezTo>
                  <a:pt x="-4407" y="26469"/>
                  <a:pt x="23044" y="226"/>
                  <a:pt x="52814" y="0"/>
                </a:cubicBezTo>
                <a:cubicBezTo>
                  <a:pt x="88800" y="1435"/>
                  <a:pt x="100939" y="29337"/>
                  <a:pt x="105628" y="65193"/>
                </a:cubicBezTo>
                <a:cubicBezTo>
                  <a:pt x="100133" y="106564"/>
                  <a:pt x="80864" y="136563"/>
                  <a:pt x="52814" y="130386"/>
                </a:cubicBezTo>
                <a:cubicBezTo>
                  <a:pt x="20456" y="128640"/>
                  <a:pt x="4565" y="103379"/>
                  <a:pt x="0" y="65193"/>
                </a:cubicBezTo>
                <a:close/>
              </a:path>
            </a:pathLst>
          </a:custGeom>
          <a:noFill/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2DB3979F-ABC2-6829-31E3-3E178C887ABA}"/>
              </a:ext>
            </a:extLst>
          </p:cNvPr>
          <p:cNvGrpSpPr/>
          <p:nvPr/>
        </p:nvGrpSpPr>
        <p:grpSpPr>
          <a:xfrm>
            <a:off x="2206275" y="3026108"/>
            <a:ext cx="1736401" cy="1668426"/>
            <a:chOff x="6891895" y="1117048"/>
            <a:chExt cx="4850334" cy="4660459"/>
          </a:xfrm>
        </p:grpSpPr>
        <p:sp>
          <p:nvSpPr>
            <p:cNvPr id="141" name="!!gorillas">
              <a:extLst>
                <a:ext uri="{FF2B5EF4-FFF2-40B4-BE49-F238E27FC236}">
                  <a16:creationId xmlns:a16="http://schemas.microsoft.com/office/drawing/2014/main" id="{15940EBD-91F0-3CCE-8454-A4BDBF75D7F5}"/>
                </a:ext>
              </a:extLst>
            </p:cNvPr>
            <p:cNvSpPr/>
            <p:nvPr/>
          </p:nvSpPr>
          <p:spPr>
            <a:xfrm>
              <a:off x="10303673" y="198350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!!orangutans">
              <a:extLst>
                <a:ext uri="{FF2B5EF4-FFF2-40B4-BE49-F238E27FC236}">
                  <a16:creationId xmlns:a16="http://schemas.microsoft.com/office/drawing/2014/main" id="{BD09E09C-0468-242D-D899-E4DBAD1E8836}"/>
                </a:ext>
              </a:extLst>
            </p:cNvPr>
            <p:cNvSpPr/>
            <p:nvPr/>
          </p:nvSpPr>
          <p:spPr>
            <a:xfrm>
              <a:off x="10732014" y="2697917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!!chimps">
              <a:extLst>
                <a:ext uri="{FF2B5EF4-FFF2-40B4-BE49-F238E27FC236}">
                  <a16:creationId xmlns:a16="http://schemas.microsoft.com/office/drawing/2014/main" id="{AD1F13E7-5391-FD91-7BCD-2687D8A2166D}"/>
                </a:ext>
              </a:extLst>
            </p:cNvPr>
            <p:cNvSpPr/>
            <p:nvPr/>
          </p:nvSpPr>
          <p:spPr>
            <a:xfrm>
              <a:off x="11383177" y="2268426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!!forest">
              <a:extLst>
                <a:ext uri="{FF2B5EF4-FFF2-40B4-BE49-F238E27FC236}">
                  <a16:creationId xmlns:a16="http://schemas.microsoft.com/office/drawing/2014/main" id="{B75862D1-A51B-E3B8-E649-14E26D76C55C}"/>
                </a:ext>
              </a:extLst>
            </p:cNvPr>
            <p:cNvSpPr/>
            <p:nvPr/>
          </p:nvSpPr>
          <p:spPr>
            <a:xfrm>
              <a:off x="7559839" y="271024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!!years">
              <a:extLst>
                <a:ext uri="{FF2B5EF4-FFF2-40B4-BE49-F238E27FC236}">
                  <a16:creationId xmlns:a16="http://schemas.microsoft.com/office/drawing/2014/main" id="{B58D2055-2190-CCAB-E058-2A8BE53B05A4}"/>
                </a:ext>
              </a:extLst>
            </p:cNvPr>
            <p:cNvSpPr/>
            <p:nvPr/>
          </p:nvSpPr>
          <p:spPr>
            <a:xfrm>
              <a:off x="7494251" y="370799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!!lives">
              <a:extLst>
                <a:ext uri="{FF2B5EF4-FFF2-40B4-BE49-F238E27FC236}">
                  <a16:creationId xmlns:a16="http://schemas.microsoft.com/office/drawing/2014/main" id="{993F8E42-5588-F963-5B3E-4F4ACE8B5BB5}"/>
                </a:ext>
              </a:extLst>
            </p:cNvPr>
            <p:cNvSpPr/>
            <p:nvPr/>
          </p:nvSpPr>
          <p:spPr>
            <a:xfrm>
              <a:off x="8141345" y="3847196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!!ApesClass">
              <a:extLst>
                <a:ext uri="{FF2B5EF4-FFF2-40B4-BE49-F238E27FC236}">
                  <a16:creationId xmlns:a16="http://schemas.microsoft.com/office/drawing/2014/main" id="{AF01C2D5-A0C7-E532-D3D3-22251A68B4FB}"/>
                </a:ext>
              </a:extLst>
            </p:cNvPr>
            <p:cNvSpPr/>
            <p:nvPr/>
          </p:nvSpPr>
          <p:spPr>
            <a:xfrm>
              <a:off x="10624409" y="2476244"/>
              <a:ext cx="172383" cy="150259"/>
            </a:xfrm>
            <a:custGeom>
              <a:avLst/>
              <a:gdLst>
                <a:gd name="connsiteX0" fmla="*/ 0 w 61712"/>
                <a:gd name="connsiteY0" fmla="*/ 26896 h 53792"/>
                <a:gd name="connsiteX1" fmla="*/ 30856 w 61712"/>
                <a:gd name="connsiteY1" fmla="*/ 0 h 53792"/>
                <a:gd name="connsiteX2" fmla="*/ 61712 w 61712"/>
                <a:gd name="connsiteY2" fmla="*/ 26896 h 53792"/>
                <a:gd name="connsiteX3" fmla="*/ 30856 w 61712"/>
                <a:gd name="connsiteY3" fmla="*/ 53792 h 53792"/>
                <a:gd name="connsiteX4" fmla="*/ 0 w 61712"/>
                <a:gd name="connsiteY4" fmla="*/ 26896 h 53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12" h="53792" extrusionOk="0">
                  <a:moveTo>
                    <a:pt x="0" y="26896"/>
                  </a:moveTo>
                  <a:cubicBezTo>
                    <a:pt x="-1739" y="10969"/>
                    <a:pt x="12589" y="460"/>
                    <a:pt x="30856" y="0"/>
                  </a:cubicBezTo>
                  <a:cubicBezTo>
                    <a:pt x="49259" y="287"/>
                    <a:pt x="59970" y="12097"/>
                    <a:pt x="61712" y="26896"/>
                  </a:cubicBezTo>
                  <a:cubicBezTo>
                    <a:pt x="60896" y="42547"/>
                    <a:pt x="47608" y="55389"/>
                    <a:pt x="30856" y="53792"/>
                  </a:cubicBezTo>
                  <a:cubicBezTo>
                    <a:pt x="11207" y="52365"/>
                    <a:pt x="2337" y="42867"/>
                    <a:pt x="0" y="26896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!!TimeClass">
              <a:extLst>
                <a:ext uri="{FF2B5EF4-FFF2-40B4-BE49-F238E27FC236}">
                  <a16:creationId xmlns:a16="http://schemas.microsoft.com/office/drawing/2014/main" id="{BA0BA826-FF4D-EA6C-AECC-CC6726A2FD5A}"/>
                </a:ext>
              </a:extLst>
            </p:cNvPr>
            <p:cNvSpPr/>
            <p:nvPr/>
          </p:nvSpPr>
          <p:spPr>
            <a:xfrm rot="2986468">
              <a:off x="6846665" y="5535422"/>
              <a:ext cx="287315" cy="196855"/>
            </a:xfrm>
            <a:custGeom>
              <a:avLst/>
              <a:gdLst>
                <a:gd name="connsiteX0" fmla="*/ 0 w 102858"/>
                <a:gd name="connsiteY0" fmla="*/ 35237 h 70473"/>
                <a:gd name="connsiteX1" fmla="*/ 51429 w 102858"/>
                <a:gd name="connsiteY1" fmla="*/ 0 h 70473"/>
                <a:gd name="connsiteX2" fmla="*/ 102858 w 102858"/>
                <a:gd name="connsiteY2" fmla="*/ 35237 h 70473"/>
                <a:gd name="connsiteX3" fmla="*/ 51429 w 102858"/>
                <a:gd name="connsiteY3" fmla="*/ 70474 h 70473"/>
                <a:gd name="connsiteX4" fmla="*/ 0 w 102858"/>
                <a:gd name="connsiteY4" fmla="*/ 35237 h 70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858" h="70473" extrusionOk="0">
                  <a:moveTo>
                    <a:pt x="0" y="35237"/>
                  </a:moveTo>
                  <a:cubicBezTo>
                    <a:pt x="-5931" y="12118"/>
                    <a:pt x="17767" y="1974"/>
                    <a:pt x="51429" y="0"/>
                  </a:cubicBezTo>
                  <a:cubicBezTo>
                    <a:pt x="81690" y="391"/>
                    <a:pt x="102237" y="15796"/>
                    <a:pt x="102858" y="35237"/>
                  </a:cubicBezTo>
                  <a:cubicBezTo>
                    <a:pt x="100973" y="56539"/>
                    <a:pt x="79620" y="71647"/>
                    <a:pt x="51429" y="70474"/>
                  </a:cubicBezTo>
                  <a:cubicBezTo>
                    <a:pt x="19745" y="68679"/>
                    <a:pt x="1162" y="55253"/>
                    <a:pt x="0" y="35237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E62429A0-6300-5287-F686-62CED7E0501F}"/>
                </a:ext>
              </a:extLst>
            </p:cNvPr>
            <p:cNvGrpSpPr/>
            <p:nvPr/>
          </p:nvGrpSpPr>
          <p:grpSpPr>
            <a:xfrm>
              <a:off x="7238393" y="1326315"/>
              <a:ext cx="4503836" cy="4046321"/>
              <a:chOff x="7974957" y="1326316"/>
              <a:chExt cx="3767272" cy="3384580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72B4C672-A4C8-8672-EB39-727B638F43F6}"/>
                  </a:ext>
                </a:extLst>
              </p:cNvPr>
              <p:cNvGrpSpPr/>
              <p:nvPr/>
            </p:nvGrpSpPr>
            <p:grpSpPr>
              <a:xfrm>
                <a:off x="9343856" y="1326316"/>
                <a:ext cx="2398373" cy="2069829"/>
                <a:chOff x="8991600" y="2755900"/>
                <a:chExt cx="1854200" cy="1600200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25E38510-9B46-5DE7-D79F-5D47BA2D3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1600" y="2755900"/>
                  <a:ext cx="0" cy="16002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A331B0C4-BD2E-D5AD-A5BE-2FE9F9B68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91600" y="4356100"/>
                  <a:ext cx="1854200" cy="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915D5B10-F792-F6ED-BC25-13782EF684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74957" y="3386611"/>
                <a:ext cx="1381446" cy="1324285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5" name="!!gorillas">
              <a:extLst>
                <a:ext uri="{FF2B5EF4-FFF2-40B4-BE49-F238E27FC236}">
                  <a16:creationId xmlns:a16="http://schemas.microsoft.com/office/drawing/2014/main" id="{4C7A5D75-BE95-44D9-2487-3A641AC8D498}"/>
                </a:ext>
              </a:extLst>
            </p:cNvPr>
            <p:cNvSpPr/>
            <p:nvPr/>
          </p:nvSpPr>
          <p:spPr>
            <a:xfrm>
              <a:off x="9055536" y="451736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!!gorillas">
              <a:extLst>
                <a:ext uri="{FF2B5EF4-FFF2-40B4-BE49-F238E27FC236}">
                  <a16:creationId xmlns:a16="http://schemas.microsoft.com/office/drawing/2014/main" id="{448D5FA9-94D1-FD94-4B52-A208A9553E6F}"/>
                </a:ext>
              </a:extLst>
            </p:cNvPr>
            <p:cNvSpPr/>
            <p:nvPr/>
          </p:nvSpPr>
          <p:spPr>
            <a:xfrm>
              <a:off x="9313124" y="403030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!!gorillas">
              <a:extLst>
                <a:ext uri="{FF2B5EF4-FFF2-40B4-BE49-F238E27FC236}">
                  <a16:creationId xmlns:a16="http://schemas.microsoft.com/office/drawing/2014/main" id="{6E1DBAEC-9FE3-BB4A-A59B-1AD34AB6FF90}"/>
                </a:ext>
              </a:extLst>
            </p:cNvPr>
            <p:cNvSpPr/>
            <p:nvPr/>
          </p:nvSpPr>
          <p:spPr>
            <a:xfrm>
              <a:off x="9784741" y="432338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!!gorillas">
              <a:extLst>
                <a:ext uri="{FF2B5EF4-FFF2-40B4-BE49-F238E27FC236}">
                  <a16:creationId xmlns:a16="http://schemas.microsoft.com/office/drawing/2014/main" id="{215C4BE7-2B9D-27D5-CFFB-D2818DD0ABF4}"/>
                </a:ext>
              </a:extLst>
            </p:cNvPr>
            <p:cNvSpPr/>
            <p:nvPr/>
          </p:nvSpPr>
          <p:spPr>
            <a:xfrm>
              <a:off x="9154756" y="1117048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!!gorillas">
              <a:extLst>
                <a:ext uri="{FF2B5EF4-FFF2-40B4-BE49-F238E27FC236}">
                  <a16:creationId xmlns:a16="http://schemas.microsoft.com/office/drawing/2014/main" id="{C3A5A573-70A2-3FC3-6DA9-EE72FC099ABA}"/>
                </a:ext>
              </a:extLst>
            </p:cNvPr>
            <p:cNvSpPr/>
            <p:nvPr/>
          </p:nvSpPr>
          <p:spPr>
            <a:xfrm>
              <a:off x="11484641" y="408999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!!gorillas">
              <a:extLst>
                <a:ext uri="{FF2B5EF4-FFF2-40B4-BE49-F238E27FC236}">
                  <a16:creationId xmlns:a16="http://schemas.microsoft.com/office/drawing/2014/main" id="{CBEF934A-6C0C-2AC9-EFB3-5F6C001144ED}"/>
                </a:ext>
              </a:extLst>
            </p:cNvPr>
            <p:cNvSpPr/>
            <p:nvPr/>
          </p:nvSpPr>
          <p:spPr>
            <a:xfrm>
              <a:off x="7623045" y="5243842"/>
              <a:ext cx="257588" cy="257588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57150">
              <a:solidFill>
                <a:schemeClr val="accent5">
                  <a:lumMod val="60000"/>
                  <a:lumOff val="4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978727"/>
                        <a:gd name="connsiteY0" fmla="*/ 1489364 h 2978727"/>
                        <a:gd name="connsiteX1" fmla="*/ 1489364 w 2978727"/>
                        <a:gd name="connsiteY1" fmla="*/ 0 h 2978727"/>
                        <a:gd name="connsiteX2" fmla="*/ 2978728 w 2978727"/>
                        <a:gd name="connsiteY2" fmla="*/ 1489364 h 2978727"/>
                        <a:gd name="connsiteX3" fmla="*/ 1489364 w 2978727"/>
                        <a:gd name="connsiteY3" fmla="*/ 2978728 h 2978727"/>
                        <a:gd name="connsiteX4" fmla="*/ 0 w 2978727"/>
                        <a:gd name="connsiteY4" fmla="*/ 1489364 h 297872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8727" h="2978727" fill="none" extrusionOk="0">
                          <a:moveTo>
                            <a:pt x="0" y="1489364"/>
                          </a:moveTo>
                          <a:cubicBezTo>
                            <a:pt x="144677" y="683974"/>
                            <a:pt x="729241" y="-128480"/>
                            <a:pt x="1489364" y="0"/>
                          </a:cubicBezTo>
                          <a:cubicBezTo>
                            <a:pt x="2246273" y="-10052"/>
                            <a:pt x="2953344" y="690710"/>
                            <a:pt x="2978728" y="1489364"/>
                          </a:cubicBezTo>
                          <a:cubicBezTo>
                            <a:pt x="2965488" y="2185658"/>
                            <a:pt x="2259436" y="3051662"/>
                            <a:pt x="1489364" y="2978728"/>
                          </a:cubicBezTo>
                          <a:cubicBezTo>
                            <a:pt x="684184" y="2988454"/>
                            <a:pt x="100883" y="2336173"/>
                            <a:pt x="0" y="1489364"/>
                          </a:cubicBezTo>
                          <a:close/>
                        </a:path>
                        <a:path w="2978727" h="2978727" stroke="0" extrusionOk="0">
                          <a:moveTo>
                            <a:pt x="0" y="1489364"/>
                          </a:moveTo>
                          <a:cubicBezTo>
                            <a:pt x="-64930" y="626761"/>
                            <a:pt x="621785" y="16899"/>
                            <a:pt x="1489364" y="0"/>
                          </a:cubicBezTo>
                          <a:cubicBezTo>
                            <a:pt x="2410739" y="20804"/>
                            <a:pt x="2862804" y="670497"/>
                            <a:pt x="2978728" y="1489364"/>
                          </a:cubicBezTo>
                          <a:cubicBezTo>
                            <a:pt x="2926811" y="2362617"/>
                            <a:pt x="2287255" y="3115041"/>
                            <a:pt x="1489364" y="2978728"/>
                          </a:cubicBezTo>
                          <a:cubicBezTo>
                            <a:pt x="525253" y="2901279"/>
                            <a:pt x="16100" y="2319610"/>
                            <a:pt x="0" y="148936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9E6D5F4-7F91-563D-4A20-B5C9ECA6A3AC}"/>
              </a:ext>
            </a:extLst>
          </p:cNvPr>
          <p:cNvGrpSpPr/>
          <p:nvPr/>
        </p:nvGrpSpPr>
        <p:grpSpPr>
          <a:xfrm>
            <a:off x="4540924" y="3060226"/>
            <a:ext cx="2070866" cy="1796858"/>
            <a:chOff x="6891895" y="1568948"/>
            <a:chExt cx="4850334" cy="420855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7AE1A4A7-84F0-8318-15AF-05C7457901A0}"/>
                </a:ext>
              </a:extLst>
            </p:cNvPr>
            <p:cNvGrpSpPr/>
            <p:nvPr/>
          </p:nvGrpSpPr>
          <p:grpSpPr>
            <a:xfrm>
              <a:off x="6891895" y="1568948"/>
              <a:ext cx="4850334" cy="4208559"/>
              <a:chOff x="6891895" y="1568948"/>
              <a:chExt cx="4850334" cy="4208559"/>
            </a:xfrm>
          </p:grpSpPr>
          <p:sp>
            <p:nvSpPr>
              <p:cNvPr id="151" name="!!gorillas">
                <a:extLst>
                  <a:ext uri="{FF2B5EF4-FFF2-40B4-BE49-F238E27FC236}">
                    <a16:creationId xmlns:a16="http://schemas.microsoft.com/office/drawing/2014/main" id="{58658E24-52EC-CF81-4782-3A1FF67F7C98}"/>
                  </a:ext>
                </a:extLst>
              </p:cNvPr>
              <p:cNvSpPr/>
              <p:nvPr/>
            </p:nvSpPr>
            <p:spPr>
              <a:xfrm>
                <a:off x="10750481" y="2193897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!!orangutans">
                <a:extLst>
                  <a:ext uri="{FF2B5EF4-FFF2-40B4-BE49-F238E27FC236}">
                    <a16:creationId xmlns:a16="http://schemas.microsoft.com/office/drawing/2014/main" id="{FCA968E1-E9E2-D998-2A1F-080627C7504D}"/>
                  </a:ext>
                </a:extLst>
              </p:cNvPr>
              <p:cNvSpPr/>
              <p:nvPr/>
            </p:nvSpPr>
            <p:spPr>
              <a:xfrm>
                <a:off x="10732014" y="2697917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!!chimps">
                <a:extLst>
                  <a:ext uri="{FF2B5EF4-FFF2-40B4-BE49-F238E27FC236}">
                    <a16:creationId xmlns:a16="http://schemas.microsoft.com/office/drawing/2014/main" id="{161E039F-C3E2-E695-9F6F-9E12D39C3973}"/>
                  </a:ext>
                </a:extLst>
              </p:cNvPr>
              <p:cNvSpPr/>
              <p:nvPr/>
            </p:nvSpPr>
            <p:spPr>
              <a:xfrm>
                <a:off x="11383177" y="2268426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!!forest">
                <a:extLst>
                  <a:ext uri="{FF2B5EF4-FFF2-40B4-BE49-F238E27FC236}">
                    <a16:creationId xmlns:a16="http://schemas.microsoft.com/office/drawing/2014/main" id="{9C3CEE54-3E9C-5791-A115-F07268AC7E1C}"/>
                  </a:ext>
                </a:extLst>
              </p:cNvPr>
              <p:cNvSpPr/>
              <p:nvPr/>
            </p:nvSpPr>
            <p:spPr>
              <a:xfrm>
                <a:off x="7895087" y="2245735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!!years">
                <a:extLst>
                  <a:ext uri="{FF2B5EF4-FFF2-40B4-BE49-F238E27FC236}">
                    <a16:creationId xmlns:a16="http://schemas.microsoft.com/office/drawing/2014/main" id="{7D67D727-8E2B-44FB-1B93-198639384072}"/>
                  </a:ext>
                </a:extLst>
              </p:cNvPr>
              <p:cNvSpPr/>
              <p:nvPr/>
            </p:nvSpPr>
            <p:spPr>
              <a:xfrm>
                <a:off x="7716586" y="2655083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!!lives">
                <a:extLst>
                  <a:ext uri="{FF2B5EF4-FFF2-40B4-BE49-F238E27FC236}">
                    <a16:creationId xmlns:a16="http://schemas.microsoft.com/office/drawing/2014/main" id="{CE512E7A-5A80-48F8-2A66-C6C6F9D163A3}"/>
                  </a:ext>
                </a:extLst>
              </p:cNvPr>
              <p:cNvSpPr/>
              <p:nvPr/>
            </p:nvSpPr>
            <p:spPr>
              <a:xfrm>
                <a:off x="8174708" y="2875404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!!ApesClass">
                <a:extLst>
                  <a:ext uri="{FF2B5EF4-FFF2-40B4-BE49-F238E27FC236}">
                    <a16:creationId xmlns:a16="http://schemas.microsoft.com/office/drawing/2014/main" id="{5F20DF22-D472-6658-73CD-FE092F5CA26C}"/>
                  </a:ext>
                </a:extLst>
              </p:cNvPr>
              <p:cNvSpPr/>
              <p:nvPr/>
            </p:nvSpPr>
            <p:spPr>
              <a:xfrm>
                <a:off x="10624409" y="2476244"/>
                <a:ext cx="172383" cy="150259"/>
              </a:xfrm>
              <a:custGeom>
                <a:avLst/>
                <a:gdLst>
                  <a:gd name="connsiteX0" fmla="*/ 0 w 73599"/>
                  <a:gd name="connsiteY0" fmla="*/ 32077 h 64154"/>
                  <a:gd name="connsiteX1" fmla="*/ 36800 w 73599"/>
                  <a:gd name="connsiteY1" fmla="*/ 0 h 64154"/>
                  <a:gd name="connsiteX2" fmla="*/ 73600 w 73599"/>
                  <a:gd name="connsiteY2" fmla="*/ 32077 h 64154"/>
                  <a:gd name="connsiteX3" fmla="*/ 36800 w 73599"/>
                  <a:gd name="connsiteY3" fmla="*/ 64154 h 64154"/>
                  <a:gd name="connsiteX4" fmla="*/ 0 w 73599"/>
                  <a:gd name="connsiteY4" fmla="*/ 32077 h 64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599" h="64154" extrusionOk="0">
                    <a:moveTo>
                      <a:pt x="0" y="32077"/>
                    </a:moveTo>
                    <a:cubicBezTo>
                      <a:pt x="-494" y="14056"/>
                      <a:pt x="12697" y="1418"/>
                      <a:pt x="36800" y="0"/>
                    </a:cubicBezTo>
                    <a:cubicBezTo>
                      <a:pt x="60718" y="757"/>
                      <a:pt x="69923" y="14478"/>
                      <a:pt x="73600" y="32077"/>
                    </a:cubicBezTo>
                    <a:cubicBezTo>
                      <a:pt x="70200" y="53113"/>
                      <a:pt x="56374" y="68300"/>
                      <a:pt x="36800" y="64154"/>
                    </a:cubicBezTo>
                    <a:cubicBezTo>
                      <a:pt x="16120" y="63959"/>
                      <a:pt x="2751" y="51107"/>
                      <a:pt x="0" y="32077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Freehan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!!TimeClass">
                <a:extLst>
                  <a:ext uri="{FF2B5EF4-FFF2-40B4-BE49-F238E27FC236}">
                    <a16:creationId xmlns:a16="http://schemas.microsoft.com/office/drawing/2014/main" id="{F9C0A1F1-9836-C3FC-B4FA-B2C9499EBF2B}"/>
                  </a:ext>
                </a:extLst>
              </p:cNvPr>
              <p:cNvSpPr/>
              <p:nvPr/>
            </p:nvSpPr>
            <p:spPr>
              <a:xfrm rot="2986468">
                <a:off x="6846665" y="5535422"/>
                <a:ext cx="287315" cy="196855"/>
              </a:xfrm>
              <a:custGeom>
                <a:avLst/>
                <a:gdLst>
                  <a:gd name="connsiteX0" fmla="*/ 0 w 122670"/>
                  <a:gd name="connsiteY0" fmla="*/ 42024 h 84048"/>
                  <a:gd name="connsiteX1" fmla="*/ 61335 w 122670"/>
                  <a:gd name="connsiteY1" fmla="*/ 0 h 84048"/>
                  <a:gd name="connsiteX2" fmla="*/ 122670 w 122670"/>
                  <a:gd name="connsiteY2" fmla="*/ 42024 h 84048"/>
                  <a:gd name="connsiteX3" fmla="*/ 61335 w 122670"/>
                  <a:gd name="connsiteY3" fmla="*/ 84048 h 84048"/>
                  <a:gd name="connsiteX4" fmla="*/ 0 w 122670"/>
                  <a:gd name="connsiteY4" fmla="*/ 42024 h 840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670" h="84048" extrusionOk="0">
                    <a:moveTo>
                      <a:pt x="0" y="42024"/>
                    </a:moveTo>
                    <a:cubicBezTo>
                      <a:pt x="-4774" y="15871"/>
                      <a:pt x="23455" y="1503"/>
                      <a:pt x="61335" y="0"/>
                    </a:cubicBezTo>
                    <a:cubicBezTo>
                      <a:pt x="98423" y="677"/>
                      <a:pt x="121326" y="18858"/>
                      <a:pt x="122670" y="42024"/>
                    </a:cubicBezTo>
                    <a:cubicBezTo>
                      <a:pt x="122072" y="65817"/>
                      <a:pt x="93787" y="91909"/>
                      <a:pt x="61335" y="84048"/>
                    </a:cubicBezTo>
                    <a:cubicBezTo>
                      <a:pt x="23532" y="81898"/>
                      <a:pt x="3543" y="66926"/>
                      <a:pt x="0" y="42024"/>
                    </a:cubicBezTo>
                    <a:close/>
                  </a:path>
                </a:pathLst>
              </a:custGeom>
              <a:noFill/>
              <a:ln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9" name="Straight Connector 168">
                <a:extLst>
                  <a:ext uri="{FF2B5EF4-FFF2-40B4-BE49-F238E27FC236}">
                    <a16:creationId xmlns:a16="http://schemas.microsoft.com/office/drawing/2014/main" id="{64B346D5-2D0F-FE84-6503-A3BFA95B2C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57533" y="3800830"/>
                <a:ext cx="4384696" cy="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!!gorillas">
                <a:extLst>
                  <a:ext uri="{FF2B5EF4-FFF2-40B4-BE49-F238E27FC236}">
                    <a16:creationId xmlns:a16="http://schemas.microsoft.com/office/drawing/2014/main" id="{0BAC1E5F-3C42-0E19-D842-9942E5CCCA57}"/>
                  </a:ext>
                </a:extLst>
              </p:cNvPr>
              <p:cNvSpPr/>
              <p:nvPr/>
            </p:nvSpPr>
            <p:spPr>
              <a:xfrm>
                <a:off x="8604707" y="461871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!!gorillas">
                <a:extLst>
                  <a:ext uri="{FF2B5EF4-FFF2-40B4-BE49-F238E27FC236}">
                    <a16:creationId xmlns:a16="http://schemas.microsoft.com/office/drawing/2014/main" id="{1D9A21F3-9E2B-94CA-7B83-E23366A8EA17}"/>
                  </a:ext>
                </a:extLst>
              </p:cNvPr>
              <p:cNvSpPr/>
              <p:nvPr/>
            </p:nvSpPr>
            <p:spPr>
              <a:xfrm>
                <a:off x="8602118" y="4159096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!!gorillas">
                <a:extLst>
                  <a:ext uri="{FF2B5EF4-FFF2-40B4-BE49-F238E27FC236}">
                    <a16:creationId xmlns:a16="http://schemas.microsoft.com/office/drawing/2014/main" id="{EE382683-605F-4341-618C-DAFEB7771920}"/>
                  </a:ext>
                </a:extLst>
              </p:cNvPr>
              <p:cNvSpPr/>
              <p:nvPr/>
            </p:nvSpPr>
            <p:spPr>
              <a:xfrm>
                <a:off x="10989602" y="4293695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!!gorillas">
                <a:extLst>
                  <a:ext uri="{FF2B5EF4-FFF2-40B4-BE49-F238E27FC236}">
                    <a16:creationId xmlns:a16="http://schemas.microsoft.com/office/drawing/2014/main" id="{6284E095-A58F-EC2F-6FBF-513E9D05D424}"/>
                  </a:ext>
                </a:extLst>
              </p:cNvPr>
              <p:cNvSpPr/>
              <p:nvPr/>
            </p:nvSpPr>
            <p:spPr>
              <a:xfrm>
                <a:off x="8993889" y="1568948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!!gorillas">
                <a:extLst>
                  <a:ext uri="{FF2B5EF4-FFF2-40B4-BE49-F238E27FC236}">
                    <a16:creationId xmlns:a16="http://schemas.microsoft.com/office/drawing/2014/main" id="{03896A57-3374-87F3-7C55-5E7E60E096F3}"/>
                  </a:ext>
                </a:extLst>
              </p:cNvPr>
              <p:cNvSpPr/>
              <p:nvPr/>
            </p:nvSpPr>
            <p:spPr>
              <a:xfrm>
                <a:off x="11484641" y="408999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!!gorillas">
                <a:extLst>
                  <a:ext uri="{FF2B5EF4-FFF2-40B4-BE49-F238E27FC236}">
                    <a16:creationId xmlns:a16="http://schemas.microsoft.com/office/drawing/2014/main" id="{74B6B00A-55E6-BEDC-E1AA-A249768C9CC4}"/>
                  </a:ext>
                </a:extLst>
              </p:cNvPr>
              <p:cNvSpPr/>
              <p:nvPr/>
            </p:nvSpPr>
            <p:spPr>
              <a:xfrm>
                <a:off x="8152675" y="4431402"/>
                <a:ext cx="257588" cy="257588"/>
              </a:xfrm>
              <a:prstGeom prst="ellips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57150">
                <a:solidFill>
                  <a:schemeClr val="tx1">
                    <a:lumMod val="75000"/>
                    <a:lumOff val="25000"/>
                  </a:schemeClr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978727"/>
                          <a:gd name="connsiteY0" fmla="*/ 1489364 h 2978727"/>
                          <a:gd name="connsiteX1" fmla="*/ 1489364 w 2978727"/>
                          <a:gd name="connsiteY1" fmla="*/ 0 h 2978727"/>
                          <a:gd name="connsiteX2" fmla="*/ 2978728 w 2978727"/>
                          <a:gd name="connsiteY2" fmla="*/ 1489364 h 2978727"/>
                          <a:gd name="connsiteX3" fmla="*/ 1489364 w 2978727"/>
                          <a:gd name="connsiteY3" fmla="*/ 2978728 h 2978727"/>
                          <a:gd name="connsiteX4" fmla="*/ 0 w 2978727"/>
                          <a:gd name="connsiteY4" fmla="*/ 1489364 h 297872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978727" h="2978727" fill="none" extrusionOk="0">
                            <a:moveTo>
                              <a:pt x="0" y="1489364"/>
                            </a:moveTo>
                            <a:cubicBezTo>
                              <a:pt x="144677" y="683974"/>
                              <a:pt x="729241" y="-128480"/>
                              <a:pt x="1489364" y="0"/>
                            </a:cubicBezTo>
                            <a:cubicBezTo>
                              <a:pt x="2246273" y="-10052"/>
                              <a:pt x="2953344" y="690710"/>
                              <a:pt x="2978728" y="1489364"/>
                            </a:cubicBezTo>
                            <a:cubicBezTo>
                              <a:pt x="2965488" y="2185658"/>
                              <a:pt x="2259436" y="3051662"/>
                              <a:pt x="1489364" y="2978728"/>
                            </a:cubicBezTo>
                            <a:cubicBezTo>
                              <a:pt x="684184" y="2988454"/>
                              <a:pt x="100883" y="2336173"/>
                              <a:pt x="0" y="1489364"/>
                            </a:cubicBezTo>
                            <a:close/>
                          </a:path>
                          <a:path w="2978727" h="2978727" stroke="0" extrusionOk="0">
                            <a:moveTo>
                              <a:pt x="0" y="1489364"/>
                            </a:moveTo>
                            <a:cubicBezTo>
                              <a:pt x="-64930" y="626761"/>
                              <a:pt x="621785" y="16899"/>
                              <a:pt x="1489364" y="0"/>
                            </a:cubicBezTo>
                            <a:cubicBezTo>
                              <a:pt x="2410739" y="20804"/>
                              <a:pt x="2862804" y="670497"/>
                              <a:pt x="2978728" y="1489364"/>
                            </a:cubicBezTo>
                            <a:cubicBezTo>
                              <a:pt x="2926811" y="2362617"/>
                              <a:pt x="2287255" y="3115041"/>
                              <a:pt x="1489364" y="2978728"/>
                            </a:cubicBezTo>
                            <a:cubicBezTo>
                              <a:pt x="525253" y="2901279"/>
                              <a:pt x="16100" y="2319610"/>
                              <a:pt x="0" y="1489364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657FBACD-6A63-22F4-7D7A-AAC7C0C8E0DB}"/>
                </a:ext>
              </a:extLst>
            </p:cNvPr>
            <p:cNvCxnSpPr>
              <a:cxnSpLocks/>
            </p:cNvCxnSpPr>
            <p:nvPr/>
          </p:nvCxnSpPr>
          <p:spPr>
            <a:xfrm>
              <a:off x="9516014" y="1837954"/>
              <a:ext cx="0" cy="37958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41EB10C0-CDB8-BE00-FBB0-5A93B59FCCF6}"/>
              </a:ext>
            </a:extLst>
          </p:cNvPr>
          <p:cNvGrpSpPr/>
          <p:nvPr/>
        </p:nvGrpSpPr>
        <p:grpSpPr>
          <a:xfrm>
            <a:off x="6944684" y="3050471"/>
            <a:ext cx="2066763" cy="1781873"/>
            <a:chOff x="6891895" y="1337733"/>
            <a:chExt cx="5149615" cy="4439774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5326778-B5EE-E99F-4E9C-D59CC561A004}"/>
                </a:ext>
              </a:extLst>
            </p:cNvPr>
            <p:cNvGrpSpPr/>
            <p:nvPr/>
          </p:nvGrpSpPr>
          <p:grpSpPr>
            <a:xfrm>
              <a:off x="6891895" y="1337733"/>
              <a:ext cx="5147705" cy="4439774"/>
              <a:chOff x="6891895" y="1337733"/>
              <a:chExt cx="5147705" cy="4439774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1BBF758D-0F31-73C8-DD2D-3F983DCC936F}"/>
                  </a:ext>
                </a:extLst>
              </p:cNvPr>
              <p:cNvGrpSpPr/>
              <p:nvPr/>
            </p:nvGrpSpPr>
            <p:grpSpPr>
              <a:xfrm>
                <a:off x="6891895" y="1568948"/>
                <a:ext cx="4850334" cy="4208559"/>
                <a:chOff x="6891895" y="1568948"/>
                <a:chExt cx="4850334" cy="4208559"/>
              </a:xfrm>
            </p:grpSpPr>
            <p:grpSp>
              <p:nvGrpSpPr>
                <p:cNvPr id="184" name="Group 183">
                  <a:extLst>
                    <a:ext uri="{FF2B5EF4-FFF2-40B4-BE49-F238E27FC236}">
                      <a16:creationId xmlns:a16="http://schemas.microsoft.com/office/drawing/2014/main" id="{23244BEC-FE0C-EC0A-9D6E-DD46619EC120}"/>
                    </a:ext>
                  </a:extLst>
                </p:cNvPr>
                <p:cNvGrpSpPr/>
                <p:nvPr/>
              </p:nvGrpSpPr>
              <p:grpSpPr>
                <a:xfrm>
                  <a:off x="6891895" y="1568948"/>
                  <a:ext cx="4850334" cy="4208559"/>
                  <a:chOff x="6891895" y="1568948"/>
                  <a:chExt cx="4850334" cy="4208559"/>
                </a:xfrm>
              </p:grpSpPr>
              <p:sp>
                <p:nvSpPr>
                  <p:cNvPr id="186" name="!!gorillas">
                    <a:extLst>
                      <a:ext uri="{FF2B5EF4-FFF2-40B4-BE49-F238E27FC236}">
                        <a16:creationId xmlns:a16="http://schemas.microsoft.com/office/drawing/2014/main" id="{8C9E298B-5A78-0C97-3293-7B301C94324A}"/>
                      </a:ext>
                    </a:extLst>
                  </p:cNvPr>
                  <p:cNvSpPr/>
                  <p:nvPr/>
                </p:nvSpPr>
                <p:spPr>
                  <a:xfrm>
                    <a:off x="10989602" y="4293695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7" name="!!gorillas">
                    <a:extLst>
                      <a:ext uri="{FF2B5EF4-FFF2-40B4-BE49-F238E27FC236}">
                        <a16:creationId xmlns:a16="http://schemas.microsoft.com/office/drawing/2014/main" id="{B118AC6F-4928-0739-7806-312B64C85D6C}"/>
                      </a:ext>
                    </a:extLst>
                  </p:cNvPr>
                  <p:cNvSpPr/>
                  <p:nvPr/>
                </p:nvSpPr>
                <p:spPr>
                  <a:xfrm>
                    <a:off x="11484641" y="408999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8" name="!!gorillas">
                    <a:extLst>
                      <a:ext uri="{FF2B5EF4-FFF2-40B4-BE49-F238E27FC236}">
                        <a16:creationId xmlns:a16="http://schemas.microsoft.com/office/drawing/2014/main" id="{42820F62-9017-EC01-F2AA-146962CC331B}"/>
                      </a:ext>
                    </a:extLst>
                  </p:cNvPr>
                  <p:cNvSpPr/>
                  <p:nvPr/>
                </p:nvSpPr>
                <p:spPr>
                  <a:xfrm>
                    <a:off x="10750481" y="2193897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!!orangutans">
                    <a:extLst>
                      <a:ext uri="{FF2B5EF4-FFF2-40B4-BE49-F238E27FC236}">
                        <a16:creationId xmlns:a16="http://schemas.microsoft.com/office/drawing/2014/main" id="{9FA1B8B0-06BD-E53E-2C23-C4BB06BE9ED4}"/>
                      </a:ext>
                    </a:extLst>
                  </p:cNvPr>
                  <p:cNvSpPr/>
                  <p:nvPr/>
                </p:nvSpPr>
                <p:spPr>
                  <a:xfrm>
                    <a:off x="10732014" y="2697917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0" name="!!chimps">
                    <a:extLst>
                      <a:ext uri="{FF2B5EF4-FFF2-40B4-BE49-F238E27FC236}">
                        <a16:creationId xmlns:a16="http://schemas.microsoft.com/office/drawing/2014/main" id="{D7125BF5-4CA8-5C26-CC5B-8B4C9CD3909F}"/>
                      </a:ext>
                    </a:extLst>
                  </p:cNvPr>
                  <p:cNvSpPr/>
                  <p:nvPr/>
                </p:nvSpPr>
                <p:spPr>
                  <a:xfrm>
                    <a:off x="11383177" y="2268426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1" name="!!forest">
                    <a:extLst>
                      <a:ext uri="{FF2B5EF4-FFF2-40B4-BE49-F238E27FC236}">
                        <a16:creationId xmlns:a16="http://schemas.microsoft.com/office/drawing/2014/main" id="{7EFE083E-4CD1-04D7-BFF3-20BB16C10EE6}"/>
                      </a:ext>
                    </a:extLst>
                  </p:cNvPr>
                  <p:cNvSpPr/>
                  <p:nvPr/>
                </p:nvSpPr>
                <p:spPr>
                  <a:xfrm>
                    <a:off x="7895087" y="2245735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2" name="!!years">
                    <a:extLst>
                      <a:ext uri="{FF2B5EF4-FFF2-40B4-BE49-F238E27FC236}">
                        <a16:creationId xmlns:a16="http://schemas.microsoft.com/office/drawing/2014/main" id="{7F14B939-00E3-FE1D-793D-6B7CA2450A56}"/>
                      </a:ext>
                    </a:extLst>
                  </p:cNvPr>
                  <p:cNvSpPr/>
                  <p:nvPr/>
                </p:nvSpPr>
                <p:spPr>
                  <a:xfrm>
                    <a:off x="7716586" y="2655083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3" name="!!lives">
                    <a:extLst>
                      <a:ext uri="{FF2B5EF4-FFF2-40B4-BE49-F238E27FC236}">
                        <a16:creationId xmlns:a16="http://schemas.microsoft.com/office/drawing/2014/main" id="{C1928584-C7CF-425F-E274-79EDC2EBC88D}"/>
                      </a:ext>
                    </a:extLst>
                  </p:cNvPr>
                  <p:cNvSpPr/>
                  <p:nvPr/>
                </p:nvSpPr>
                <p:spPr>
                  <a:xfrm>
                    <a:off x="8174708" y="2875404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4" name="!!ApesClass">
                    <a:extLst>
                      <a:ext uri="{FF2B5EF4-FFF2-40B4-BE49-F238E27FC236}">
                        <a16:creationId xmlns:a16="http://schemas.microsoft.com/office/drawing/2014/main" id="{50E5C622-F3F3-CE9C-3388-3845E3818CB9}"/>
                      </a:ext>
                    </a:extLst>
                  </p:cNvPr>
                  <p:cNvSpPr/>
                  <p:nvPr/>
                </p:nvSpPr>
                <p:spPr>
                  <a:xfrm>
                    <a:off x="10624409" y="2476244"/>
                    <a:ext cx="172383" cy="150259"/>
                  </a:xfrm>
                  <a:custGeom>
                    <a:avLst/>
                    <a:gdLst>
                      <a:gd name="connsiteX0" fmla="*/ 0 w 69185"/>
                      <a:gd name="connsiteY0" fmla="*/ 30153 h 60305"/>
                      <a:gd name="connsiteX1" fmla="*/ 34593 w 69185"/>
                      <a:gd name="connsiteY1" fmla="*/ 0 h 60305"/>
                      <a:gd name="connsiteX2" fmla="*/ 69186 w 69185"/>
                      <a:gd name="connsiteY2" fmla="*/ 30153 h 60305"/>
                      <a:gd name="connsiteX3" fmla="*/ 34593 w 69185"/>
                      <a:gd name="connsiteY3" fmla="*/ 60306 h 60305"/>
                      <a:gd name="connsiteX4" fmla="*/ 0 w 69185"/>
                      <a:gd name="connsiteY4" fmla="*/ 30153 h 60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185" h="60305" extrusionOk="0">
                        <a:moveTo>
                          <a:pt x="0" y="30153"/>
                        </a:moveTo>
                        <a:cubicBezTo>
                          <a:pt x="-3305" y="11461"/>
                          <a:pt x="13984" y="564"/>
                          <a:pt x="34593" y="0"/>
                        </a:cubicBezTo>
                        <a:cubicBezTo>
                          <a:pt x="55678" y="417"/>
                          <a:pt x="66151" y="13596"/>
                          <a:pt x="69186" y="30153"/>
                        </a:cubicBezTo>
                        <a:cubicBezTo>
                          <a:pt x="66623" y="49309"/>
                          <a:pt x="52972" y="64319"/>
                          <a:pt x="34593" y="60306"/>
                        </a:cubicBezTo>
                        <a:cubicBezTo>
                          <a:pt x="13795" y="59380"/>
                          <a:pt x="3418" y="48439"/>
                          <a:pt x="0" y="30153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ellipse">
                            <a:avLst/>
                          </a:prstGeom>
                          <ask:type>
                            <ask:lineSketchFreehand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!!TimeClass">
                    <a:extLst>
                      <a:ext uri="{FF2B5EF4-FFF2-40B4-BE49-F238E27FC236}">
                        <a16:creationId xmlns:a16="http://schemas.microsoft.com/office/drawing/2014/main" id="{E5B012E5-26FA-8382-613B-5D37BE72B742}"/>
                      </a:ext>
                    </a:extLst>
                  </p:cNvPr>
                  <p:cNvSpPr/>
                  <p:nvPr/>
                </p:nvSpPr>
                <p:spPr>
                  <a:xfrm rot="2986468">
                    <a:off x="6846665" y="5535422"/>
                    <a:ext cx="287315" cy="196855"/>
                  </a:xfrm>
                  <a:custGeom>
                    <a:avLst/>
                    <a:gdLst>
                      <a:gd name="connsiteX0" fmla="*/ 0 w 115312"/>
                      <a:gd name="connsiteY0" fmla="*/ 39503 h 79006"/>
                      <a:gd name="connsiteX1" fmla="*/ 57656 w 115312"/>
                      <a:gd name="connsiteY1" fmla="*/ 0 h 79006"/>
                      <a:gd name="connsiteX2" fmla="*/ 115312 w 115312"/>
                      <a:gd name="connsiteY2" fmla="*/ 39503 h 79006"/>
                      <a:gd name="connsiteX3" fmla="*/ 57656 w 115312"/>
                      <a:gd name="connsiteY3" fmla="*/ 79006 h 79006"/>
                      <a:gd name="connsiteX4" fmla="*/ 0 w 115312"/>
                      <a:gd name="connsiteY4" fmla="*/ 39503 h 790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312" h="79006" extrusionOk="0">
                        <a:moveTo>
                          <a:pt x="0" y="39503"/>
                        </a:moveTo>
                        <a:cubicBezTo>
                          <a:pt x="-1628" y="16682"/>
                          <a:pt x="17524" y="3111"/>
                          <a:pt x="57656" y="0"/>
                        </a:cubicBezTo>
                        <a:cubicBezTo>
                          <a:pt x="91510" y="423"/>
                          <a:pt x="108828" y="17892"/>
                          <a:pt x="115312" y="39503"/>
                        </a:cubicBezTo>
                        <a:cubicBezTo>
                          <a:pt x="111039" y="65493"/>
                          <a:pt x="88282" y="85730"/>
                          <a:pt x="57656" y="79006"/>
                        </a:cubicBezTo>
                        <a:cubicBezTo>
                          <a:pt x="21671" y="76740"/>
                          <a:pt x="3399" y="62944"/>
                          <a:pt x="0" y="39503"/>
                        </a:cubicBezTo>
                        <a:close/>
                      </a:path>
                    </a:pathLst>
                  </a:custGeom>
                  <a:noFill/>
                  <a:ln>
                    <a:noFill/>
                    <a:extLst>
                      <a:ext uri="{C807C97D-BFC1-408E-A445-0C87EB9F89A2}">
                        <ask:lineSketchStyleProps xmlns:ask="http://schemas.microsoft.com/office/drawing/2018/sketchyshapes" sd="1219033472">
                          <a:prstGeom prst="ellipse">
                            <a:avLst/>
                          </a:prstGeom>
                          <ask:type>
                            <ask:lineSketchScribbl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C889DCF6-4B94-8721-4754-B204503CCB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357533" y="3800830"/>
                    <a:ext cx="4384696" cy="0"/>
                  </a:xfrm>
                  <a:prstGeom prst="line">
                    <a:avLst/>
                  </a:prstGeom>
                  <a:ln>
                    <a:solidFill>
                      <a:schemeClr val="tx1">
                        <a:lumMod val="95000"/>
                        <a:lumOff val="5000"/>
                      </a:schemeClr>
                    </a:solidFill>
                    <a:prstDash val="sys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!!gorillas">
                    <a:extLst>
                      <a:ext uri="{FF2B5EF4-FFF2-40B4-BE49-F238E27FC236}">
                        <a16:creationId xmlns:a16="http://schemas.microsoft.com/office/drawing/2014/main" id="{40403DD2-D608-F723-3DE4-F8701E3AD78A}"/>
                      </a:ext>
                    </a:extLst>
                  </p:cNvPr>
                  <p:cNvSpPr/>
                  <p:nvPr/>
                </p:nvSpPr>
                <p:spPr>
                  <a:xfrm>
                    <a:off x="8604707" y="461871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!!gorillas">
                    <a:extLst>
                      <a:ext uri="{FF2B5EF4-FFF2-40B4-BE49-F238E27FC236}">
                        <a16:creationId xmlns:a16="http://schemas.microsoft.com/office/drawing/2014/main" id="{908CAA41-11FC-DB44-3903-F3B2DA6FF224}"/>
                      </a:ext>
                    </a:extLst>
                  </p:cNvPr>
                  <p:cNvSpPr/>
                  <p:nvPr/>
                </p:nvSpPr>
                <p:spPr>
                  <a:xfrm>
                    <a:off x="8602118" y="4159096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9" name="!!gorillas">
                    <a:extLst>
                      <a:ext uri="{FF2B5EF4-FFF2-40B4-BE49-F238E27FC236}">
                        <a16:creationId xmlns:a16="http://schemas.microsoft.com/office/drawing/2014/main" id="{0FA6493A-2DA7-A7ED-D354-0FA767D32772}"/>
                      </a:ext>
                    </a:extLst>
                  </p:cNvPr>
                  <p:cNvSpPr/>
                  <p:nvPr/>
                </p:nvSpPr>
                <p:spPr>
                  <a:xfrm>
                    <a:off x="8993889" y="1568948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!!gorillas">
                    <a:extLst>
                      <a:ext uri="{FF2B5EF4-FFF2-40B4-BE49-F238E27FC236}">
                        <a16:creationId xmlns:a16="http://schemas.microsoft.com/office/drawing/2014/main" id="{B50E68F1-9A1C-7548-B1D0-E393F4491DC2}"/>
                      </a:ext>
                    </a:extLst>
                  </p:cNvPr>
                  <p:cNvSpPr/>
                  <p:nvPr/>
                </p:nvSpPr>
                <p:spPr>
                  <a:xfrm>
                    <a:off x="8152675" y="4431402"/>
                    <a:ext cx="257588" cy="257588"/>
                  </a:xfrm>
                  <a:prstGeom prst="ellipse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57150">
                    <a:solidFill>
                      <a:schemeClr val="tx1">
                        <a:lumMod val="75000"/>
                        <a:lumOff val="25000"/>
                      </a:schemeClr>
                    </a:solidFill>
                    <a:extLst>
                      <a:ext uri="{C807C97D-BFC1-408E-A445-0C87EB9F89A2}">
                        <ask:lineSketchStyleProps xmlns:ask="http://schemas.microsoft.com/office/drawing/2018/sketchyshapes" sd="1219033472">
                          <a:custGeom>
                            <a:avLst/>
                            <a:gdLst>
                              <a:gd name="connsiteX0" fmla="*/ 0 w 2978727"/>
                              <a:gd name="connsiteY0" fmla="*/ 1489364 h 2978727"/>
                              <a:gd name="connsiteX1" fmla="*/ 1489364 w 2978727"/>
                              <a:gd name="connsiteY1" fmla="*/ 0 h 2978727"/>
                              <a:gd name="connsiteX2" fmla="*/ 2978728 w 2978727"/>
                              <a:gd name="connsiteY2" fmla="*/ 1489364 h 2978727"/>
                              <a:gd name="connsiteX3" fmla="*/ 1489364 w 2978727"/>
                              <a:gd name="connsiteY3" fmla="*/ 2978728 h 2978727"/>
                              <a:gd name="connsiteX4" fmla="*/ 0 w 2978727"/>
                              <a:gd name="connsiteY4" fmla="*/ 1489364 h 2978727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2978727" h="2978727" fill="none" extrusionOk="0">
                                <a:moveTo>
                                  <a:pt x="0" y="1489364"/>
                                </a:moveTo>
                                <a:cubicBezTo>
                                  <a:pt x="144677" y="683974"/>
                                  <a:pt x="729241" y="-128480"/>
                                  <a:pt x="1489364" y="0"/>
                                </a:cubicBezTo>
                                <a:cubicBezTo>
                                  <a:pt x="2246273" y="-10052"/>
                                  <a:pt x="2953344" y="690710"/>
                                  <a:pt x="2978728" y="1489364"/>
                                </a:cubicBezTo>
                                <a:cubicBezTo>
                                  <a:pt x="2965488" y="2185658"/>
                                  <a:pt x="2259436" y="3051662"/>
                                  <a:pt x="1489364" y="2978728"/>
                                </a:cubicBezTo>
                                <a:cubicBezTo>
                                  <a:pt x="684184" y="2988454"/>
                                  <a:pt x="100883" y="2336173"/>
                                  <a:pt x="0" y="1489364"/>
                                </a:cubicBezTo>
                                <a:close/>
                              </a:path>
                              <a:path w="2978727" h="2978727" stroke="0" extrusionOk="0">
                                <a:moveTo>
                                  <a:pt x="0" y="1489364"/>
                                </a:moveTo>
                                <a:cubicBezTo>
                                  <a:pt x="-64930" y="626761"/>
                                  <a:pt x="621785" y="16899"/>
                                  <a:pt x="1489364" y="0"/>
                                </a:cubicBezTo>
                                <a:cubicBezTo>
                                  <a:pt x="2410739" y="20804"/>
                                  <a:pt x="2862804" y="670497"/>
                                  <a:pt x="2978728" y="1489364"/>
                                </a:cubicBezTo>
                                <a:cubicBezTo>
                                  <a:pt x="2926811" y="2362617"/>
                                  <a:pt x="2287255" y="3115041"/>
                                  <a:pt x="1489364" y="2978728"/>
                                </a:cubicBezTo>
                                <a:cubicBezTo>
                                  <a:pt x="525253" y="2901279"/>
                                  <a:pt x="16100" y="2319610"/>
                                  <a:pt x="0" y="1489364"/>
                                </a:cubicBezTo>
                                <a:close/>
                              </a:path>
                            </a:pathLst>
                          </a:custGeom>
                          <ask:type>
                            <ask:lineSketchNone/>
                          </ask:type>
                        </ask:lineSketchStyleProps>
                      </a:ext>
                    </a:extLst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85" name="Straight Connector 184">
                  <a:extLst>
                    <a:ext uri="{FF2B5EF4-FFF2-40B4-BE49-F238E27FC236}">
                      <a16:creationId xmlns:a16="http://schemas.microsoft.com/office/drawing/2014/main" id="{3F9D3962-BCED-1D81-27C2-A7ACC23027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16014" y="1837954"/>
                  <a:ext cx="0" cy="3795895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  <a:prstDash val="sys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C7383BF5-AA5E-F42A-D907-132398907352}"/>
                  </a:ext>
                </a:extLst>
              </p:cNvPr>
              <p:cNvSpPr/>
              <p:nvPr/>
            </p:nvSpPr>
            <p:spPr>
              <a:xfrm>
                <a:off x="7332133" y="1888067"/>
                <a:ext cx="1617134" cy="1617133"/>
              </a:xfrm>
              <a:custGeom>
                <a:avLst/>
                <a:gdLst>
                  <a:gd name="connsiteX0" fmla="*/ 1227667 w 1617134"/>
                  <a:gd name="connsiteY0" fmla="*/ 499533 h 1617133"/>
                  <a:gd name="connsiteX1" fmla="*/ 1117600 w 1617134"/>
                  <a:gd name="connsiteY1" fmla="*/ 431800 h 1617133"/>
                  <a:gd name="connsiteX2" fmla="*/ 973667 w 1617134"/>
                  <a:gd name="connsiteY2" fmla="*/ 296333 h 1617133"/>
                  <a:gd name="connsiteX3" fmla="*/ 897467 w 1617134"/>
                  <a:gd name="connsiteY3" fmla="*/ 177800 h 1617133"/>
                  <a:gd name="connsiteX4" fmla="*/ 855134 w 1617134"/>
                  <a:gd name="connsiteY4" fmla="*/ 101600 h 1617133"/>
                  <a:gd name="connsiteX5" fmla="*/ 812800 w 1617134"/>
                  <a:gd name="connsiteY5" fmla="*/ 76200 h 1617133"/>
                  <a:gd name="connsiteX6" fmla="*/ 702734 w 1617134"/>
                  <a:gd name="connsiteY6" fmla="*/ 0 h 1617133"/>
                  <a:gd name="connsiteX7" fmla="*/ 524934 w 1617134"/>
                  <a:gd name="connsiteY7" fmla="*/ 16933 h 1617133"/>
                  <a:gd name="connsiteX8" fmla="*/ 270934 w 1617134"/>
                  <a:gd name="connsiteY8" fmla="*/ 143933 h 1617133"/>
                  <a:gd name="connsiteX9" fmla="*/ 203200 w 1617134"/>
                  <a:gd name="connsiteY9" fmla="*/ 177800 h 1617133"/>
                  <a:gd name="connsiteX10" fmla="*/ 101600 w 1617134"/>
                  <a:gd name="connsiteY10" fmla="*/ 237066 h 1617133"/>
                  <a:gd name="connsiteX11" fmla="*/ 67734 w 1617134"/>
                  <a:gd name="connsiteY11" fmla="*/ 270933 h 1617133"/>
                  <a:gd name="connsiteX12" fmla="*/ 0 w 1617134"/>
                  <a:gd name="connsiteY12" fmla="*/ 414866 h 1617133"/>
                  <a:gd name="connsiteX13" fmla="*/ 16934 w 1617134"/>
                  <a:gd name="connsiteY13" fmla="*/ 592666 h 1617133"/>
                  <a:gd name="connsiteX14" fmla="*/ 42334 w 1617134"/>
                  <a:gd name="connsiteY14" fmla="*/ 643466 h 1617133"/>
                  <a:gd name="connsiteX15" fmla="*/ 67734 w 1617134"/>
                  <a:gd name="connsiteY15" fmla="*/ 1041400 h 1617133"/>
                  <a:gd name="connsiteX16" fmla="*/ 93134 w 1617134"/>
                  <a:gd name="connsiteY16" fmla="*/ 1134533 h 1617133"/>
                  <a:gd name="connsiteX17" fmla="*/ 110067 w 1617134"/>
                  <a:gd name="connsiteY17" fmla="*/ 1219200 h 1617133"/>
                  <a:gd name="connsiteX18" fmla="*/ 152400 w 1617134"/>
                  <a:gd name="connsiteY18" fmla="*/ 1295400 h 1617133"/>
                  <a:gd name="connsiteX19" fmla="*/ 177800 w 1617134"/>
                  <a:gd name="connsiteY19" fmla="*/ 1354666 h 1617133"/>
                  <a:gd name="connsiteX20" fmla="*/ 194734 w 1617134"/>
                  <a:gd name="connsiteY20" fmla="*/ 1371600 h 1617133"/>
                  <a:gd name="connsiteX21" fmla="*/ 228600 w 1617134"/>
                  <a:gd name="connsiteY21" fmla="*/ 1397000 h 1617133"/>
                  <a:gd name="connsiteX22" fmla="*/ 338667 w 1617134"/>
                  <a:gd name="connsiteY22" fmla="*/ 1422400 h 1617133"/>
                  <a:gd name="connsiteX23" fmla="*/ 381000 w 1617134"/>
                  <a:gd name="connsiteY23" fmla="*/ 1430866 h 1617133"/>
                  <a:gd name="connsiteX24" fmla="*/ 533400 w 1617134"/>
                  <a:gd name="connsiteY24" fmla="*/ 1464733 h 1617133"/>
                  <a:gd name="connsiteX25" fmla="*/ 668867 w 1617134"/>
                  <a:gd name="connsiteY25" fmla="*/ 1507066 h 1617133"/>
                  <a:gd name="connsiteX26" fmla="*/ 728134 w 1617134"/>
                  <a:gd name="connsiteY26" fmla="*/ 1524000 h 1617133"/>
                  <a:gd name="connsiteX27" fmla="*/ 778934 w 1617134"/>
                  <a:gd name="connsiteY27" fmla="*/ 1549400 h 1617133"/>
                  <a:gd name="connsiteX28" fmla="*/ 821267 w 1617134"/>
                  <a:gd name="connsiteY28" fmla="*/ 1557866 h 1617133"/>
                  <a:gd name="connsiteX29" fmla="*/ 965200 w 1617134"/>
                  <a:gd name="connsiteY29" fmla="*/ 1583266 h 1617133"/>
                  <a:gd name="connsiteX30" fmla="*/ 1032934 w 1617134"/>
                  <a:gd name="connsiteY30" fmla="*/ 1591733 h 1617133"/>
                  <a:gd name="connsiteX31" fmla="*/ 1185334 w 1617134"/>
                  <a:gd name="connsiteY31" fmla="*/ 1617133 h 1617133"/>
                  <a:gd name="connsiteX32" fmla="*/ 1464734 w 1617134"/>
                  <a:gd name="connsiteY32" fmla="*/ 1515533 h 1617133"/>
                  <a:gd name="connsiteX33" fmla="*/ 1549400 w 1617134"/>
                  <a:gd name="connsiteY33" fmla="*/ 1430866 h 1617133"/>
                  <a:gd name="connsiteX34" fmla="*/ 1617134 w 1617134"/>
                  <a:gd name="connsiteY34" fmla="*/ 1312333 h 1617133"/>
                  <a:gd name="connsiteX35" fmla="*/ 1600200 w 1617134"/>
                  <a:gd name="connsiteY35" fmla="*/ 965200 h 1617133"/>
                  <a:gd name="connsiteX36" fmla="*/ 1583267 w 1617134"/>
                  <a:gd name="connsiteY36" fmla="*/ 855133 h 1617133"/>
                  <a:gd name="connsiteX37" fmla="*/ 1532467 w 1617134"/>
                  <a:gd name="connsiteY37" fmla="*/ 753533 h 1617133"/>
                  <a:gd name="connsiteX38" fmla="*/ 1464734 w 1617134"/>
                  <a:gd name="connsiteY38" fmla="*/ 694266 h 1617133"/>
                  <a:gd name="connsiteX39" fmla="*/ 1405467 w 1617134"/>
                  <a:gd name="connsiteY39" fmla="*/ 643466 h 1617133"/>
                  <a:gd name="connsiteX40" fmla="*/ 1371600 w 1617134"/>
                  <a:gd name="connsiteY40" fmla="*/ 618066 h 1617133"/>
                  <a:gd name="connsiteX41" fmla="*/ 1346200 w 1617134"/>
                  <a:gd name="connsiteY41" fmla="*/ 592666 h 1617133"/>
                  <a:gd name="connsiteX42" fmla="*/ 1320800 w 1617134"/>
                  <a:gd name="connsiteY42" fmla="*/ 584200 h 1617133"/>
                  <a:gd name="connsiteX43" fmla="*/ 1270000 w 1617134"/>
                  <a:gd name="connsiteY43" fmla="*/ 550333 h 1617133"/>
                  <a:gd name="connsiteX44" fmla="*/ 1244600 w 1617134"/>
                  <a:gd name="connsiteY44" fmla="*/ 524933 h 1617133"/>
                  <a:gd name="connsiteX45" fmla="*/ 1227667 w 1617134"/>
                  <a:gd name="connsiteY45" fmla="*/ 499533 h 1617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617134" h="1617133">
                    <a:moveTo>
                      <a:pt x="1227667" y="499533"/>
                    </a:moveTo>
                    <a:cubicBezTo>
                      <a:pt x="1206500" y="484011"/>
                      <a:pt x="1175203" y="476602"/>
                      <a:pt x="1117600" y="431800"/>
                    </a:cubicBezTo>
                    <a:cubicBezTo>
                      <a:pt x="1056141" y="383999"/>
                      <a:pt x="1016961" y="356945"/>
                      <a:pt x="973667" y="296333"/>
                    </a:cubicBezTo>
                    <a:cubicBezTo>
                      <a:pt x="946366" y="258111"/>
                      <a:pt x="921889" y="217923"/>
                      <a:pt x="897467" y="177800"/>
                    </a:cubicBezTo>
                    <a:cubicBezTo>
                      <a:pt x="882359" y="152980"/>
                      <a:pt x="873736" y="123922"/>
                      <a:pt x="855134" y="101600"/>
                    </a:cubicBezTo>
                    <a:cubicBezTo>
                      <a:pt x="844599" y="88958"/>
                      <a:pt x="826191" y="85765"/>
                      <a:pt x="812800" y="76200"/>
                    </a:cubicBezTo>
                    <a:cubicBezTo>
                      <a:pt x="701106" y="-3582"/>
                      <a:pt x="775395" y="36331"/>
                      <a:pt x="702734" y="0"/>
                    </a:cubicBezTo>
                    <a:cubicBezTo>
                      <a:pt x="643467" y="5644"/>
                      <a:pt x="581414" y="-1894"/>
                      <a:pt x="524934" y="16933"/>
                    </a:cubicBezTo>
                    <a:cubicBezTo>
                      <a:pt x="435131" y="46867"/>
                      <a:pt x="355601" y="101600"/>
                      <a:pt x="270934" y="143933"/>
                    </a:cubicBezTo>
                    <a:cubicBezTo>
                      <a:pt x="248356" y="155222"/>
                      <a:pt x="224204" y="163798"/>
                      <a:pt x="203200" y="177800"/>
                    </a:cubicBezTo>
                    <a:cubicBezTo>
                      <a:pt x="136647" y="222167"/>
                      <a:pt x="170603" y="202565"/>
                      <a:pt x="101600" y="237066"/>
                    </a:cubicBezTo>
                    <a:cubicBezTo>
                      <a:pt x="90311" y="248355"/>
                      <a:pt x="77124" y="258022"/>
                      <a:pt x="67734" y="270933"/>
                    </a:cubicBezTo>
                    <a:cubicBezTo>
                      <a:pt x="35102" y="315803"/>
                      <a:pt x="20522" y="363563"/>
                      <a:pt x="0" y="414866"/>
                    </a:cubicBezTo>
                    <a:cubicBezTo>
                      <a:pt x="107" y="416582"/>
                      <a:pt x="2538" y="553078"/>
                      <a:pt x="16934" y="592666"/>
                    </a:cubicBezTo>
                    <a:cubicBezTo>
                      <a:pt x="23404" y="610458"/>
                      <a:pt x="33867" y="626533"/>
                      <a:pt x="42334" y="643466"/>
                    </a:cubicBezTo>
                    <a:cubicBezTo>
                      <a:pt x="91943" y="841907"/>
                      <a:pt x="30414" y="574906"/>
                      <a:pt x="67734" y="1041400"/>
                    </a:cubicBezTo>
                    <a:cubicBezTo>
                      <a:pt x="70300" y="1073476"/>
                      <a:pt x="85681" y="1103230"/>
                      <a:pt x="93134" y="1134533"/>
                    </a:cubicBezTo>
                    <a:cubicBezTo>
                      <a:pt x="99800" y="1162532"/>
                      <a:pt x="100117" y="1192193"/>
                      <a:pt x="110067" y="1219200"/>
                    </a:cubicBezTo>
                    <a:cubicBezTo>
                      <a:pt x="120112" y="1246465"/>
                      <a:pt x="139406" y="1269411"/>
                      <a:pt x="152400" y="1295400"/>
                    </a:cubicBezTo>
                    <a:cubicBezTo>
                      <a:pt x="162012" y="1314624"/>
                      <a:pt x="167362" y="1335878"/>
                      <a:pt x="177800" y="1354666"/>
                    </a:cubicBezTo>
                    <a:cubicBezTo>
                      <a:pt x="181677" y="1361644"/>
                      <a:pt x="188602" y="1366490"/>
                      <a:pt x="194734" y="1371600"/>
                    </a:cubicBezTo>
                    <a:cubicBezTo>
                      <a:pt x="205574" y="1380634"/>
                      <a:pt x="215979" y="1390689"/>
                      <a:pt x="228600" y="1397000"/>
                    </a:cubicBezTo>
                    <a:cubicBezTo>
                      <a:pt x="268379" y="1416889"/>
                      <a:pt x="295220" y="1415159"/>
                      <a:pt x="338667" y="1422400"/>
                    </a:cubicBezTo>
                    <a:cubicBezTo>
                      <a:pt x="352862" y="1424766"/>
                      <a:pt x="366938" y="1427809"/>
                      <a:pt x="381000" y="1430866"/>
                    </a:cubicBezTo>
                    <a:cubicBezTo>
                      <a:pt x="431852" y="1441921"/>
                      <a:pt x="483363" y="1450437"/>
                      <a:pt x="533400" y="1464733"/>
                    </a:cubicBezTo>
                    <a:cubicBezTo>
                      <a:pt x="675490" y="1505329"/>
                      <a:pt x="498795" y="1453918"/>
                      <a:pt x="668867" y="1507066"/>
                    </a:cubicBezTo>
                    <a:cubicBezTo>
                      <a:pt x="688478" y="1513195"/>
                      <a:pt x="708957" y="1516624"/>
                      <a:pt x="728134" y="1524000"/>
                    </a:cubicBezTo>
                    <a:cubicBezTo>
                      <a:pt x="745804" y="1530796"/>
                      <a:pt x="761142" y="1542930"/>
                      <a:pt x="778934" y="1549400"/>
                    </a:cubicBezTo>
                    <a:cubicBezTo>
                      <a:pt x="792458" y="1554318"/>
                      <a:pt x="807109" y="1555292"/>
                      <a:pt x="821267" y="1557866"/>
                    </a:cubicBezTo>
                    <a:lnTo>
                      <a:pt x="965200" y="1583266"/>
                    </a:lnTo>
                    <a:cubicBezTo>
                      <a:pt x="987668" y="1586861"/>
                      <a:pt x="1010527" y="1587779"/>
                      <a:pt x="1032934" y="1591733"/>
                    </a:cubicBezTo>
                    <a:cubicBezTo>
                      <a:pt x="1204885" y="1622077"/>
                      <a:pt x="1013731" y="1598065"/>
                      <a:pt x="1185334" y="1617133"/>
                    </a:cubicBezTo>
                    <a:cubicBezTo>
                      <a:pt x="1402752" y="1580896"/>
                      <a:pt x="1346765" y="1627294"/>
                      <a:pt x="1464734" y="1515533"/>
                    </a:cubicBezTo>
                    <a:cubicBezTo>
                      <a:pt x="1493708" y="1488084"/>
                      <a:pt x="1529598" y="1465519"/>
                      <a:pt x="1549400" y="1430866"/>
                    </a:cubicBezTo>
                    <a:lnTo>
                      <a:pt x="1617134" y="1312333"/>
                    </a:lnTo>
                    <a:cubicBezTo>
                      <a:pt x="1611489" y="1196622"/>
                      <a:pt x="1608758" y="1080732"/>
                      <a:pt x="1600200" y="965200"/>
                    </a:cubicBezTo>
                    <a:cubicBezTo>
                      <a:pt x="1597458" y="928181"/>
                      <a:pt x="1594580" y="890488"/>
                      <a:pt x="1583267" y="855133"/>
                    </a:cubicBezTo>
                    <a:cubicBezTo>
                      <a:pt x="1571727" y="819070"/>
                      <a:pt x="1560962" y="778467"/>
                      <a:pt x="1532467" y="753533"/>
                    </a:cubicBezTo>
                    <a:cubicBezTo>
                      <a:pt x="1509889" y="733777"/>
                      <a:pt x="1485948" y="715480"/>
                      <a:pt x="1464734" y="694266"/>
                    </a:cubicBezTo>
                    <a:cubicBezTo>
                      <a:pt x="1410502" y="640034"/>
                      <a:pt x="1455315" y="660083"/>
                      <a:pt x="1405467" y="643466"/>
                    </a:cubicBezTo>
                    <a:cubicBezTo>
                      <a:pt x="1394178" y="634999"/>
                      <a:pt x="1382314" y="627249"/>
                      <a:pt x="1371600" y="618066"/>
                    </a:cubicBezTo>
                    <a:cubicBezTo>
                      <a:pt x="1362509" y="610274"/>
                      <a:pt x="1356163" y="599308"/>
                      <a:pt x="1346200" y="592666"/>
                    </a:cubicBezTo>
                    <a:cubicBezTo>
                      <a:pt x="1338774" y="587716"/>
                      <a:pt x="1329267" y="587022"/>
                      <a:pt x="1320800" y="584200"/>
                    </a:cubicBezTo>
                    <a:cubicBezTo>
                      <a:pt x="1284173" y="529259"/>
                      <a:pt x="1328878" y="583978"/>
                      <a:pt x="1270000" y="550333"/>
                    </a:cubicBezTo>
                    <a:cubicBezTo>
                      <a:pt x="1259604" y="544392"/>
                      <a:pt x="1253950" y="532413"/>
                      <a:pt x="1244600" y="524933"/>
                    </a:cubicBezTo>
                    <a:cubicBezTo>
                      <a:pt x="1239672" y="520991"/>
                      <a:pt x="1248834" y="515055"/>
                      <a:pt x="1227667" y="499533"/>
                    </a:cubicBezTo>
                    <a:close/>
                  </a:path>
                </a:pathLst>
              </a:custGeom>
              <a:solidFill>
                <a:schemeClr val="accent1">
                  <a:alpha val="25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5C8B4663-0004-3F36-4451-1D6AF9BF3B16}"/>
                  </a:ext>
                </a:extLst>
              </p:cNvPr>
              <p:cNvSpPr/>
              <p:nvPr/>
            </p:nvSpPr>
            <p:spPr>
              <a:xfrm>
                <a:off x="7687733" y="4038601"/>
                <a:ext cx="1629074" cy="1068686"/>
              </a:xfrm>
              <a:custGeom>
                <a:avLst/>
                <a:gdLst>
                  <a:gd name="connsiteX0" fmla="*/ 1566334 w 1629074"/>
                  <a:gd name="connsiteY0" fmla="*/ 457200 h 1432563"/>
                  <a:gd name="connsiteX1" fmla="*/ 1447800 w 1629074"/>
                  <a:gd name="connsiteY1" fmla="*/ 296333 h 1432563"/>
                  <a:gd name="connsiteX2" fmla="*/ 1422400 w 1629074"/>
                  <a:gd name="connsiteY2" fmla="*/ 220133 h 1432563"/>
                  <a:gd name="connsiteX3" fmla="*/ 1388534 w 1629074"/>
                  <a:gd name="connsiteY3" fmla="*/ 143933 h 1432563"/>
                  <a:gd name="connsiteX4" fmla="*/ 1346200 w 1629074"/>
                  <a:gd name="connsiteY4" fmla="*/ 101600 h 1432563"/>
                  <a:gd name="connsiteX5" fmla="*/ 1286934 w 1629074"/>
                  <a:gd name="connsiteY5" fmla="*/ 50800 h 1432563"/>
                  <a:gd name="connsiteX6" fmla="*/ 1236134 w 1629074"/>
                  <a:gd name="connsiteY6" fmla="*/ 33867 h 1432563"/>
                  <a:gd name="connsiteX7" fmla="*/ 1210734 w 1629074"/>
                  <a:gd name="connsiteY7" fmla="*/ 16933 h 1432563"/>
                  <a:gd name="connsiteX8" fmla="*/ 1151467 w 1629074"/>
                  <a:gd name="connsiteY8" fmla="*/ 0 h 1432563"/>
                  <a:gd name="connsiteX9" fmla="*/ 550334 w 1629074"/>
                  <a:gd name="connsiteY9" fmla="*/ 33867 h 1432563"/>
                  <a:gd name="connsiteX10" fmla="*/ 457200 w 1629074"/>
                  <a:gd name="connsiteY10" fmla="*/ 50800 h 1432563"/>
                  <a:gd name="connsiteX11" fmla="*/ 372534 w 1629074"/>
                  <a:gd name="connsiteY11" fmla="*/ 101600 h 1432563"/>
                  <a:gd name="connsiteX12" fmla="*/ 228600 w 1629074"/>
                  <a:gd name="connsiteY12" fmla="*/ 194733 h 1432563"/>
                  <a:gd name="connsiteX13" fmla="*/ 169334 w 1629074"/>
                  <a:gd name="connsiteY13" fmla="*/ 270933 h 1432563"/>
                  <a:gd name="connsiteX14" fmla="*/ 59267 w 1629074"/>
                  <a:gd name="connsiteY14" fmla="*/ 508000 h 1432563"/>
                  <a:gd name="connsiteX15" fmla="*/ 0 w 1629074"/>
                  <a:gd name="connsiteY15" fmla="*/ 719667 h 1432563"/>
                  <a:gd name="connsiteX16" fmla="*/ 67734 w 1629074"/>
                  <a:gd name="connsiteY16" fmla="*/ 1143000 h 1432563"/>
                  <a:gd name="connsiteX17" fmla="*/ 135467 w 1629074"/>
                  <a:gd name="connsiteY17" fmla="*/ 1210733 h 1432563"/>
                  <a:gd name="connsiteX18" fmla="*/ 186267 w 1629074"/>
                  <a:gd name="connsiteY18" fmla="*/ 1270000 h 1432563"/>
                  <a:gd name="connsiteX19" fmla="*/ 254000 w 1629074"/>
                  <a:gd name="connsiteY19" fmla="*/ 1295400 h 1432563"/>
                  <a:gd name="connsiteX20" fmla="*/ 355600 w 1629074"/>
                  <a:gd name="connsiteY20" fmla="*/ 1337733 h 1432563"/>
                  <a:gd name="connsiteX21" fmla="*/ 440267 w 1629074"/>
                  <a:gd name="connsiteY21" fmla="*/ 1380067 h 1432563"/>
                  <a:gd name="connsiteX22" fmla="*/ 533400 w 1629074"/>
                  <a:gd name="connsiteY22" fmla="*/ 1397000 h 1432563"/>
                  <a:gd name="connsiteX23" fmla="*/ 821267 w 1629074"/>
                  <a:gd name="connsiteY23" fmla="*/ 1422400 h 1432563"/>
                  <a:gd name="connsiteX24" fmla="*/ 1083734 w 1629074"/>
                  <a:gd name="connsiteY24" fmla="*/ 1422400 h 1432563"/>
                  <a:gd name="connsiteX25" fmla="*/ 1126067 w 1629074"/>
                  <a:gd name="connsiteY25" fmla="*/ 1413933 h 1432563"/>
                  <a:gd name="connsiteX26" fmla="*/ 1193800 w 1629074"/>
                  <a:gd name="connsiteY26" fmla="*/ 1405467 h 1432563"/>
                  <a:gd name="connsiteX27" fmla="*/ 1270000 w 1629074"/>
                  <a:gd name="connsiteY27" fmla="*/ 1363133 h 1432563"/>
                  <a:gd name="connsiteX28" fmla="*/ 1371600 w 1629074"/>
                  <a:gd name="connsiteY28" fmla="*/ 1286933 h 1432563"/>
                  <a:gd name="connsiteX29" fmla="*/ 1422400 w 1629074"/>
                  <a:gd name="connsiteY29" fmla="*/ 1253067 h 1432563"/>
                  <a:gd name="connsiteX30" fmla="*/ 1481667 w 1629074"/>
                  <a:gd name="connsiteY30" fmla="*/ 1202267 h 1432563"/>
                  <a:gd name="connsiteX31" fmla="*/ 1507067 w 1629074"/>
                  <a:gd name="connsiteY31" fmla="*/ 1168400 h 1432563"/>
                  <a:gd name="connsiteX32" fmla="*/ 1574800 w 1629074"/>
                  <a:gd name="connsiteY32" fmla="*/ 1032933 h 1432563"/>
                  <a:gd name="connsiteX33" fmla="*/ 1591734 w 1629074"/>
                  <a:gd name="connsiteY33" fmla="*/ 965200 h 1432563"/>
                  <a:gd name="connsiteX34" fmla="*/ 1617134 w 1629074"/>
                  <a:gd name="connsiteY34" fmla="*/ 897467 h 1432563"/>
                  <a:gd name="connsiteX35" fmla="*/ 1608667 w 1629074"/>
                  <a:gd name="connsiteY35" fmla="*/ 651933 h 1432563"/>
                  <a:gd name="connsiteX36" fmla="*/ 1591734 w 1629074"/>
                  <a:gd name="connsiteY36" fmla="*/ 618067 h 1432563"/>
                  <a:gd name="connsiteX37" fmla="*/ 1583267 w 1629074"/>
                  <a:gd name="connsiteY37" fmla="*/ 558800 h 1432563"/>
                  <a:gd name="connsiteX38" fmla="*/ 1574800 w 1629074"/>
                  <a:gd name="connsiteY38" fmla="*/ 533400 h 1432563"/>
                  <a:gd name="connsiteX39" fmla="*/ 1566334 w 1629074"/>
                  <a:gd name="connsiteY39" fmla="*/ 465667 h 1432563"/>
                  <a:gd name="connsiteX40" fmla="*/ 1566334 w 1629074"/>
                  <a:gd name="connsiteY40" fmla="*/ 457200 h 1432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629074" h="1432563">
                    <a:moveTo>
                      <a:pt x="1566334" y="457200"/>
                    </a:moveTo>
                    <a:cubicBezTo>
                      <a:pt x="1546578" y="428978"/>
                      <a:pt x="1460862" y="361647"/>
                      <a:pt x="1447800" y="296333"/>
                    </a:cubicBezTo>
                    <a:cubicBezTo>
                      <a:pt x="1431530" y="214978"/>
                      <a:pt x="1450443" y="290241"/>
                      <a:pt x="1422400" y="220133"/>
                    </a:cubicBezTo>
                    <a:cubicBezTo>
                      <a:pt x="1407212" y="182164"/>
                      <a:pt x="1412538" y="171366"/>
                      <a:pt x="1388534" y="143933"/>
                    </a:cubicBezTo>
                    <a:cubicBezTo>
                      <a:pt x="1375393" y="128914"/>
                      <a:pt x="1360311" y="115711"/>
                      <a:pt x="1346200" y="101600"/>
                    </a:cubicBezTo>
                    <a:cubicBezTo>
                      <a:pt x="1329413" y="84813"/>
                      <a:pt x="1310146" y="61116"/>
                      <a:pt x="1286934" y="50800"/>
                    </a:cubicBezTo>
                    <a:cubicBezTo>
                      <a:pt x="1270623" y="43551"/>
                      <a:pt x="1236134" y="33867"/>
                      <a:pt x="1236134" y="33867"/>
                    </a:cubicBezTo>
                    <a:cubicBezTo>
                      <a:pt x="1227667" y="28222"/>
                      <a:pt x="1219836" y="21484"/>
                      <a:pt x="1210734" y="16933"/>
                    </a:cubicBezTo>
                    <a:cubicBezTo>
                      <a:pt x="1198592" y="10862"/>
                      <a:pt x="1162311" y="2711"/>
                      <a:pt x="1151467" y="0"/>
                    </a:cubicBezTo>
                    <a:lnTo>
                      <a:pt x="550334" y="33867"/>
                    </a:lnTo>
                    <a:cubicBezTo>
                      <a:pt x="518865" y="36170"/>
                      <a:pt x="486686" y="39567"/>
                      <a:pt x="457200" y="50800"/>
                    </a:cubicBezTo>
                    <a:cubicBezTo>
                      <a:pt x="426444" y="62517"/>
                      <a:pt x="400129" y="83663"/>
                      <a:pt x="372534" y="101600"/>
                    </a:cubicBezTo>
                    <a:cubicBezTo>
                      <a:pt x="203503" y="211471"/>
                      <a:pt x="361187" y="118971"/>
                      <a:pt x="228600" y="194733"/>
                    </a:cubicBezTo>
                    <a:cubicBezTo>
                      <a:pt x="208845" y="220133"/>
                      <a:pt x="186610" y="243785"/>
                      <a:pt x="169334" y="270933"/>
                    </a:cubicBezTo>
                    <a:cubicBezTo>
                      <a:pt x="121554" y="346016"/>
                      <a:pt x="89322" y="424515"/>
                      <a:pt x="59267" y="508000"/>
                    </a:cubicBezTo>
                    <a:cubicBezTo>
                      <a:pt x="42987" y="553222"/>
                      <a:pt x="9178" y="685249"/>
                      <a:pt x="0" y="719667"/>
                    </a:cubicBezTo>
                    <a:cubicBezTo>
                      <a:pt x="2940" y="748327"/>
                      <a:pt x="6294" y="1045721"/>
                      <a:pt x="67734" y="1143000"/>
                    </a:cubicBezTo>
                    <a:cubicBezTo>
                      <a:pt x="84784" y="1169996"/>
                      <a:pt x="113681" y="1187391"/>
                      <a:pt x="135467" y="1210733"/>
                    </a:cubicBezTo>
                    <a:cubicBezTo>
                      <a:pt x="153221" y="1229755"/>
                      <a:pt x="165094" y="1254876"/>
                      <a:pt x="186267" y="1270000"/>
                    </a:cubicBezTo>
                    <a:cubicBezTo>
                      <a:pt x="205888" y="1284015"/>
                      <a:pt x="231612" y="1286445"/>
                      <a:pt x="254000" y="1295400"/>
                    </a:cubicBezTo>
                    <a:cubicBezTo>
                      <a:pt x="288065" y="1309026"/>
                      <a:pt x="322200" y="1322551"/>
                      <a:pt x="355600" y="1337733"/>
                    </a:cubicBezTo>
                    <a:cubicBezTo>
                      <a:pt x="384325" y="1350790"/>
                      <a:pt x="410333" y="1370089"/>
                      <a:pt x="440267" y="1380067"/>
                    </a:cubicBezTo>
                    <a:cubicBezTo>
                      <a:pt x="470201" y="1390045"/>
                      <a:pt x="502243" y="1392015"/>
                      <a:pt x="533400" y="1397000"/>
                    </a:cubicBezTo>
                    <a:cubicBezTo>
                      <a:pt x="680687" y="1420565"/>
                      <a:pt x="650577" y="1413865"/>
                      <a:pt x="821267" y="1422400"/>
                    </a:cubicBezTo>
                    <a:cubicBezTo>
                      <a:pt x="945781" y="1436235"/>
                      <a:pt x="904669" y="1435665"/>
                      <a:pt x="1083734" y="1422400"/>
                    </a:cubicBezTo>
                    <a:cubicBezTo>
                      <a:pt x="1098085" y="1421337"/>
                      <a:pt x="1111844" y="1416121"/>
                      <a:pt x="1126067" y="1413933"/>
                    </a:cubicBezTo>
                    <a:cubicBezTo>
                      <a:pt x="1148556" y="1410473"/>
                      <a:pt x="1171222" y="1408289"/>
                      <a:pt x="1193800" y="1405467"/>
                    </a:cubicBezTo>
                    <a:cubicBezTo>
                      <a:pt x="1221418" y="1391658"/>
                      <a:pt x="1244182" y="1381357"/>
                      <a:pt x="1270000" y="1363133"/>
                    </a:cubicBezTo>
                    <a:cubicBezTo>
                      <a:pt x="1304585" y="1338720"/>
                      <a:pt x="1336376" y="1310415"/>
                      <a:pt x="1371600" y="1286933"/>
                    </a:cubicBezTo>
                    <a:cubicBezTo>
                      <a:pt x="1388533" y="1275644"/>
                      <a:pt x="1408010" y="1267457"/>
                      <a:pt x="1422400" y="1253067"/>
                    </a:cubicBezTo>
                    <a:cubicBezTo>
                      <a:pt x="1463462" y="1212005"/>
                      <a:pt x="1442983" y="1228056"/>
                      <a:pt x="1481667" y="1202267"/>
                    </a:cubicBezTo>
                    <a:cubicBezTo>
                      <a:pt x="1490134" y="1190978"/>
                      <a:pt x="1499671" y="1180418"/>
                      <a:pt x="1507067" y="1168400"/>
                    </a:cubicBezTo>
                    <a:cubicBezTo>
                      <a:pt x="1528972" y="1132804"/>
                      <a:pt x="1560786" y="1074973"/>
                      <a:pt x="1574800" y="1032933"/>
                    </a:cubicBezTo>
                    <a:cubicBezTo>
                      <a:pt x="1582160" y="1010855"/>
                      <a:pt x="1584792" y="987413"/>
                      <a:pt x="1591734" y="965200"/>
                    </a:cubicBezTo>
                    <a:cubicBezTo>
                      <a:pt x="1598926" y="942185"/>
                      <a:pt x="1608667" y="920045"/>
                      <a:pt x="1617134" y="897467"/>
                    </a:cubicBezTo>
                    <a:cubicBezTo>
                      <a:pt x="1634503" y="793246"/>
                      <a:pt x="1633949" y="822592"/>
                      <a:pt x="1608667" y="651933"/>
                    </a:cubicBezTo>
                    <a:cubicBezTo>
                      <a:pt x="1606817" y="639448"/>
                      <a:pt x="1597378" y="629356"/>
                      <a:pt x="1591734" y="618067"/>
                    </a:cubicBezTo>
                    <a:cubicBezTo>
                      <a:pt x="1588912" y="598311"/>
                      <a:pt x="1587181" y="578369"/>
                      <a:pt x="1583267" y="558800"/>
                    </a:cubicBezTo>
                    <a:cubicBezTo>
                      <a:pt x="1581517" y="550049"/>
                      <a:pt x="1576396" y="542181"/>
                      <a:pt x="1574800" y="533400"/>
                    </a:cubicBezTo>
                    <a:cubicBezTo>
                      <a:pt x="1570730" y="511014"/>
                      <a:pt x="1569552" y="488192"/>
                      <a:pt x="1566334" y="465667"/>
                    </a:cubicBezTo>
                    <a:cubicBezTo>
                      <a:pt x="1563906" y="448673"/>
                      <a:pt x="1586090" y="485422"/>
                      <a:pt x="1566334" y="457200"/>
                    </a:cubicBezTo>
                    <a:close/>
                  </a:path>
                </a:pathLst>
              </a:custGeom>
              <a:solidFill>
                <a:schemeClr val="accent4">
                  <a:alpha val="25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9DE8D74A-68E3-3C83-260B-849ABFBD95A4}"/>
                  </a:ext>
                </a:extLst>
              </p:cNvPr>
              <p:cNvSpPr/>
              <p:nvPr/>
            </p:nvSpPr>
            <p:spPr>
              <a:xfrm>
                <a:off x="10168467" y="1752600"/>
                <a:ext cx="1871133" cy="1557867"/>
              </a:xfrm>
              <a:custGeom>
                <a:avLst/>
                <a:gdLst>
                  <a:gd name="connsiteX0" fmla="*/ 1193800 w 1871133"/>
                  <a:gd name="connsiteY0" fmla="*/ 211667 h 1557867"/>
                  <a:gd name="connsiteX1" fmla="*/ 1126066 w 1871133"/>
                  <a:gd name="connsiteY1" fmla="*/ 160867 h 1557867"/>
                  <a:gd name="connsiteX2" fmla="*/ 821266 w 1871133"/>
                  <a:gd name="connsiteY2" fmla="*/ 0 h 1557867"/>
                  <a:gd name="connsiteX3" fmla="*/ 618066 w 1871133"/>
                  <a:gd name="connsiteY3" fmla="*/ 8467 h 1557867"/>
                  <a:gd name="connsiteX4" fmla="*/ 499533 w 1871133"/>
                  <a:gd name="connsiteY4" fmla="*/ 76200 h 1557867"/>
                  <a:gd name="connsiteX5" fmla="*/ 381000 w 1871133"/>
                  <a:gd name="connsiteY5" fmla="*/ 101600 h 1557867"/>
                  <a:gd name="connsiteX6" fmla="*/ 279400 w 1871133"/>
                  <a:gd name="connsiteY6" fmla="*/ 160867 h 1557867"/>
                  <a:gd name="connsiteX7" fmla="*/ 194733 w 1871133"/>
                  <a:gd name="connsiteY7" fmla="*/ 228600 h 1557867"/>
                  <a:gd name="connsiteX8" fmla="*/ 169333 w 1871133"/>
                  <a:gd name="connsiteY8" fmla="*/ 279400 h 1557867"/>
                  <a:gd name="connsiteX9" fmla="*/ 33866 w 1871133"/>
                  <a:gd name="connsiteY9" fmla="*/ 618067 h 1557867"/>
                  <a:gd name="connsiteX10" fmla="*/ 25400 w 1871133"/>
                  <a:gd name="connsiteY10" fmla="*/ 677333 h 1557867"/>
                  <a:gd name="connsiteX11" fmla="*/ 16933 w 1871133"/>
                  <a:gd name="connsiteY11" fmla="*/ 745067 h 1557867"/>
                  <a:gd name="connsiteX12" fmla="*/ 0 w 1871133"/>
                  <a:gd name="connsiteY12" fmla="*/ 821267 h 1557867"/>
                  <a:gd name="connsiteX13" fmla="*/ 76200 w 1871133"/>
                  <a:gd name="connsiteY13" fmla="*/ 1278467 h 1557867"/>
                  <a:gd name="connsiteX14" fmla="*/ 169333 w 1871133"/>
                  <a:gd name="connsiteY14" fmla="*/ 1354667 h 1557867"/>
                  <a:gd name="connsiteX15" fmla="*/ 220133 w 1871133"/>
                  <a:gd name="connsiteY15" fmla="*/ 1388533 h 1557867"/>
                  <a:gd name="connsiteX16" fmla="*/ 270933 w 1871133"/>
                  <a:gd name="connsiteY16" fmla="*/ 1430867 h 1557867"/>
                  <a:gd name="connsiteX17" fmla="*/ 448733 w 1871133"/>
                  <a:gd name="connsiteY17" fmla="*/ 1507067 h 1557867"/>
                  <a:gd name="connsiteX18" fmla="*/ 728133 w 1871133"/>
                  <a:gd name="connsiteY18" fmla="*/ 1524000 h 1557867"/>
                  <a:gd name="connsiteX19" fmla="*/ 829733 w 1871133"/>
                  <a:gd name="connsiteY19" fmla="*/ 1540933 h 1557867"/>
                  <a:gd name="connsiteX20" fmla="*/ 1083733 w 1871133"/>
                  <a:gd name="connsiteY20" fmla="*/ 1557867 h 1557867"/>
                  <a:gd name="connsiteX21" fmla="*/ 1371600 w 1871133"/>
                  <a:gd name="connsiteY21" fmla="*/ 1515533 h 1557867"/>
                  <a:gd name="connsiteX22" fmla="*/ 1540933 w 1871133"/>
                  <a:gd name="connsiteY22" fmla="*/ 1456267 h 1557867"/>
                  <a:gd name="connsiteX23" fmla="*/ 1684866 w 1871133"/>
                  <a:gd name="connsiteY23" fmla="*/ 1329267 h 1557867"/>
                  <a:gd name="connsiteX24" fmla="*/ 1752600 w 1871133"/>
                  <a:gd name="connsiteY24" fmla="*/ 1236133 h 1557867"/>
                  <a:gd name="connsiteX25" fmla="*/ 1769533 w 1871133"/>
                  <a:gd name="connsiteY25" fmla="*/ 1134533 h 1557867"/>
                  <a:gd name="connsiteX26" fmla="*/ 1803400 w 1871133"/>
                  <a:gd name="connsiteY26" fmla="*/ 1016000 h 1557867"/>
                  <a:gd name="connsiteX27" fmla="*/ 1837266 w 1871133"/>
                  <a:gd name="connsiteY27" fmla="*/ 897467 h 1557867"/>
                  <a:gd name="connsiteX28" fmla="*/ 1871133 w 1871133"/>
                  <a:gd name="connsiteY28" fmla="*/ 795867 h 1557867"/>
                  <a:gd name="connsiteX29" fmla="*/ 1862666 w 1871133"/>
                  <a:gd name="connsiteY29" fmla="*/ 618067 h 1557867"/>
                  <a:gd name="connsiteX30" fmla="*/ 1837266 w 1871133"/>
                  <a:gd name="connsiteY30" fmla="*/ 584200 h 1557867"/>
                  <a:gd name="connsiteX31" fmla="*/ 1811866 w 1871133"/>
                  <a:gd name="connsiteY31" fmla="*/ 541867 h 1557867"/>
                  <a:gd name="connsiteX32" fmla="*/ 1752600 w 1871133"/>
                  <a:gd name="connsiteY32" fmla="*/ 491067 h 1557867"/>
                  <a:gd name="connsiteX33" fmla="*/ 1718733 w 1871133"/>
                  <a:gd name="connsiteY33" fmla="*/ 474133 h 1557867"/>
                  <a:gd name="connsiteX34" fmla="*/ 1667933 w 1871133"/>
                  <a:gd name="connsiteY34" fmla="*/ 440267 h 1557867"/>
                  <a:gd name="connsiteX35" fmla="*/ 1651000 w 1871133"/>
                  <a:gd name="connsiteY35" fmla="*/ 423333 h 1557867"/>
                  <a:gd name="connsiteX36" fmla="*/ 1600200 w 1871133"/>
                  <a:gd name="connsiteY36" fmla="*/ 414867 h 1557867"/>
                  <a:gd name="connsiteX37" fmla="*/ 1507066 w 1871133"/>
                  <a:gd name="connsiteY37" fmla="*/ 372533 h 1557867"/>
                  <a:gd name="connsiteX38" fmla="*/ 1456266 w 1871133"/>
                  <a:gd name="connsiteY38" fmla="*/ 355600 h 1557867"/>
                  <a:gd name="connsiteX39" fmla="*/ 1422400 w 1871133"/>
                  <a:gd name="connsiteY39" fmla="*/ 330200 h 1557867"/>
                  <a:gd name="connsiteX40" fmla="*/ 1397000 w 1871133"/>
                  <a:gd name="connsiteY40" fmla="*/ 321733 h 1557867"/>
                  <a:gd name="connsiteX41" fmla="*/ 1337733 w 1871133"/>
                  <a:gd name="connsiteY41" fmla="*/ 304800 h 1557867"/>
                  <a:gd name="connsiteX42" fmla="*/ 1303866 w 1871133"/>
                  <a:gd name="connsiteY42" fmla="*/ 296333 h 1557867"/>
                  <a:gd name="connsiteX43" fmla="*/ 1244600 w 1871133"/>
                  <a:gd name="connsiteY43" fmla="*/ 279400 h 1557867"/>
                  <a:gd name="connsiteX44" fmla="*/ 1202266 w 1871133"/>
                  <a:gd name="connsiteY44" fmla="*/ 254000 h 1557867"/>
                  <a:gd name="connsiteX45" fmla="*/ 1193800 w 1871133"/>
                  <a:gd name="connsiteY45" fmla="*/ 211667 h 1557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1871133" h="1557867">
                    <a:moveTo>
                      <a:pt x="1193800" y="211667"/>
                    </a:moveTo>
                    <a:cubicBezTo>
                      <a:pt x="1181100" y="196145"/>
                      <a:pt x="1150376" y="175204"/>
                      <a:pt x="1126066" y="160867"/>
                    </a:cubicBezTo>
                    <a:cubicBezTo>
                      <a:pt x="910378" y="33666"/>
                      <a:pt x="947090" y="50328"/>
                      <a:pt x="821266" y="0"/>
                    </a:cubicBezTo>
                    <a:cubicBezTo>
                      <a:pt x="753533" y="2822"/>
                      <a:pt x="685498" y="1491"/>
                      <a:pt x="618066" y="8467"/>
                    </a:cubicBezTo>
                    <a:cubicBezTo>
                      <a:pt x="580853" y="12317"/>
                      <a:pt x="521162" y="66022"/>
                      <a:pt x="499533" y="76200"/>
                    </a:cubicBezTo>
                    <a:cubicBezTo>
                      <a:pt x="476397" y="87088"/>
                      <a:pt x="409574" y="96837"/>
                      <a:pt x="381000" y="101600"/>
                    </a:cubicBezTo>
                    <a:cubicBezTo>
                      <a:pt x="288000" y="141457"/>
                      <a:pt x="352913" y="107403"/>
                      <a:pt x="279400" y="160867"/>
                    </a:cubicBezTo>
                    <a:cubicBezTo>
                      <a:pt x="247370" y="184162"/>
                      <a:pt x="217845" y="195582"/>
                      <a:pt x="194733" y="228600"/>
                    </a:cubicBezTo>
                    <a:cubicBezTo>
                      <a:pt x="183876" y="244110"/>
                      <a:pt x="176680" y="261952"/>
                      <a:pt x="169333" y="279400"/>
                    </a:cubicBezTo>
                    <a:cubicBezTo>
                      <a:pt x="85535" y="478419"/>
                      <a:pt x="84750" y="482376"/>
                      <a:pt x="33866" y="618067"/>
                    </a:cubicBezTo>
                    <a:cubicBezTo>
                      <a:pt x="31044" y="637822"/>
                      <a:pt x="28037" y="657552"/>
                      <a:pt x="25400" y="677333"/>
                    </a:cubicBezTo>
                    <a:cubicBezTo>
                      <a:pt x="22393" y="699887"/>
                      <a:pt x="20887" y="722660"/>
                      <a:pt x="16933" y="745067"/>
                    </a:cubicBezTo>
                    <a:cubicBezTo>
                      <a:pt x="12411" y="770691"/>
                      <a:pt x="5644" y="795867"/>
                      <a:pt x="0" y="821267"/>
                    </a:cubicBezTo>
                    <a:cubicBezTo>
                      <a:pt x="14368" y="944837"/>
                      <a:pt x="9174" y="1144414"/>
                      <a:pt x="76200" y="1278467"/>
                    </a:cubicBezTo>
                    <a:cubicBezTo>
                      <a:pt x="100127" y="1326320"/>
                      <a:pt x="124789" y="1327255"/>
                      <a:pt x="169333" y="1354667"/>
                    </a:cubicBezTo>
                    <a:cubicBezTo>
                      <a:pt x="186665" y="1365333"/>
                      <a:pt x="203852" y="1376322"/>
                      <a:pt x="220133" y="1388533"/>
                    </a:cubicBezTo>
                    <a:cubicBezTo>
                      <a:pt x="237767" y="1401758"/>
                      <a:pt x="252032" y="1419526"/>
                      <a:pt x="270933" y="1430867"/>
                    </a:cubicBezTo>
                    <a:cubicBezTo>
                      <a:pt x="313626" y="1456483"/>
                      <a:pt x="390813" y="1497922"/>
                      <a:pt x="448733" y="1507067"/>
                    </a:cubicBezTo>
                    <a:cubicBezTo>
                      <a:pt x="500776" y="1515284"/>
                      <a:pt x="706146" y="1522953"/>
                      <a:pt x="728133" y="1524000"/>
                    </a:cubicBezTo>
                    <a:cubicBezTo>
                      <a:pt x="762000" y="1529644"/>
                      <a:pt x="795664" y="1536674"/>
                      <a:pt x="829733" y="1540933"/>
                    </a:cubicBezTo>
                    <a:cubicBezTo>
                      <a:pt x="890658" y="1548549"/>
                      <a:pt x="1034204" y="1555115"/>
                      <a:pt x="1083733" y="1557867"/>
                    </a:cubicBezTo>
                    <a:cubicBezTo>
                      <a:pt x="1087972" y="1557314"/>
                      <a:pt x="1320966" y="1530233"/>
                      <a:pt x="1371600" y="1515533"/>
                    </a:cubicBezTo>
                    <a:cubicBezTo>
                      <a:pt x="1429030" y="1498860"/>
                      <a:pt x="1540933" y="1456267"/>
                      <a:pt x="1540933" y="1456267"/>
                    </a:cubicBezTo>
                    <a:cubicBezTo>
                      <a:pt x="1592074" y="1417911"/>
                      <a:pt x="1646404" y="1382153"/>
                      <a:pt x="1684866" y="1329267"/>
                    </a:cubicBezTo>
                    <a:lnTo>
                      <a:pt x="1752600" y="1236133"/>
                    </a:lnTo>
                    <a:cubicBezTo>
                      <a:pt x="1756664" y="1207681"/>
                      <a:pt x="1761794" y="1163941"/>
                      <a:pt x="1769533" y="1134533"/>
                    </a:cubicBezTo>
                    <a:cubicBezTo>
                      <a:pt x="1779991" y="1094794"/>
                      <a:pt x="1793434" y="1055865"/>
                      <a:pt x="1803400" y="1016000"/>
                    </a:cubicBezTo>
                    <a:cubicBezTo>
                      <a:pt x="1856326" y="804294"/>
                      <a:pt x="1788689" y="1067487"/>
                      <a:pt x="1837266" y="897467"/>
                    </a:cubicBezTo>
                    <a:cubicBezTo>
                      <a:pt x="1863925" y="804161"/>
                      <a:pt x="1840178" y="857777"/>
                      <a:pt x="1871133" y="795867"/>
                    </a:cubicBezTo>
                    <a:cubicBezTo>
                      <a:pt x="1868311" y="736600"/>
                      <a:pt x="1872040" y="676656"/>
                      <a:pt x="1862666" y="618067"/>
                    </a:cubicBezTo>
                    <a:cubicBezTo>
                      <a:pt x="1860437" y="604133"/>
                      <a:pt x="1845093" y="595941"/>
                      <a:pt x="1837266" y="584200"/>
                    </a:cubicBezTo>
                    <a:cubicBezTo>
                      <a:pt x="1828138" y="570508"/>
                      <a:pt x="1821740" y="555032"/>
                      <a:pt x="1811866" y="541867"/>
                    </a:cubicBezTo>
                    <a:cubicBezTo>
                      <a:pt x="1799642" y="525569"/>
                      <a:pt x="1768758" y="501166"/>
                      <a:pt x="1752600" y="491067"/>
                    </a:cubicBezTo>
                    <a:cubicBezTo>
                      <a:pt x="1741897" y="484377"/>
                      <a:pt x="1729556" y="480627"/>
                      <a:pt x="1718733" y="474133"/>
                    </a:cubicBezTo>
                    <a:cubicBezTo>
                      <a:pt x="1701282" y="463662"/>
                      <a:pt x="1682323" y="454658"/>
                      <a:pt x="1667933" y="440267"/>
                    </a:cubicBezTo>
                    <a:cubicBezTo>
                      <a:pt x="1662289" y="434622"/>
                      <a:pt x="1658474" y="426136"/>
                      <a:pt x="1651000" y="423333"/>
                    </a:cubicBezTo>
                    <a:cubicBezTo>
                      <a:pt x="1634926" y="417305"/>
                      <a:pt x="1617133" y="417689"/>
                      <a:pt x="1600200" y="414867"/>
                    </a:cubicBezTo>
                    <a:cubicBezTo>
                      <a:pt x="1542562" y="380285"/>
                      <a:pt x="1573475" y="394670"/>
                      <a:pt x="1507066" y="372533"/>
                    </a:cubicBezTo>
                    <a:lnTo>
                      <a:pt x="1456266" y="355600"/>
                    </a:lnTo>
                    <a:cubicBezTo>
                      <a:pt x="1444977" y="347133"/>
                      <a:pt x="1434652" y="337201"/>
                      <a:pt x="1422400" y="330200"/>
                    </a:cubicBezTo>
                    <a:cubicBezTo>
                      <a:pt x="1414651" y="325772"/>
                      <a:pt x="1405548" y="324297"/>
                      <a:pt x="1397000" y="321733"/>
                    </a:cubicBezTo>
                    <a:cubicBezTo>
                      <a:pt x="1377320" y="315829"/>
                      <a:pt x="1357555" y="310206"/>
                      <a:pt x="1337733" y="304800"/>
                    </a:cubicBezTo>
                    <a:cubicBezTo>
                      <a:pt x="1326507" y="301738"/>
                      <a:pt x="1315055" y="299530"/>
                      <a:pt x="1303866" y="296333"/>
                    </a:cubicBezTo>
                    <a:cubicBezTo>
                      <a:pt x="1218831" y="272038"/>
                      <a:pt x="1350485" y="305873"/>
                      <a:pt x="1244600" y="279400"/>
                    </a:cubicBezTo>
                    <a:cubicBezTo>
                      <a:pt x="1216440" y="251241"/>
                      <a:pt x="1240734" y="270487"/>
                      <a:pt x="1202266" y="254000"/>
                    </a:cubicBezTo>
                    <a:cubicBezTo>
                      <a:pt x="1190665" y="249028"/>
                      <a:pt x="1206500" y="227189"/>
                      <a:pt x="1193800" y="211667"/>
                    </a:cubicBezTo>
                    <a:close/>
                  </a:path>
                </a:pathLst>
              </a:custGeom>
              <a:solidFill>
                <a:schemeClr val="accent5">
                  <a:alpha val="2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90414C20-03B9-D704-CA0E-353DC1EC3065}"/>
                  </a:ext>
                </a:extLst>
              </p:cNvPr>
              <p:cNvSpPr/>
              <p:nvPr/>
            </p:nvSpPr>
            <p:spPr>
              <a:xfrm>
                <a:off x="8763000" y="1337733"/>
                <a:ext cx="795867" cy="753534"/>
              </a:xfrm>
              <a:custGeom>
                <a:avLst/>
                <a:gdLst>
                  <a:gd name="connsiteX0" fmla="*/ 270933 w 795867"/>
                  <a:gd name="connsiteY0" fmla="*/ 67734 h 753534"/>
                  <a:gd name="connsiteX1" fmla="*/ 177800 w 795867"/>
                  <a:gd name="connsiteY1" fmla="*/ 110067 h 753534"/>
                  <a:gd name="connsiteX2" fmla="*/ 110067 w 795867"/>
                  <a:gd name="connsiteY2" fmla="*/ 177800 h 753534"/>
                  <a:gd name="connsiteX3" fmla="*/ 50800 w 795867"/>
                  <a:gd name="connsiteY3" fmla="*/ 220134 h 753534"/>
                  <a:gd name="connsiteX4" fmla="*/ 0 w 795867"/>
                  <a:gd name="connsiteY4" fmla="*/ 313267 h 753534"/>
                  <a:gd name="connsiteX5" fmla="*/ 50800 w 795867"/>
                  <a:gd name="connsiteY5" fmla="*/ 491067 h 753534"/>
                  <a:gd name="connsiteX6" fmla="*/ 84667 w 795867"/>
                  <a:gd name="connsiteY6" fmla="*/ 533400 h 753534"/>
                  <a:gd name="connsiteX7" fmla="*/ 127000 w 795867"/>
                  <a:gd name="connsiteY7" fmla="*/ 558800 h 753534"/>
                  <a:gd name="connsiteX8" fmla="*/ 177800 w 795867"/>
                  <a:gd name="connsiteY8" fmla="*/ 601134 h 753534"/>
                  <a:gd name="connsiteX9" fmla="*/ 186267 w 795867"/>
                  <a:gd name="connsiteY9" fmla="*/ 626534 h 753534"/>
                  <a:gd name="connsiteX10" fmla="*/ 245533 w 795867"/>
                  <a:gd name="connsiteY10" fmla="*/ 643467 h 753534"/>
                  <a:gd name="connsiteX11" fmla="*/ 338667 w 795867"/>
                  <a:gd name="connsiteY11" fmla="*/ 685800 h 753534"/>
                  <a:gd name="connsiteX12" fmla="*/ 457200 w 795867"/>
                  <a:gd name="connsiteY12" fmla="*/ 753534 h 753534"/>
                  <a:gd name="connsiteX13" fmla="*/ 567267 w 795867"/>
                  <a:gd name="connsiteY13" fmla="*/ 745067 h 753534"/>
                  <a:gd name="connsiteX14" fmla="*/ 643467 w 795867"/>
                  <a:gd name="connsiteY14" fmla="*/ 711200 h 753534"/>
                  <a:gd name="connsiteX15" fmla="*/ 685800 w 795867"/>
                  <a:gd name="connsiteY15" fmla="*/ 660400 h 753534"/>
                  <a:gd name="connsiteX16" fmla="*/ 745067 w 795867"/>
                  <a:gd name="connsiteY16" fmla="*/ 584200 h 753534"/>
                  <a:gd name="connsiteX17" fmla="*/ 770467 w 795867"/>
                  <a:gd name="connsiteY17" fmla="*/ 524934 h 753534"/>
                  <a:gd name="connsiteX18" fmla="*/ 787400 w 795867"/>
                  <a:gd name="connsiteY18" fmla="*/ 457200 h 753534"/>
                  <a:gd name="connsiteX19" fmla="*/ 795867 w 795867"/>
                  <a:gd name="connsiteY19" fmla="*/ 431800 h 753534"/>
                  <a:gd name="connsiteX20" fmla="*/ 745067 w 795867"/>
                  <a:gd name="connsiteY20" fmla="*/ 143934 h 753534"/>
                  <a:gd name="connsiteX21" fmla="*/ 728133 w 795867"/>
                  <a:gd name="connsiteY21" fmla="*/ 127000 h 753534"/>
                  <a:gd name="connsiteX22" fmla="*/ 660400 w 795867"/>
                  <a:gd name="connsiteY22" fmla="*/ 101600 h 753534"/>
                  <a:gd name="connsiteX23" fmla="*/ 592667 w 795867"/>
                  <a:gd name="connsiteY23" fmla="*/ 50800 h 753534"/>
                  <a:gd name="connsiteX24" fmla="*/ 533400 w 795867"/>
                  <a:gd name="connsiteY24" fmla="*/ 25400 h 753534"/>
                  <a:gd name="connsiteX25" fmla="*/ 431800 w 795867"/>
                  <a:gd name="connsiteY25" fmla="*/ 0 h 753534"/>
                  <a:gd name="connsiteX26" fmla="*/ 304800 w 795867"/>
                  <a:gd name="connsiteY26" fmla="*/ 16934 h 753534"/>
                  <a:gd name="connsiteX27" fmla="*/ 279400 w 795867"/>
                  <a:gd name="connsiteY27" fmla="*/ 50800 h 753534"/>
                  <a:gd name="connsiteX28" fmla="*/ 228600 w 795867"/>
                  <a:gd name="connsiteY28" fmla="*/ 93134 h 753534"/>
                  <a:gd name="connsiteX29" fmla="*/ 220133 w 795867"/>
                  <a:gd name="connsiteY29" fmla="*/ 93134 h 753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5867" h="753534">
                    <a:moveTo>
                      <a:pt x="270933" y="67734"/>
                    </a:moveTo>
                    <a:cubicBezTo>
                      <a:pt x="239889" y="81845"/>
                      <a:pt x="205944" y="90811"/>
                      <a:pt x="177800" y="110067"/>
                    </a:cubicBezTo>
                    <a:cubicBezTo>
                      <a:pt x="151448" y="128097"/>
                      <a:pt x="136049" y="159241"/>
                      <a:pt x="110067" y="177800"/>
                    </a:cubicBezTo>
                    <a:lnTo>
                      <a:pt x="50800" y="220134"/>
                    </a:lnTo>
                    <a:cubicBezTo>
                      <a:pt x="41298" y="234386"/>
                      <a:pt x="0" y="288775"/>
                      <a:pt x="0" y="313267"/>
                    </a:cubicBezTo>
                    <a:cubicBezTo>
                      <a:pt x="0" y="386700"/>
                      <a:pt x="14457" y="432010"/>
                      <a:pt x="50800" y="491067"/>
                    </a:cubicBezTo>
                    <a:cubicBezTo>
                      <a:pt x="60271" y="506457"/>
                      <a:pt x="71161" y="521394"/>
                      <a:pt x="84667" y="533400"/>
                    </a:cubicBezTo>
                    <a:cubicBezTo>
                      <a:pt x="96967" y="544333"/>
                      <a:pt x="113835" y="548926"/>
                      <a:pt x="127000" y="558800"/>
                    </a:cubicBezTo>
                    <a:cubicBezTo>
                      <a:pt x="257407" y="656605"/>
                      <a:pt x="59313" y="522140"/>
                      <a:pt x="177800" y="601134"/>
                    </a:cubicBezTo>
                    <a:cubicBezTo>
                      <a:pt x="180622" y="609601"/>
                      <a:pt x="179956" y="620223"/>
                      <a:pt x="186267" y="626534"/>
                    </a:cubicBezTo>
                    <a:cubicBezTo>
                      <a:pt x="190370" y="630637"/>
                      <a:pt x="245170" y="643322"/>
                      <a:pt x="245533" y="643467"/>
                    </a:cubicBezTo>
                    <a:cubicBezTo>
                      <a:pt x="277195" y="656132"/>
                      <a:pt x="307878" y="671139"/>
                      <a:pt x="338667" y="685800"/>
                    </a:cubicBezTo>
                    <a:cubicBezTo>
                      <a:pt x="427491" y="728097"/>
                      <a:pt x="401875" y="712041"/>
                      <a:pt x="457200" y="753534"/>
                    </a:cubicBezTo>
                    <a:cubicBezTo>
                      <a:pt x="493889" y="750712"/>
                      <a:pt x="531385" y="753222"/>
                      <a:pt x="567267" y="745067"/>
                    </a:cubicBezTo>
                    <a:cubicBezTo>
                      <a:pt x="594371" y="738907"/>
                      <a:pt x="620849" y="727356"/>
                      <a:pt x="643467" y="711200"/>
                    </a:cubicBezTo>
                    <a:cubicBezTo>
                      <a:pt x="661403" y="698388"/>
                      <a:pt x="672575" y="678034"/>
                      <a:pt x="685800" y="660400"/>
                    </a:cubicBezTo>
                    <a:cubicBezTo>
                      <a:pt x="746561" y="579385"/>
                      <a:pt x="693361" y="635906"/>
                      <a:pt x="745067" y="584200"/>
                    </a:cubicBezTo>
                    <a:cubicBezTo>
                      <a:pt x="753534" y="564445"/>
                      <a:pt x="763670" y="545324"/>
                      <a:pt x="770467" y="524934"/>
                    </a:cubicBezTo>
                    <a:cubicBezTo>
                      <a:pt x="777826" y="502855"/>
                      <a:pt x="781277" y="479653"/>
                      <a:pt x="787400" y="457200"/>
                    </a:cubicBezTo>
                    <a:cubicBezTo>
                      <a:pt x="789748" y="448590"/>
                      <a:pt x="793045" y="440267"/>
                      <a:pt x="795867" y="431800"/>
                    </a:cubicBezTo>
                    <a:cubicBezTo>
                      <a:pt x="778934" y="335845"/>
                      <a:pt x="766204" y="239052"/>
                      <a:pt x="745067" y="143934"/>
                    </a:cubicBezTo>
                    <a:cubicBezTo>
                      <a:pt x="743335" y="136141"/>
                      <a:pt x="735273" y="130570"/>
                      <a:pt x="728133" y="127000"/>
                    </a:cubicBezTo>
                    <a:cubicBezTo>
                      <a:pt x="706566" y="116216"/>
                      <a:pt x="681416" y="113422"/>
                      <a:pt x="660400" y="101600"/>
                    </a:cubicBezTo>
                    <a:cubicBezTo>
                      <a:pt x="635802" y="87764"/>
                      <a:pt x="616867" y="65320"/>
                      <a:pt x="592667" y="50800"/>
                    </a:cubicBezTo>
                    <a:cubicBezTo>
                      <a:pt x="574236" y="39742"/>
                      <a:pt x="553641" y="32629"/>
                      <a:pt x="533400" y="25400"/>
                    </a:cubicBezTo>
                    <a:cubicBezTo>
                      <a:pt x="493529" y="11161"/>
                      <a:pt x="471004" y="7841"/>
                      <a:pt x="431800" y="0"/>
                    </a:cubicBezTo>
                    <a:cubicBezTo>
                      <a:pt x="389467" y="5645"/>
                      <a:pt x="345316" y="3429"/>
                      <a:pt x="304800" y="16934"/>
                    </a:cubicBezTo>
                    <a:cubicBezTo>
                      <a:pt x="291413" y="21396"/>
                      <a:pt x="288583" y="40086"/>
                      <a:pt x="279400" y="50800"/>
                    </a:cubicBezTo>
                    <a:cubicBezTo>
                      <a:pt x="265357" y="67183"/>
                      <a:pt x="248196" y="83336"/>
                      <a:pt x="228600" y="93134"/>
                    </a:cubicBezTo>
                    <a:cubicBezTo>
                      <a:pt x="226076" y="94396"/>
                      <a:pt x="222955" y="93134"/>
                      <a:pt x="220133" y="93134"/>
                    </a:cubicBezTo>
                  </a:path>
                </a:pathLst>
              </a:custGeom>
              <a:solidFill>
                <a:schemeClr val="accent2">
                  <a:alpha val="25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D19A437-13F8-24CF-AB74-BDCFAF22BAD5}"/>
                </a:ext>
              </a:extLst>
            </p:cNvPr>
            <p:cNvSpPr/>
            <p:nvPr/>
          </p:nvSpPr>
          <p:spPr>
            <a:xfrm>
              <a:off x="10718497" y="3886200"/>
              <a:ext cx="1323013" cy="1008981"/>
            </a:xfrm>
            <a:custGeom>
              <a:avLst/>
              <a:gdLst>
                <a:gd name="connsiteX0" fmla="*/ 1041703 w 1323013"/>
                <a:gd name="connsiteY0" fmla="*/ 50800 h 1008981"/>
                <a:gd name="connsiteX1" fmla="*/ 965503 w 1323013"/>
                <a:gd name="connsiteY1" fmla="*/ 25400 h 1008981"/>
                <a:gd name="connsiteX2" fmla="*/ 813103 w 1323013"/>
                <a:gd name="connsiteY2" fmla="*/ 0 h 1008981"/>
                <a:gd name="connsiteX3" fmla="*/ 559103 w 1323013"/>
                <a:gd name="connsiteY3" fmla="*/ 8467 h 1008981"/>
                <a:gd name="connsiteX4" fmla="*/ 508303 w 1323013"/>
                <a:gd name="connsiteY4" fmla="*/ 25400 h 1008981"/>
                <a:gd name="connsiteX5" fmla="*/ 355903 w 1323013"/>
                <a:gd name="connsiteY5" fmla="*/ 118533 h 1008981"/>
                <a:gd name="connsiteX6" fmla="*/ 288170 w 1323013"/>
                <a:gd name="connsiteY6" fmla="*/ 152400 h 1008981"/>
                <a:gd name="connsiteX7" fmla="*/ 42636 w 1323013"/>
                <a:gd name="connsiteY7" fmla="*/ 431800 h 1008981"/>
                <a:gd name="connsiteX8" fmla="*/ 17236 w 1323013"/>
                <a:gd name="connsiteY8" fmla="*/ 491067 h 1008981"/>
                <a:gd name="connsiteX9" fmla="*/ 303 w 1323013"/>
                <a:gd name="connsiteY9" fmla="*/ 584200 h 1008981"/>
                <a:gd name="connsiteX10" fmla="*/ 59570 w 1323013"/>
                <a:gd name="connsiteY10" fmla="*/ 753533 h 1008981"/>
                <a:gd name="connsiteX11" fmla="*/ 245836 w 1323013"/>
                <a:gd name="connsiteY11" fmla="*/ 880533 h 1008981"/>
                <a:gd name="connsiteX12" fmla="*/ 364370 w 1323013"/>
                <a:gd name="connsiteY12" fmla="*/ 948267 h 1008981"/>
                <a:gd name="connsiteX13" fmla="*/ 508303 w 1323013"/>
                <a:gd name="connsiteY13" fmla="*/ 965200 h 1008981"/>
                <a:gd name="connsiteX14" fmla="*/ 719970 w 1323013"/>
                <a:gd name="connsiteY14" fmla="*/ 1007533 h 1008981"/>
                <a:gd name="connsiteX15" fmla="*/ 1016303 w 1323013"/>
                <a:gd name="connsiteY15" fmla="*/ 939800 h 1008981"/>
                <a:gd name="connsiteX16" fmla="*/ 1134836 w 1323013"/>
                <a:gd name="connsiteY16" fmla="*/ 872067 h 1008981"/>
                <a:gd name="connsiteX17" fmla="*/ 1194103 w 1323013"/>
                <a:gd name="connsiteY17" fmla="*/ 829733 h 1008981"/>
                <a:gd name="connsiteX18" fmla="*/ 1219503 w 1323013"/>
                <a:gd name="connsiteY18" fmla="*/ 778933 h 1008981"/>
                <a:gd name="connsiteX19" fmla="*/ 1278770 w 1323013"/>
                <a:gd name="connsiteY19" fmla="*/ 677333 h 1008981"/>
                <a:gd name="connsiteX20" fmla="*/ 1295703 w 1323013"/>
                <a:gd name="connsiteY20" fmla="*/ 575733 h 1008981"/>
                <a:gd name="connsiteX21" fmla="*/ 1312636 w 1323013"/>
                <a:gd name="connsiteY21" fmla="*/ 516467 h 1008981"/>
                <a:gd name="connsiteX22" fmla="*/ 1312636 w 1323013"/>
                <a:gd name="connsiteY22" fmla="*/ 245533 h 1008981"/>
                <a:gd name="connsiteX23" fmla="*/ 1304170 w 1323013"/>
                <a:gd name="connsiteY23" fmla="*/ 211667 h 1008981"/>
                <a:gd name="connsiteX24" fmla="*/ 1261836 w 1323013"/>
                <a:gd name="connsiteY24" fmla="*/ 160867 h 1008981"/>
                <a:gd name="connsiteX25" fmla="*/ 1253370 w 1323013"/>
                <a:gd name="connsiteY25" fmla="*/ 127000 h 1008981"/>
                <a:gd name="connsiteX26" fmla="*/ 1202570 w 1323013"/>
                <a:gd name="connsiteY26" fmla="*/ 110067 h 1008981"/>
                <a:gd name="connsiteX27" fmla="*/ 1177170 w 1323013"/>
                <a:gd name="connsiteY27" fmla="*/ 93133 h 1008981"/>
                <a:gd name="connsiteX28" fmla="*/ 1151770 w 1323013"/>
                <a:gd name="connsiteY28" fmla="*/ 67733 h 1008981"/>
                <a:gd name="connsiteX29" fmla="*/ 1117903 w 1323013"/>
                <a:gd name="connsiteY29" fmla="*/ 50800 h 1008981"/>
                <a:gd name="connsiteX30" fmla="*/ 1041703 w 1323013"/>
                <a:gd name="connsiteY30" fmla="*/ 50800 h 10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23013" h="1008981">
                  <a:moveTo>
                    <a:pt x="1041703" y="50800"/>
                  </a:moveTo>
                  <a:cubicBezTo>
                    <a:pt x="1016303" y="46567"/>
                    <a:pt x="991639" y="31208"/>
                    <a:pt x="965503" y="25400"/>
                  </a:cubicBezTo>
                  <a:cubicBezTo>
                    <a:pt x="915229" y="14228"/>
                    <a:pt x="813103" y="0"/>
                    <a:pt x="813103" y="0"/>
                  </a:cubicBezTo>
                  <a:cubicBezTo>
                    <a:pt x="728436" y="2822"/>
                    <a:pt x="643524" y="1432"/>
                    <a:pt x="559103" y="8467"/>
                  </a:cubicBezTo>
                  <a:cubicBezTo>
                    <a:pt x="541315" y="9949"/>
                    <a:pt x="524614" y="18151"/>
                    <a:pt x="508303" y="25400"/>
                  </a:cubicBezTo>
                  <a:cubicBezTo>
                    <a:pt x="289223" y="122769"/>
                    <a:pt x="492704" y="30589"/>
                    <a:pt x="355903" y="118533"/>
                  </a:cubicBezTo>
                  <a:cubicBezTo>
                    <a:pt x="334669" y="132183"/>
                    <a:pt x="308585" y="137553"/>
                    <a:pt x="288170" y="152400"/>
                  </a:cubicBezTo>
                  <a:cubicBezTo>
                    <a:pt x="193685" y="221116"/>
                    <a:pt x="88829" y="324016"/>
                    <a:pt x="42636" y="431800"/>
                  </a:cubicBezTo>
                  <a:lnTo>
                    <a:pt x="17236" y="491067"/>
                  </a:lnTo>
                  <a:cubicBezTo>
                    <a:pt x="11592" y="522111"/>
                    <a:pt x="-2213" y="552747"/>
                    <a:pt x="303" y="584200"/>
                  </a:cubicBezTo>
                  <a:cubicBezTo>
                    <a:pt x="912" y="591811"/>
                    <a:pt x="33512" y="725470"/>
                    <a:pt x="59570" y="753533"/>
                  </a:cubicBezTo>
                  <a:cubicBezTo>
                    <a:pt x="116435" y="814773"/>
                    <a:pt x="176389" y="836672"/>
                    <a:pt x="245836" y="880533"/>
                  </a:cubicBezTo>
                  <a:cubicBezTo>
                    <a:pt x="289643" y="908200"/>
                    <a:pt x="311959" y="937348"/>
                    <a:pt x="364370" y="948267"/>
                  </a:cubicBezTo>
                  <a:cubicBezTo>
                    <a:pt x="411663" y="958120"/>
                    <a:pt x="460325" y="959556"/>
                    <a:pt x="508303" y="965200"/>
                  </a:cubicBezTo>
                  <a:cubicBezTo>
                    <a:pt x="577510" y="986495"/>
                    <a:pt x="645046" y="1015858"/>
                    <a:pt x="719970" y="1007533"/>
                  </a:cubicBezTo>
                  <a:cubicBezTo>
                    <a:pt x="732238" y="1006170"/>
                    <a:pt x="959871" y="961298"/>
                    <a:pt x="1016303" y="939800"/>
                  </a:cubicBezTo>
                  <a:cubicBezTo>
                    <a:pt x="1093007" y="910579"/>
                    <a:pt x="1084933" y="907713"/>
                    <a:pt x="1134836" y="872067"/>
                  </a:cubicBezTo>
                  <a:cubicBezTo>
                    <a:pt x="1221528" y="810142"/>
                    <a:pt x="1083381" y="912774"/>
                    <a:pt x="1194103" y="829733"/>
                  </a:cubicBezTo>
                  <a:cubicBezTo>
                    <a:pt x="1202570" y="812800"/>
                    <a:pt x="1210309" y="795483"/>
                    <a:pt x="1219503" y="778933"/>
                  </a:cubicBezTo>
                  <a:cubicBezTo>
                    <a:pt x="1238544" y="744659"/>
                    <a:pt x="1278770" y="677333"/>
                    <a:pt x="1278770" y="677333"/>
                  </a:cubicBezTo>
                  <a:cubicBezTo>
                    <a:pt x="1283550" y="643872"/>
                    <a:pt x="1287448" y="608753"/>
                    <a:pt x="1295703" y="575733"/>
                  </a:cubicBezTo>
                  <a:cubicBezTo>
                    <a:pt x="1300686" y="555801"/>
                    <a:pt x="1306992" y="536222"/>
                    <a:pt x="1312636" y="516467"/>
                  </a:cubicBezTo>
                  <a:cubicBezTo>
                    <a:pt x="1326688" y="390004"/>
                    <a:pt x="1326256" y="429412"/>
                    <a:pt x="1312636" y="245533"/>
                  </a:cubicBezTo>
                  <a:cubicBezTo>
                    <a:pt x="1311776" y="233929"/>
                    <a:pt x="1310157" y="221645"/>
                    <a:pt x="1304170" y="211667"/>
                  </a:cubicBezTo>
                  <a:cubicBezTo>
                    <a:pt x="1292829" y="192766"/>
                    <a:pt x="1275947" y="177800"/>
                    <a:pt x="1261836" y="160867"/>
                  </a:cubicBezTo>
                  <a:cubicBezTo>
                    <a:pt x="1259014" y="149578"/>
                    <a:pt x="1262205" y="134573"/>
                    <a:pt x="1253370" y="127000"/>
                  </a:cubicBezTo>
                  <a:cubicBezTo>
                    <a:pt x="1239818" y="115384"/>
                    <a:pt x="1202570" y="110067"/>
                    <a:pt x="1202570" y="110067"/>
                  </a:cubicBezTo>
                  <a:cubicBezTo>
                    <a:pt x="1194103" y="104422"/>
                    <a:pt x="1184987" y="99647"/>
                    <a:pt x="1177170" y="93133"/>
                  </a:cubicBezTo>
                  <a:cubicBezTo>
                    <a:pt x="1167972" y="85468"/>
                    <a:pt x="1161513" y="74692"/>
                    <a:pt x="1151770" y="67733"/>
                  </a:cubicBezTo>
                  <a:cubicBezTo>
                    <a:pt x="1141499" y="60397"/>
                    <a:pt x="1129622" y="55487"/>
                    <a:pt x="1117903" y="50800"/>
                  </a:cubicBezTo>
                  <a:cubicBezTo>
                    <a:pt x="1073338" y="32975"/>
                    <a:pt x="1067103" y="55033"/>
                    <a:pt x="1041703" y="50800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19AEC70-3362-1983-5751-559087A344B4}"/>
              </a:ext>
            </a:extLst>
          </p:cNvPr>
          <p:cNvGrpSpPr/>
          <p:nvPr/>
        </p:nvGrpSpPr>
        <p:grpSpPr>
          <a:xfrm>
            <a:off x="9599506" y="2973333"/>
            <a:ext cx="2126448" cy="1939846"/>
            <a:chOff x="7318289" y="1337733"/>
            <a:chExt cx="4709377" cy="4296116"/>
          </a:xfrm>
        </p:grpSpPr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E376CEA1-624B-9D07-6C7D-28E8623C2F37}"/>
                </a:ext>
              </a:extLst>
            </p:cNvPr>
            <p:cNvSpPr/>
            <p:nvPr/>
          </p:nvSpPr>
          <p:spPr>
            <a:xfrm>
              <a:off x="7318289" y="1888067"/>
              <a:ext cx="1617134" cy="1617133"/>
            </a:xfrm>
            <a:custGeom>
              <a:avLst/>
              <a:gdLst>
                <a:gd name="connsiteX0" fmla="*/ 1227667 w 1617134"/>
                <a:gd name="connsiteY0" fmla="*/ 499533 h 1617133"/>
                <a:gd name="connsiteX1" fmla="*/ 1117600 w 1617134"/>
                <a:gd name="connsiteY1" fmla="*/ 431800 h 1617133"/>
                <a:gd name="connsiteX2" fmla="*/ 973667 w 1617134"/>
                <a:gd name="connsiteY2" fmla="*/ 296333 h 1617133"/>
                <a:gd name="connsiteX3" fmla="*/ 897467 w 1617134"/>
                <a:gd name="connsiteY3" fmla="*/ 177800 h 1617133"/>
                <a:gd name="connsiteX4" fmla="*/ 855134 w 1617134"/>
                <a:gd name="connsiteY4" fmla="*/ 101600 h 1617133"/>
                <a:gd name="connsiteX5" fmla="*/ 812800 w 1617134"/>
                <a:gd name="connsiteY5" fmla="*/ 76200 h 1617133"/>
                <a:gd name="connsiteX6" fmla="*/ 702734 w 1617134"/>
                <a:gd name="connsiteY6" fmla="*/ 0 h 1617133"/>
                <a:gd name="connsiteX7" fmla="*/ 524934 w 1617134"/>
                <a:gd name="connsiteY7" fmla="*/ 16933 h 1617133"/>
                <a:gd name="connsiteX8" fmla="*/ 270934 w 1617134"/>
                <a:gd name="connsiteY8" fmla="*/ 143933 h 1617133"/>
                <a:gd name="connsiteX9" fmla="*/ 203200 w 1617134"/>
                <a:gd name="connsiteY9" fmla="*/ 177800 h 1617133"/>
                <a:gd name="connsiteX10" fmla="*/ 101600 w 1617134"/>
                <a:gd name="connsiteY10" fmla="*/ 237066 h 1617133"/>
                <a:gd name="connsiteX11" fmla="*/ 67734 w 1617134"/>
                <a:gd name="connsiteY11" fmla="*/ 270933 h 1617133"/>
                <a:gd name="connsiteX12" fmla="*/ 0 w 1617134"/>
                <a:gd name="connsiteY12" fmla="*/ 414866 h 1617133"/>
                <a:gd name="connsiteX13" fmla="*/ 16934 w 1617134"/>
                <a:gd name="connsiteY13" fmla="*/ 592666 h 1617133"/>
                <a:gd name="connsiteX14" fmla="*/ 42334 w 1617134"/>
                <a:gd name="connsiteY14" fmla="*/ 643466 h 1617133"/>
                <a:gd name="connsiteX15" fmla="*/ 67734 w 1617134"/>
                <a:gd name="connsiteY15" fmla="*/ 1041400 h 1617133"/>
                <a:gd name="connsiteX16" fmla="*/ 93134 w 1617134"/>
                <a:gd name="connsiteY16" fmla="*/ 1134533 h 1617133"/>
                <a:gd name="connsiteX17" fmla="*/ 110067 w 1617134"/>
                <a:gd name="connsiteY17" fmla="*/ 1219200 h 1617133"/>
                <a:gd name="connsiteX18" fmla="*/ 152400 w 1617134"/>
                <a:gd name="connsiteY18" fmla="*/ 1295400 h 1617133"/>
                <a:gd name="connsiteX19" fmla="*/ 177800 w 1617134"/>
                <a:gd name="connsiteY19" fmla="*/ 1354666 h 1617133"/>
                <a:gd name="connsiteX20" fmla="*/ 194734 w 1617134"/>
                <a:gd name="connsiteY20" fmla="*/ 1371600 h 1617133"/>
                <a:gd name="connsiteX21" fmla="*/ 228600 w 1617134"/>
                <a:gd name="connsiteY21" fmla="*/ 1397000 h 1617133"/>
                <a:gd name="connsiteX22" fmla="*/ 338667 w 1617134"/>
                <a:gd name="connsiteY22" fmla="*/ 1422400 h 1617133"/>
                <a:gd name="connsiteX23" fmla="*/ 381000 w 1617134"/>
                <a:gd name="connsiteY23" fmla="*/ 1430866 h 1617133"/>
                <a:gd name="connsiteX24" fmla="*/ 533400 w 1617134"/>
                <a:gd name="connsiteY24" fmla="*/ 1464733 h 1617133"/>
                <a:gd name="connsiteX25" fmla="*/ 668867 w 1617134"/>
                <a:gd name="connsiteY25" fmla="*/ 1507066 h 1617133"/>
                <a:gd name="connsiteX26" fmla="*/ 728134 w 1617134"/>
                <a:gd name="connsiteY26" fmla="*/ 1524000 h 1617133"/>
                <a:gd name="connsiteX27" fmla="*/ 778934 w 1617134"/>
                <a:gd name="connsiteY27" fmla="*/ 1549400 h 1617133"/>
                <a:gd name="connsiteX28" fmla="*/ 821267 w 1617134"/>
                <a:gd name="connsiteY28" fmla="*/ 1557866 h 1617133"/>
                <a:gd name="connsiteX29" fmla="*/ 965200 w 1617134"/>
                <a:gd name="connsiteY29" fmla="*/ 1583266 h 1617133"/>
                <a:gd name="connsiteX30" fmla="*/ 1032934 w 1617134"/>
                <a:gd name="connsiteY30" fmla="*/ 1591733 h 1617133"/>
                <a:gd name="connsiteX31" fmla="*/ 1185334 w 1617134"/>
                <a:gd name="connsiteY31" fmla="*/ 1617133 h 1617133"/>
                <a:gd name="connsiteX32" fmla="*/ 1464734 w 1617134"/>
                <a:gd name="connsiteY32" fmla="*/ 1515533 h 1617133"/>
                <a:gd name="connsiteX33" fmla="*/ 1549400 w 1617134"/>
                <a:gd name="connsiteY33" fmla="*/ 1430866 h 1617133"/>
                <a:gd name="connsiteX34" fmla="*/ 1617134 w 1617134"/>
                <a:gd name="connsiteY34" fmla="*/ 1312333 h 1617133"/>
                <a:gd name="connsiteX35" fmla="*/ 1600200 w 1617134"/>
                <a:gd name="connsiteY35" fmla="*/ 965200 h 1617133"/>
                <a:gd name="connsiteX36" fmla="*/ 1583267 w 1617134"/>
                <a:gd name="connsiteY36" fmla="*/ 855133 h 1617133"/>
                <a:gd name="connsiteX37" fmla="*/ 1532467 w 1617134"/>
                <a:gd name="connsiteY37" fmla="*/ 753533 h 1617133"/>
                <a:gd name="connsiteX38" fmla="*/ 1464734 w 1617134"/>
                <a:gd name="connsiteY38" fmla="*/ 694266 h 1617133"/>
                <a:gd name="connsiteX39" fmla="*/ 1405467 w 1617134"/>
                <a:gd name="connsiteY39" fmla="*/ 643466 h 1617133"/>
                <a:gd name="connsiteX40" fmla="*/ 1371600 w 1617134"/>
                <a:gd name="connsiteY40" fmla="*/ 618066 h 1617133"/>
                <a:gd name="connsiteX41" fmla="*/ 1346200 w 1617134"/>
                <a:gd name="connsiteY41" fmla="*/ 592666 h 1617133"/>
                <a:gd name="connsiteX42" fmla="*/ 1320800 w 1617134"/>
                <a:gd name="connsiteY42" fmla="*/ 584200 h 1617133"/>
                <a:gd name="connsiteX43" fmla="*/ 1270000 w 1617134"/>
                <a:gd name="connsiteY43" fmla="*/ 550333 h 1617133"/>
                <a:gd name="connsiteX44" fmla="*/ 1244600 w 1617134"/>
                <a:gd name="connsiteY44" fmla="*/ 524933 h 1617133"/>
                <a:gd name="connsiteX45" fmla="*/ 1227667 w 1617134"/>
                <a:gd name="connsiteY45" fmla="*/ 499533 h 1617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617134" h="1617133">
                  <a:moveTo>
                    <a:pt x="1227667" y="499533"/>
                  </a:moveTo>
                  <a:cubicBezTo>
                    <a:pt x="1206500" y="484011"/>
                    <a:pt x="1175203" y="476602"/>
                    <a:pt x="1117600" y="431800"/>
                  </a:cubicBezTo>
                  <a:cubicBezTo>
                    <a:pt x="1056141" y="383999"/>
                    <a:pt x="1016961" y="356945"/>
                    <a:pt x="973667" y="296333"/>
                  </a:cubicBezTo>
                  <a:cubicBezTo>
                    <a:pt x="946366" y="258111"/>
                    <a:pt x="921889" y="217923"/>
                    <a:pt x="897467" y="177800"/>
                  </a:cubicBezTo>
                  <a:cubicBezTo>
                    <a:pt x="882359" y="152980"/>
                    <a:pt x="873736" y="123922"/>
                    <a:pt x="855134" y="101600"/>
                  </a:cubicBezTo>
                  <a:cubicBezTo>
                    <a:pt x="844599" y="88958"/>
                    <a:pt x="826191" y="85765"/>
                    <a:pt x="812800" y="76200"/>
                  </a:cubicBezTo>
                  <a:cubicBezTo>
                    <a:pt x="701106" y="-3582"/>
                    <a:pt x="775395" y="36331"/>
                    <a:pt x="702734" y="0"/>
                  </a:cubicBezTo>
                  <a:cubicBezTo>
                    <a:pt x="643467" y="5644"/>
                    <a:pt x="581414" y="-1894"/>
                    <a:pt x="524934" y="16933"/>
                  </a:cubicBezTo>
                  <a:cubicBezTo>
                    <a:pt x="435131" y="46867"/>
                    <a:pt x="355601" y="101600"/>
                    <a:pt x="270934" y="143933"/>
                  </a:cubicBezTo>
                  <a:cubicBezTo>
                    <a:pt x="248356" y="155222"/>
                    <a:pt x="224204" y="163798"/>
                    <a:pt x="203200" y="177800"/>
                  </a:cubicBezTo>
                  <a:cubicBezTo>
                    <a:pt x="136647" y="222167"/>
                    <a:pt x="170603" y="202565"/>
                    <a:pt x="101600" y="237066"/>
                  </a:cubicBezTo>
                  <a:cubicBezTo>
                    <a:pt x="90311" y="248355"/>
                    <a:pt x="77124" y="258022"/>
                    <a:pt x="67734" y="270933"/>
                  </a:cubicBezTo>
                  <a:cubicBezTo>
                    <a:pt x="35102" y="315803"/>
                    <a:pt x="20522" y="363563"/>
                    <a:pt x="0" y="414866"/>
                  </a:cubicBezTo>
                  <a:cubicBezTo>
                    <a:pt x="107" y="416582"/>
                    <a:pt x="2538" y="553078"/>
                    <a:pt x="16934" y="592666"/>
                  </a:cubicBezTo>
                  <a:cubicBezTo>
                    <a:pt x="23404" y="610458"/>
                    <a:pt x="33867" y="626533"/>
                    <a:pt x="42334" y="643466"/>
                  </a:cubicBezTo>
                  <a:cubicBezTo>
                    <a:pt x="91943" y="841907"/>
                    <a:pt x="30414" y="574906"/>
                    <a:pt x="67734" y="1041400"/>
                  </a:cubicBezTo>
                  <a:cubicBezTo>
                    <a:pt x="70300" y="1073476"/>
                    <a:pt x="85681" y="1103230"/>
                    <a:pt x="93134" y="1134533"/>
                  </a:cubicBezTo>
                  <a:cubicBezTo>
                    <a:pt x="99800" y="1162532"/>
                    <a:pt x="100117" y="1192193"/>
                    <a:pt x="110067" y="1219200"/>
                  </a:cubicBezTo>
                  <a:cubicBezTo>
                    <a:pt x="120112" y="1246465"/>
                    <a:pt x="139406" y="1269411"/>
                    <a:pt x="152400" y="1295400"/>
                  </a:cubicBezTo>
                  <a:cubicBezTo>
                    <a:pt x="162012" y="1314624"/>
                    <a:pt x="167362" y="1335878"/>
                    <a:pt x="177800" y="1354666"/>
                  </a:cubicBezTo>
                  <a:cubicBezTo>
                    <a:pt x="181677" y="1361644"/>
                    <a:pt x="188602" y="1366490"/>
                    <a:pt x="194734" y="1371600"/>
                  </a:cubicBezTo>
                  <a:cubicBezTo>
                    <a:pt x="205574" y="1380634"/>
                    <a:pt x="215979" y="1390689"/>
                    <a:pt x="228600" y="1397000"/>
                  </a:cubicBezTo>
                  <a:cubicBezTo>
                    <a:pt x="268379" y="1416889"/>
                    <a:pt x="295220" y="1415159"/>
                    <a:pt x="338667" y="1422400"/>
                  </a:cubicBezTo>
                  <a:cubicBezTo>
                    <a:pt x="352862" y="1424766"/>
                    <a:pt x="366938" y="1427809"/>
                    <a:pt x="381000" y="1430866"/>
                  </a:cubicBezTo>
                  <a:cubicBezTo>
                    <a:pt x="431852" y="1441921"/>
                    <a:pt x="483363" y="1450437"/>
                    <a:pt x="533400" y="1464733"/>
                  </a:cubicBezTo>
                  <a:cubicBezTo>
                    <a:pt x="675490" y="1505329"/>
                    <a:pt x="498795" y="1453918"/>
                    <a:pt x="668867" y="1507066"/>
                  </a:cubicBezTo>
                  <a:cubicBezTo>
                    <a:pt x="688478" y="1513195"/>
                    <a:pt x="708957" y="1516624"/>
                    <a:pt x="728134" y="1524000"/>
                  </a:cubicBezTo>
                  <a:cubicBezTo>
                    <a:pt x="745804" y="1530796"/>
                    <a:pt x="761142" y="1542930"/>
                    <a:pt x="778934" y="1549400"/>
                  </a:cubicBezTo>
                  <a:cubicBezTo>
                    <a:pt x="792458" y="1554318"/>
                    <a:pt x="807109" y="1555292"/>
                    <a:pt x="821267" y="1557866"/>
                  </a:cubicBezTo>
                  <a:lnTo>
                    <a:pt x="965200" y="1583266"/>
                  </a:lnTo>
                  <a:cubicBezTo>
                    <a:pt x="987668" y="1586861"/>
                    <a:pt x="1010527" y="1587779"/>
                    <a:pt x="1032934" y="1591733"/>
                  </a:cubicBezTo>
                  <a:cubicBezTo>
                    <a:pt x="1204885" y="1622077"/>
                    <a:pt x="1013731" y="1598065"/>
                    <a:pt x="1185334" y="1617133"/>
                  </a:cubicBezTo>
                  <a:cubicBezTo>
                    <a:pt x="1402752" y="1580896"/>
                    <a:pt x="1346765" y="1627294"/>
                    <a:pt x="1464734" y="1515533"/>
                  </a:cubicBezTo>
                  <a:cubicBezTo>
                    <a:pt x="1493708" y="1488084"/>
                    <a:pt x="1529598" y="1465519"/>
                    <a:pt x="1549400" y="1430866"/>
                  </a:cubicBezTo>
                  <a:lnTo>
                    <a:pt x="1617134" y="1312333"/>
                  </a:lnTo>
                  <a:cubicBezTo>
                    <a:pt x="1611489" y="1196622"/>
                    <a:pt x="1608758" y="1080732"/>
                    <a:pt x="1600200" y="965200"/>
                  </a:cubicBezTo>
                  <a:cubicBezTo>
                    <a:pt x="1597458" y="928181"/>
                    <a:pt x="1594580" y="890488"/>
                    <a:pt x="1583267" y="855133"/>
                  </a:cubicBezTo>
                  <a:cubicBezTo>
                    <a:pt x="1571727" y="819070"/>
                    <a:pt x="1560962" y="778467"/>
                    <a:pt x="1532467" y="753533"/>
                  </a:cubicBezTo>
                  <a:cubicBezTo>
                    <a:pt x="1509889" y="733777"/>
                    <a:pt x="1485948" y="715480"/>
                    <a:pt x="1464734" y="694266"/>
                  </a:cubicBezTo>
                  <a:cubicBezTo>
                    <a:pt x="1410502" y="640034"/>
                    <a:pt x="1455315" y="660083"/>
                    <a:pt x="1405467" y="643466"/>
                  </a:cubicBezTo>
                  <a:cubicBezTo>
                    <a:pt x="1394178" y="634999"/>
                    <a:pt x="1382314" y="627249"/>
                    <a:pt x="1371600" y="618066"/>
                  </a:cubicBezTo>
                  <a:cubicBezTo>
                    <a:pt x="1362509" y="610274"/>
                    <a:pt x="1356163" y="599308"/>
                    <a:pt x="1346200" y="592666"/>
                  </a:cubicBezTo>
                  <a:cubicBezTo>
                    <a:pt x="1338774" y="587716"/>
                    <a:pt x="1329267" y="587022"/>
                    <a:pt x="1320800" y="584200"/>
                  </a:cubicBezTo>
                  <a:cubicBezTo>
                    <a:pt x="1284173" y="529259"/>
                    <a:pt x="1328878" y="583978"/>
                    <a:pt x="1270000" y="550333"/>
                  </a:cubicBezTo>
                  <a:cubicBezTo>
                    <a:pt x="1259604" y="544392"/>
                    <a:pt x="1253950" y="532413"/>
                    <a:pt x="1244600" y="524933"/>
                  </a:cubicBezTo>
                  <a:cubicBezTo>
                    <a:pt x="1239672" y="520991"/>
                    <a:pt x="1248834" y="515055"/>
                    <a:pt x="1227667" y="499533"/>
                  </a:cubicBezTo>
                  <a:close/>
                </a:path>
              </a:pathLst>
            </a:custGeom>
            <a:solidFill>
              <a:schemeClr val="accent1">
                <a:alpha val="25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459D575-FBD3-1C9B-F273-25D6AE400CF7}"/>
                </a:ext>
              </a:extLst>
            </p:cNvPr>
            <p:cNvSpPr/>
            <p:nvPr/>
          </p:nvSpPr>
          <p:spPr>
            <a:xfrm>
              <a:off x="10154623" y="1752600"/>
              <a:ext cx="1871133" cy="1557867"/>
            </a:xfrm>
            <a:custGeom>
              <a:avLst/>
              <a:gdLst>
                <a:gd name="connsiteX0" fmla="*/ 1193800 w 1871133"/>
                <a:gd name="connsiteY0" fmla="*/ 211667 h 1557867"/>
                <a:gd name="connsiteX1" fmla="*/ 1126066 w 1871133"/>
                <a:gd name="connsiteY1" fmla="*/ 160867 h 1557867"/>
                <a:gd name="connsiteX2" fmla="*/ 821266 w 1871133"/>
                <a:gd name="connsiteY2" fmla="*/ 0 h 1557867"/>
                <a:gd name="connsiteX3" fmla="*/ 618066 w 1871133"/>
                <a:gd name="connsiteY3" fmla="*/ 8467 h 1557867"/>
                <a:gd name="connsiteX4" fmla="*/ 499533 w 1871133"/>
                <a:gd name="connsiteY4" fmla="*/ 76200 h 1557867"/>
                <a:gd name="connsiteX5" fmla="*/ 381000 w 1871133"/>
                <a:gd name="connsiteY5" fmla="*/ 101600 h 1557867"/>
                <a:gd name="connsiteX6" fmla="*/ 279400 w 1871133"/>
                <a:gd name="connsiteY6" fmla="*/ 160867 h 1557867"/>
                <a:gd name="connsiteX7" fmla="*/ 194733 w 1871133"/>
                <a:gd name="connsiteY7" fmla="*/ 228600 h 1557867"/>
                <a:gd name="connsiteX8" fmla="*/ 169333 w 1871133"/>
                <a:gd name="connsiteY8" fmla="*/ 279400 h 1557867"/>
                <a:gd name="connsiteX9" fmla="*/ 33866 w 1871133"/>
                <a:gd name="connsiteY9" fmla="*/ 618067 h 1557867"/>
                <a:gd name="connsiteX10" fmla="*/ 25400 w 1871133"/>
                <a:gd name="connsiteY10" fmla="*/ 677333 h 1557867"/>
                <a:gd name="connsiteX11" fmla="*/ 16933 w 1871133"/>
                <a:gd name="connsiteY11" fmla="*/ 745067 h 1557867"/>
                <a:gd name="connsiteX12" fmla="*/ 0 w 1871133"/>
                <a:gd name="connsiteY12" fmla="*/ 821267 h 1557867"/>
                <a:gd name="connsiteX13" fmla="*/ 76200 w 1871133"/>
                <a:gd name="connsiteY13" fmla="*/ 1278467 h 1557867"/>
                <a:gd name="connsiteX14" fmla="*/ 169333 w 1871133"/>
                <a:gd name="connsiteY14" fmla="*/ 1354667 h 1557867"/>
                <a:gd name="connsiteX15" fmla="*/ 220133 w 1871133"/>
                <a:gd name="connsiteY15" fmla="*/ 1388533 h 1557867"/>
                <a:gd name="connsiteX16" fmla="*/ 270933 w 1871133"/>
                <a:gd name="connsiteY16" fmla="*/ 1430867 h 1557867"/>
                <a:gd name="connsiteX17" fmla="*/ 448733 w 1871133"/>
                <a:gd name="connsiteY17" fmla="*/ 1507067 h 1557867"/>
                <a:gd name="connsiteX18" fmla="*/ 728133 w 1871133"/>
                <a:gd name="connsiteY18" fmla="*/ 1524000 h 1557867"/>
                <a:gd name="connsiteX19" fmla="*/ 829733 w 1871133"/>
                <a:gd name="connsiteY19" fmla="*/ 1540933 h 1557867"/>
                <a:gd name="connsiteX20" fmla="*/ 1083733 w 1871133"/>
                <a:gd name="connsiteY20" fmla="*/ 1557867 h 1557867"/>
                <a:gd name="connsiteX21" fmla="*/ 1371600 w 1871133"/>
                <a:gd name="connsiteY21" fmla="*/ 1515533 h 1557867"/>
                <a:gd name="connsiteX22" fmla="*/ 1540933 w 1871133"/>
                <a:gd name="connsiteY22" fmla="*/ 1456267 h 1557867"/>
                <a:gd name="connsiteX23" fmla="*/ 1684866 w 1871133"/>
                <a:gd name="connsiteY23" fmla="*/ 1329267 h 1557867"/>
                <a:gd name="connsiteX24" fmla="*/ 1752600 w 1871133"/>
                <a:gd name="connsiteY24" fmla="*/ 1236133 h 1557867"/>
                <a:gd name="connsiteX25" fmla="*/ 1769533 w 1871133"/>
                <a:gd name="connsiteY25" fmla="*/ 1134533 h 1557867"/>
                <a:gd name="connsiteX26" fmla="*/ 1803400 w 1871133"/>
                <a:gd name="connsiteY26" fmla="*/ 1016000 h 1557867"/>
                <a:gd name="connsiteX27" fmla="*/ 1837266 w 1871133"/>
                <a:gd name="connsiteY27" fmla="*/ 897467 h 1557867"/>
                <a:gd name="connsiteX28" fmla="*/ 1871133 w 1871133"/>
                <a:gd name="connsiteY28" fmla="*/ 795867 h 1557867"/>
                <a:gd name="connsiteX29" fmla="*/ 1862666 w 1871133"/>
                <a:gd name="connsiteY29" fmla="*/ 618067 h 1557867"/>
                <a:gd name="connsiteX30" fmla="*/ 1837266 w 1871133"/>
                <a:gd name="connsiteY30" fmla="*/ 584200 h 1557867"/>
                <a:gd name="connsiteX31" fmla="*/ 1811866 w 1871133"/>
                <a:gd name="connsiteY31" fmla="*/ 541867 h 1557867"/>
                <a:gd name="connsiteX32" fmla="*/ 1752600 w 1871133"/>
                <a:gd name="connsiteY32" fmla="*/ 491067 h 1557867"/>
                <a:gd name="connsiteX33" fmla="*/ 1718733 w 1871133"/>
                <a:gd name="connsiteY33" fmla="*/ 474133 h 1557867"/>
                <a:gd name="connsiteX34" fmla="*/ 1667933 w 1871133"/>
                <a:gd name="connsiteY34" fmla="*/ 440267 h 1557867"/>
                <a:gd name="connsiteX35" fmla="*/ 1651000 w 1871133"/>
                <a:gd name="connsiteY35" fmla="*/ 423333 h 1557867"/>
                <a:gd name="connsiteX36" fmla="*/ 1600200 w 1871133"/>
                <a:gd name="connsiteY36" fmla="*/ 414867 h 1557867"/>
                <a:gd name="connsiteX37" fmla="*/ 1507066 w 1871133"/>
                <a:gd name="connsiteY37" fmla="*/ 372533 h 1557867"/>
                <a:gd name="connsiteX38" fmla="*/ 1456266 w 1871133"/>
                <a:gd name="connsiteY38" fmla="*/ 355600 h 1557867"/>
                <a:gd name="connsiteX39" fmla="*/ 1422400 w 1871133"/>
                <a:gd name="connsiteY39" fmla="*/ 330200 h 1557867"/>
                <a:gd name="connsiteX40" fmla="*/ 1397000 w 1871133"/>
                <a:gd name="connsiteY40" fmla="*/ 321733 h 1557867"/>
                <a:gd name="connsiteX41" fmla="*/ 1337733 w 1871133"/>
                <a:gd name="connsiteY41" fmla="*/ 304800 h 1557867"/>
                <a:gd name="connsiteX42" fmla="*/ 1303866 w 1871133"/>
                <a:gd name="connsiteY42" fmla="*/ 296333 h 1557867"/>
                <a:gd name="connsiteX43" fmla="*/ 1244600 w 1871133"/>
                <a:gd name="connsiteY43" fmla="*/ 279400 h 1557867"/>
                <a:gd name="connsiteX44" fmla="*/ 1202266 w 1871133"/>
                <a:gd name="connsiteY44" fmla="*/ 254000 h 1557867"/>
                <a:gd name="connsiteX45" fmla="*/ 1193800 w 1871133"/>
                <a:gd name="connsiteY45" fmla="*/ 211667 h 1557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</a:cxnLst>
              <a:rect l="l" t="t" r="r" b="b"/>
              <a:pathLst>
                <a:path w="1871133" h="1557867">
                  <a:moveTo>
                    <a:pt x="1193800" y="211667"/>
                  </a:moveTo>
                  <a:cubicBezTo>
                    <a:pt x="1181100" y="196145"/>
                    <a:pt x="1150376" y="175204"/>
                    <a:pt x="1126066" y="160867"/>
                  </a:cubicBezTo>
                  <a:cubicBezTo>
                    <a:pt x="910378" y="33666"/>
                    <a:pt x="947090" y="50328"/>
                    <a:pt x="821266" y="0"/>
                  </a:cubicBezTo>
                  <a:cubicBezTo>
                    <a:pt x="753533" y="2822"/>
                    <a:pt x="685498" y="1491"/>
                    <a:pt x="618066" y="8467"/>
                  </a:cubicBezTo>
                  <a:cubicBezTo>
                    <a:pt x="580853" y="12317"/>
                    <a:pt x="521162" y="66022"/>
                    <a:pt x="499533" y="76200"/>
                  </a:cubicBezTo>
                  <a:cubicBezTo>
                    <a:pt x="476397" y="87088"/>
                    <a:pt x="409574" y="96837"/>
                    <a:pt x="381000" y="101600"/>
                  </a:cubicBezTo>
                  <a:cubicBezTo>
                    <a:pt x="288000" y="141457"/>
                    <a:pt x="352913" y="107403"/>
                    <a:pt x="279400" y="160867"/>
                  </a:cubicBezTo>
                  <a:cubicBezTo>
                    <a:pt x="247370" y="184162"/>
                    <a:pt x="217845" y="195582"/>
                    <a:pt x="194733" y="228600"/>
                  </a:cubicBezTo>
                  <a:cubicBezTo>
                    <a:pt x="183876" y="244110"/>
                    <a:pt x="176680" y="261952"/>
                    <a:pt x="169333" y="279400"/>
                  </a:cubicBezTo>
                  <a:cubicBezTo>
                    <a:pt x="85535" y="478419"/>
                    <a:pt x="84750" y="482376"/>
                    <a:pt x="33866" y="618067"/>
                  </a:cubicBezTo>
                  <a:cubicBezTo>
                    <a:pt x="31044" y="637822"/>
                    <a:pt x="28037" y="657552"/>
                    <a:pt x="25400" y="677333"/>
                  </a:cubicBezTo>
                  <a:cubicBezTo>
                    <a:pt x="22393" y="699887"/>
                    <a:pt x="20887" y="722660"/>
                    <a:pt x="16933" y="745067"/>
                  </a:cubicBezTo>
                  <a:cubicBezTo>
                    <a:pt x="12411" y="770691"/>
                    <a:pt x="5644" y="795867"/>
                    <a:pt x="0" y="821267"/>
                  </a:cubicBezTo>
                  <a:cubicBezTo>
                    <a:pt x="14368" y="944837"/>
                    <a:pt x="9174" y="1144414"/>
                    <a:pt x="76200" y="1278467"/>
                  </a:cubicBezTo>
                  <a:cubicBezTo>
                    <a:pt x="100127" y="1326320"/>
                    <a:pt x="124789" y="1327255"/>
                    <a:pt x="169333" y="1354667"/>
                  </a:cubicBezTo>
                  <a:cubicBezTo>
                    <a:pt x="186665" y="1365333"/>
                    <a:pt x="203852" y="1376322"/>
                    <a:pt x="220133" y="1388533"/>
                  </a:cubicBezTo>
                  <a:cubicBezTo>
                    <a:pt x="237767" y="1401758"/>
                    <a:pt x="252032" y="1419526"/>
                    <a:pt x="270933" y="1430867"/>
                  </a:cubicBezTo>
                  <a:cubicBezTo>
                    <a:pt x="313626" y="1456483"/>
                    <a:pt x="390813" y="1497922"/>
                    <a:pt x="448733" y="1507067"/>
                  </a:cubicBezTo>
                  <a:cubicBezTo>
                    <a:pt x="500776" y="1515284"/>
                    <a:pt x="706146" y="1522953"/>
                    <a:pt x="728133" y="1524000"/>
                  </a:cubicBezTo>
                  <a:cubicBezTo>
                    <a:pt x="762000" y="1529644"/>
                    <a:pt x="795664" y="1536674"/>
                    <a:pt x="829733" y="1540933"/>
                  </a:cubicBezTo>
                  <a:cubicBezTo>
                    <a:pt x="890658" y="1548549"/>
                    <a:pt x="1034204" y="1555115"/>
                    <a:pt x="1083733" y="1557867"/>
                  </a:cubicBezTo>
                  <a:cubicBezTo>
                    <a:pt x="1087972" y="1557314"/>
                    <a:pt x="1320966" y="1530233"/>
                    <a:pt x="1371600" y="1515533"/>
                  </a:cubicBezTo>
                  <a:cubicBezTo>
                    <a:pt x="1429030" y="1498860"/>
                    <a:pt x="1540933" y="1456267"/>
                    <a:pt x="1540933" y="1456267"/>
                  </a:cubicBezTo>
                  <a:cubicBezTo>
                    <a:pt x="1592074" y="1417911"/>
                    <a:pt x="1646404" y="1382153"/>
                    <a:pt x="1684866" y="1329267"/>
                  </a:cubicBezTo>
                  <a:lnTo>
                    <a:pt x="1752600" y="1236133"/>
                  </a:lnTo>
                  <a:cubicBezTo>
                    <a:pt x="1756664" y="1207681"/>
                    <a:pt x="1761794" y="1163941"/>
                    <a:pt x="1769533" y="1134533"/>
                  </a:cubicBezTo>
                  <a:cubicBezTo>
                    <a:pt x="1779991" y="1094794"/>
                    <a:pt x="1793434" y="1055865"/>
                    <a:pt x="1803400" y="1016000"/>
                  </a:cubicBezTo>
                  <a:cubicBezTo>
                    <a:pt x="1856326" y="804294"/>
                    <a:pt x="1788689" y="1067487"/>
                    <a:pt x="1837266" y="897467"/>
                  </a:cubicBezTo>
                  <a:cubicBezTo>
                    <a:pt x="1863925" y="804161"/>
                    <a:pt x="1840178" y="857777"/>
                    <a:pt x="1871133" y="795867"/>
                  </a:cubicBezTo>
                  <a:cubicBezTo>
                    <a:pt x="1868311" y="736600"/>
                    <a:pt x="1872040" y="676656"/>
                    <a:pt x="1862666" y="618067"/>
                  </a:cubicBezTo>
                  <a:cubicBezTo>
                    <a:pt x="1860437" y="604133"/>
                    <a:pt x="1845093" y="595941"/>
                    <a:pt x="1837266" y="584200"/>
                  </a:cubicBezTo>
                  <a:cubicBezTo>
                    <a:pt x="1828138" y="570508"/>
                    <a:pt x="1821740" y="555032"/>
                    <a:pt x="1811866" y="541867"/>
                  </a:cubicBezTo>
                  <a:cubicBezTo>
                    <a:pt x="1799642" y="525569"/>
                    <a:pt x="1768758" y="501166"/>
                    <a:pt x="1752600" y="491067"/>
                  </a:cubicBezTo>
                  <a:cubicBezTo>
                    <a:pt x="1741897" y="484377"/>
                    <a:pt x="1729556" y="480627"/>
                    <a:pt x="1718733" y="474133"/>
                  </a:cubicBezTo>
                  <a:cubicBezTo>
                    <a:pt x="1701282" y="463662"/>
                    <a:pt x="1682323" y="454658"/>
                    <a:pt x="1667933" y="440267"/>
                  </a:cubicBezTo>
                  <a:cubicBezTo>
                    <a:pt x="1662289" y="434622"/>
                    <a:pt x="1658474" y="426136"/>
                    <a:pt x="1651000" y="423333"/>
                  </a:cubicBezTo>
                  <a:cubicBezTo>
                    <a:pt x="1634926" y="417305"/>
                    <a:pt x="1617133" y="417689"/>
                    <a:pt x="1600200" y="414867"/>
                  </a:cubicBezTo>
                  <a:cubicBezTo>
                    <a:pt x="1542562" y="380285"/>
                    <a:pt x="1573475" y="394670"/>
                    <a:pt x="1507066" y="372533"/>
                  </a:cubicBezTo>
                  <a:lnTo>
                    <a:pt x="1456266" y="355600"/>
                  </a:lnTo>
                  <a:cubicBezTo>
                    <a:pt x="1444977" y="347133"/>
                    <a:pt x="1434652" y="337201"/>
                    <a:pt x="1422400" y="330200"/>
                  </a:cubicBezTo>
                  <a:cubicBezTo>
                    <a:pt x="1414651" y="325772"/>
                    <a:pt x="1405548" y="324297"/>
                    <a:pt x="1397000" y="321733"/>
                  </a:cubicBezTo>
                  <a:cubicBezTo>
                    <a:pt x="1377320" y="315829"/>
                    <a:pt x="1357555" y="310206"/>
                    <a:pt x="1337733" y="304800"/>
                  </a:cubicBezTo>
                  <a:cubicBezTo>
                    <a:pt x="1326507" y="301738"/>
                    <a:pt x="1315055" y="299530"/>
                    <a:pt x="1303866" y="296333"/>
                  </a:cubicBezTo>
                  <a:cubicBezTo>
                    <a:pt x="1218831" y="272038"/>
                    <a:pt x="1350485" y="305873"/>
                    <a:pt x="1244600" y="279400"/>
                  </a:cubicBezTo>
                  <a:cubicBezTo>
                    <a:pt x="1216440" y="251241"/>
                    <a:pt x="1240734" y="270487"/>
                    <a:pt x="1202266" y="254000"/>
                  </a:cubicBezTo>
                  <a:cubicBezTo>
                    <a:pt x="1190665" y="249028"/>
                    <a:pt x="1206500" y="227189"/>
                    <a:pt x="1193800" y="211667"/>
                  </a:cubicBezTo>
                  <a:close/>
                </a:path>
              </a:pathLst>
            </a:custGeom>
            <a:solidFill>
              <a:schemeClr val="accent5">
                <a:alpha val="2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A39D87BC-5C24-290B-D65A-75342B0BD14B}"/>
                </a:ext>
              </a:extLst>
            </p:cNvPr>
            <p:cNvSpPr/>
            <p:nvPr/>
          </p:nvSpPr>
          <p:spPr>
            <a:xfrm>
              <a:off x="7673889" y="4038601"/>
              <a:ext cx="1629074" cy="1068686"/>
            </a:xfrm>
            <a:custGeom>
              <a:avLst/>
              <a:gdLst>
                <a:gd name="connsiteX0" fmla="*/ 1566334 w 1629074"/>
                <a:gd name="connsiteY0" fmla="*/ 457200 h 1432563"/>
                <a:gd name="connsiteX1" fmla="*/ 1447800 w 1629074"/>
                <a:gd name="connsiteY1" fmla="*/ 296333 h 1432563"/>
                <a:gd name="connsiteX2" fmla="*/ 1422400 w 1629074"/>
                <a:gd name="connsiteY2" fmla="*/ 220133 h 1432563"/>
                <a:gd name="connsiteX3" fmla="*/ 1388534 w 1629074"/>
                <a:gd name="connsiteY3" fmla="*/ 143933 h 1432563"/>
                <a:gd name="connsiteX4" fmla="*/ 1346200 w 1629074"/>
                <a:gd name="connsiteY4" fmla="*/ 101600 h 1432563"/>
                <a:gd name="connsiteX5" fmla="*/ 1286934 w 1629074"/>
                <a:gd name="connsiteY5" fmla="*/ 50800 h 1432563"/>
                <a:gd name="connsiteX6" fmla="*/ 1236134 w 1629074"/>
                <a:gd name="connsiteY6" fmla="*/ 33867 h 1432563"/>
                <a:gd name="connsiteX7" fmla="*/ 1210734 w 1629074"/>
                <a:gd name="connsiteY7" fmla="*/ 16933 h 1432563"/>
                <a:gd name="connsiteX8" fmla="*/ 1151467 w 1629074"/>
                <a:gd name="connsiteY8" fmla="*/ 0 h 1432563"/>
                <a:gd name="connsiteX9" fmla="*/ 550334 w 1629074"/>
                <a:gd name="connsiteY9" fmla="*/ 33867 h 1432563"/>
                <a:gd name="connsiteX10" fmla="*/ 457200 w 1629074"/>
                <a:gd name="connsiteY10" fmla="*/ 50800 h 1432563"/>
                <a:gd name="connsiteX11" fmla="*/ 372534 w 1629074"/>
                <a:gd name="connsiteY11" fmla="*/ 101600 h 1432563"/>
                <a:gd name="connsiteX12" fmla="*/ 228600 w 1629074"/>
                <a:gd name="connsiteY12" fmla="*/ 194733 h 1432563"/>
                <a:gd name="connsiteX13" fmla="*/ 169334 w 1629074"/>
                <a:gd name="connsiteY13" fmla="*/ 270933 h 1432563"/>
                <a:gd name="connsiteX14" fmla="*/ 59267 w 1629074"/>
                <a:gd name="connsiteY14" fmla="*/ 508000 h 1432563"/>
                <a:gd name="connsiteX15" fmla="*/ 0 w 1629074"/>
                <a:gd name="connsiteY15" fmla="*/ 719667 h 1432563"/>
                <a:gd name="connsiteX16" fmla="*/ 67734 w 1629074"/>
                <a:gd name="connsiteY16" fmla="*/ 1143000 h 1432563"/>
                <a:gd name="connsiteX17" fmla="*/ 135467 w 1629074"/>
                <a:gd name="connsiteY17" fmla="*/ 1210733 h 1432563"/>
                <a:gd name="connsiteX18" fmla="*/ 186267 w 1629074"/>
                <a:gd name="connsiteY18" fmla="*/ 1270000 h 1432563"/>
                <a:gd name="connsiteX19" fmla="*/ 254000 w 1629074"/>
                <a:gd name="connsiteY19" fmla="*/ 1295400 h 1432563"/>
                <a:gd name="connsiteX20" fmla="*/ 355600 w 1629074"/>
                <a:gd name="connsiteY20" fmla="*/ 1337733 h 1432563"/>
                <a:gd name="connsiteX21" fmla="*/ 440267 w 1629074"/>
                <a:gd name="connsiteY21" fmla="*/ 1380067 h 1432563"/>
                <a:gd name="connsiteX22" fmla="*/ 533400 w 1629074"/>
                <a:gd name="connsiteY22" fmla="*/ 1397000 h 1432563"/>
                <a:gd name="connsiteX23" fmla="*/ 821267 w 1629074"/>
                <a:gd name="connsiteY23" fmla="*/ 1422400 h 1432563"/>
                <a:gd name="connsiteX24" fmla="*/ 1083734 w 1629074"/>
                <a:gd name="connsiteY24" fmla="*/ 1422400 h 1432563"/>
                <a:gd name="connsiteX25" fmla="*/ 1126067 w 1629074"/>
                <a:gd name="connsiteY25" fmla="*/ 1413933 h 1432563"/>
                <a:gd name="connsiteX26" fmla="*/ 1193800 w 1629074"/>
                <a:gd name="connsiteY26" fmla="*/ 1405467 h 1432563"/>
                <a:gd name="connsiteX27" fmla="*/ 1270000 w 1629074"/>
                <a:gd name="connsiteY27" fmla="*/ 1363133 h 1432563"/>
                <a:gd name="connsiteX28" fmla="*/ 1371600 w 1629074"/>
                <a:gd name="connsiteY28" fmla="*/ 1286933 h 1432563"/>
                <a:gd name="connsiteX29" fmla="*/ 1422400 w 1629074"/>
                <a:gd name="connsiteY29" fmla="*/ 1253067 h 1432563"/>
                <a:gd name="connsiteX30" fmla="*/ 1481667 w 1629074"/>
                <a:gd name="connsiteY30" fmla="*/ 1202267 h 1432563"/>
                <a:gd name="connsiteX31" fmla="*/ 1507067 w 1629074"/>
                <a:gd name="connsiteY31" fmla="*/ 1168400 h 1432563"/>
                <a:gd name="connsiteX32" fmla="*/ 1574800 w 1629074"/>
                <a:gd name="connsiteY32" fmla="*/ 1032933 h 1432563"/>
                <a:gd name="connsiteX33" fmla="*/ 1591734 w 1629074"/>
                <a:gd name="connsiteY33" fmla="*/ 965200 h 1432563"/>
                <a:gd name="connsiteX34" fmla="*/ 1617134 w 1629074"/>
                <a:gd name="connsiteY34" fmla="*/ 897467 h 1432563"/>
                <a:gd name="connsiteX35" fmla="*/ 1608667 w 1629074"/>
                <a:gd name="connsiteY35" fmla="*/ 651933 h 1432563"/>
                <a:gd name="connsiteX36" fmla="*/ 1591734 w 1629074"/>
                <a:gd name="connsiteY36" fmla="*/ 618067 h 1432563"/>
                <a:gd name="connsiteX37" fmla="*/ 1583267 w 1629074"/>
                <a:gd name="connsiteY37" fmla="*/ 558800 h 1432563"/>
                <a:gd name="connsiteX38" fmla="*/ 1574800 w 1629074"/>
                <a:gd name="connsiteY38" fmla="*/ 533400 h 1432563"/>
                <a:gd name="connsiteX39" fmla="*/ 1566334 w 1629074"/>
                <a:gd name="connsiteY39" fmla="*/ 465667 h 1432563"/>
                <a:gd name="connsiteX40" fmla="*/ 1566334 w 1629074"/>
                <a:gd name="connsiteY40" fmla="*/ 457200 h 1432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629074" h="1432563">
                  <a:moveTo>
                    <a:pt x="1566334" y="457200"/>
                  </a:moveTo>
                  <a:cubicBezTo>
                    <a:pt x="1546578" y="428978"/>
                    <a:pt x="1460862" y="361647"/>
                    <a:pt x="1447800" y="296333"/>
                  </a:cubicBezTo>
                  <a:cubicBezTo>
                    <a:pt x="1431530" y="214978"/>
                    <a:pt x="1450443" y="290241"/>
                    <a:pt x="1422400" y="220133"/>
                  </a:cubicBezTo>
                  <a:cubicBezTo>
                    <a:pt x="1407212" y="182164"/>
                    <a:pt x="1412538" y="171366"/>
                    <a:pt x="1388534" y="143933"/>
                  </a:cubicBezTo>
                  <a:cubicBezTo>
                    <a:pt x="1375393" y="128914"/>
                    <a:pt x="1360311" y="115711"/>
                    <a:pt x="1346200" y="101600"/>
                  </a:cubicBezTo>
                  <a:cubicBezTo>
                    <a:pt x="1329413" y="84813"/>
                    <a:pt x="1310146" y="61116"/>
                    <a:pt x="1286934" y="50800"/>
                  </a:cubicBezTo>
                  <a:cubicBezTo>
                    <a:pt x="1270623" y="43551"/>
                    <a:pt x="1236134" y="33867"/>
                    <a:pt x="1236134" y="33867"/>
                  </a:cubicBezTo>
                  <a:cubicBezTo>
                    <a:pt x="1227667" y="28222"/>
                    <a:pt x="1219836" y="21484"/>
                    <a:pt x="1210734" y="16933"/>
                  </a:cubicBezTo>
                  <a:cubicBezTo>
                    <a:pt x="1198592" y="10862"/>
                    <a:pt x="1162311" y="2711"/>
                    <a:pt x="1151467" y="0"/>
                  </a:cubicBezTo>
                  <a:lnTo>
                    <a:pt x="550334" y="33867"/>
                  </a:lnTo>
                  <a:cubicBezTo>
                    <a:pt x="518865" y="36170"/>
                    <a:pt x="486686" y="39567"/>
                    <a:pt x="457200" y="50800"/>
                  </a:cubicBezTo>
                  <a:cubicBezTo>
                    <a:pt x="426444" y="62517"/>
                    <a:pt x="400129" y="83663"/>
                    <a:pt x="372534" y="101600"/>
                  </a:cubicBezTo>
                  <a:cubicBezTo>
                    <a:pt x="203503" y="211471"/>
                    <a:pt x="361187" y="118971"/>
                    <a:pt x="228600" y="194733"/>
                  </a:cubicBezTo>
                  <a:cubicBezTo>
                    <a:pt x="208845" y="220133"/>
                    <a:pt x="186610" y="243785"/>
                    <a:pt x="169334" y="270933"/>
                  </a:cubicBezTo>
                  <a:cubicBezTo>
                    <a:pt x="121554" y="346016"/>
                    <a:pt x="89322" y="424515"/>
                    <a:pt x="59267" y="508000"/>
                  </a:cubicBezTo>
                  <a:cubicBezTo>
                    <a:pt x="42987" y="553222"/>
                    <a:pt x="9178" y="685249"/>
                    <a:pt x="0" y="719667"/>
                  </a:cubicBezTo>
                  <a:cubicBezTo>
                    <a:pt x="2940" y="748327"/>
                    <a:pt x="6294" y="1045721"/>
                    <a:pt x="67734" y="1143000"/>
                  </a:cubicBezTo>
                  <a:cubicBezTo>
                    <a:pt x="84784" y="1169996"/>
                    <a:pt x="113681" y="1187391"/>
                    <a:pt x="135467" y="1210733"/>
                  </a:cubicBezTo>
                  <a:cubicBezTo>
                    <a:pt x="153221" y="1229755"/>
                    <a:pt x="165094" y="1254876"/>
                    <a:pt x="186267" y="1270000"/>
                  </a:cubicBezTo>
                  <a:cubicBezTo>
                    <a:pt x="205888" y="1284015"/>
                    <a:pt x="231612" y="1286445"/>
                    <a:pt x="254000" y="1295400"/>
                  </a:cubicBezTo>
                  <a:cubicBezTo>
                    <a:pt x="288065" y="1309026"/>
                    <a:pt x="322200" y="1322551"/>
                    <a:pt x="355600" y="1337733"/>
                  </a:cubicBezTo>
                  <a:cubicBezTo>
                    <a:pt x="384325" y="1350790"/>
                    <a:pt x="410333" y="1370089"/>
                    <a:pt x="440267" y="1380067"/>
                  </a:cubicBezTo>
                  <a:cubicBezTo>
                    <a:pt x="470201" y="1390045"/>
                    <a:pt x="502243" y="1392015"/>
                    <a:pt x="533400" y="1397000"/>
                  </a:cubicBezTo>
                  <a:cubicBezTo>
                    <a:pt x="680687" y="1420565"/>
                    <a:pt x="650577" y="1413865"/>
                    <a:pt x="821267" y="1422400"/>
                  </a:cubicBezTo>
                  <a:cubicBezTo>
                    <a:pt x="945781" y="1436235"/>
                    <a:pt x="904669" y="1435665"/>
                    <a:pt x="1083734" y="1422400"/>
                  </a:cubicBezTo>
                  <a:cubicBezTo>
                    <a:pt x="1098085" y="1421337"/>
                    <a:pt x="1111844" y="1416121"/>
                    <a:pt x="1126067" y="1413933"/>
                  </a:cubicBezTo>
                  <a:cubicBezTo>
                    <a:pt x="1148556" y="1410473"/>
                    <a:pt x="1171222" y="1408289"/>
                    <a:pt x="1193800" y="1405467"/>
                  </a:cubicBezTo>
                  <a:cubicBezTo>
                    <a:pt x="1221418" y="1391658"/>
                    <a:pt x="1244182" y="1381357"/>
                    <a:pt x="1270000" y="1363133"/>
                  </a:cubicBezTo>
                  <a:cubicBezTo>
                    <a:pt x="1304585" y="1338720"/>
                    <a:pt x="1336376" y="1310415"/>
                    <a:pt x="1371600" y="1286933"/>
                  </a:cubicBezTo>
                  <a:cubicBezTo>
                    <a:pt x="1388533" y="1275644"/>
                    <a:pt x="1408010" y="1267457"/>
                    <a:pt x="1422400" y="1253067"/>
                  </a:cubicBezTo>
                  <a:cubicBezTo>
                    <a:pt x="1463462" y="1212005"/>
                    <a:pt x="1442983" y="1228056"/>
                    <a:pt x="1481667" y="1202267"/>
                  </a:cubicBezTo>
                  <a:cubicBezTo>
                    <a:pt x="1490134" y="1190978"/>
                    <a:pt x="1499671" y="1180418"/>
                    <a:pt x="1507067" y="1168400"/>
                  </a:cubicBezTo>
                  <a:cubicBezTo>
                    <a:pt x="1528972" y="1132804"/>
                    <a:pt x="1560786" y="1074973"/>
                    <a:pt x="1574800" y="1032933"/>
                  </a:cubicBezTo>
                  <a:cubicBezTo>
                    <a:pt x="1582160" y="1010855"/>
                    <a:pt x="1584792" y="987413"/>
                    <a:pt x="1591734" y="965200"/>
                  </a:cubicBezTo>
                  <a:cubicBezTo>
                    <a:pt x="1598926" y="942185"/>
                    <a:pt x="1608667" y="920045"/>
                    <a:pt x="1617134" y="897467"/>
                  </a:cubicBezTo>
                  <a:cubicBezTo>
                    <a:pt x="1634503" y="793246"/>
                    <a:pt x="1633949" y="822592"/>
                    <a:pt x="1608667" y="651933"/>
                  </a:cubicBezTo>
                  <a:cubicBezTo>
                    <a:pt x="1606817" y="639448"/>
                    <a:pt x="1597378" y="629356"/>
                    <a:pt x="1591734" y="618067"/>
                  </a:cubicBezTo>
                  <a:cubicBezTo>
                    <a:pt x="1588912" y="598311"/>
                    <a:pt x="1587181" y="578369"/>
                    <a:pt x="1583267" y="558800"/>
                  </a:cubicBezTo>
                  <a:cubicBezTo>
                    <a:pt x="1581517" y="550049"/>
                    <a:pt x="1576396" y="542181"/>
                    <a:pt x="1574800" y="533400"/>
                  </a:cubicBezTo>
                  <a:cubicBezTo>
                    <a:pt x="1570730" y="511014"/>
                    <a:pt x="1569552" y="488192"/>
                    <a:pt x="1566334" y="465667"/>
                  </a:cubicBezTo>
                  <a:cubicBezTo>
                    <a:pt x="1563906" y="448673"/>
                    <a:pt x="1586090" y="485422"/>
                    <a:pt x="1566334" y="457200"/>
                  </a:cubicBezTo>
                  <a:close/>
                </a:path>
              </a:pathLst>
            </a:custGeom>
            <a:solidFill>
              <a:schemeClr val="accent4">
                <a:alpha val="2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9A60B07-CF5F-43B6-3061-8DA02849EEA5}"/>
                </a:ext>
              </a:extLst>
            </p:cNvPr>
            <p:cNvSpPr/>
            <p:nvPr/>
          </p:nvSpPr>
          <p:spPr>
            <a:xfrm>
              <a:off x="8749156" y="1337733"/>
              <a:ext cx="795867" cy="753534"/>
            </a:xfrm>
            <a:custGeom>
              <a:avLst/>
              <a:gdLst>
                <a:gd name="connsiteX0" fmla="*/ 270933 w 795867"/>
                <a:gd name="connsiteY0" fmla="*/ 67734 h 753534"/>
                <a:gd name="connsiteX1" fmla="*/ 177800 w 795867"/>
                <a:gd name="connsiteY1" fmla="*/ 110067 h 753534"/>
                <a:gd name="connsiteX2" fmla="*/ 110067 w 795867"/>
                <a:gd name="connsiteY2" fmla="*/ 177800 h 753534"/>
                <a:gd name="connsiteX3" fmla="*/ 50800 w 795867"/>
                <a:gd name="connsiteY3" fmla="*/ 220134 h 753534"/>
                <a:gd name="connsiteX4" fmla="*/ 0 w 795867"/>
                <a:gd name="connsiteY4" fmla="*/ 313267 h 753534"/>
                <a:gd name="connsiteX5" fmla="*/ 50800 w 795867"/>
                <a:gd name="connsiteY5" fmla="*/ 491067 h 753534"/>
                <a:gd name="connsiteX6" fmla="*/ 84667 w 795867"/>
                <a:gd name="connsiteY6" fmla="*/ 533400 h 753534"/>
                <a:gd name="connsiteX7" fmla="*/ 127000 w 795867"/>
                <a:gd name="connsiteY7" fmla="*/ 558800 h 753534"/>
                <a:gd name="connsiteX8" fmla="*/ 177800 w 795867"/>
                <a:gd name="connsiteY8" fmla="*/ 601134 h 753534"/>
                <a:gd name="connsiteX9" fmla="*/ 186267 w 795867"/>
                <a:gd name="connsiteY9" fmla="*/ 626534 h 753534"/>
                <a:gd name="connsiteX10" fmla="*/ 245533 w 795867"/>
                <a:gd name="connsiteY10" fmla="*/ 643467 h 753534"/>
                <a:gd name="connsiteX11" fmla="*/ 338667 w 795867"/>
                <a:gd name="connsiteY11" fmla="*/ 685800 h 753534"/>
                <a:gd name="connsiteX12" fmla="*/ 457200 w 795867"/>
                <a:gd name="connsiteY12" fmla="*/ 753534 h 753534"/>
                <a:gd name="connsiteX13" fmla="*/ 567267 w 795867"/>
                <a:gd name="connsiteY13" fmla="*/ 745067 h 753534"/>
                <a:gd name="connsiteX14" fmla="*/ 643467 w 795867"/>
                <a:gd name="connsiteY14" fmla="*/ 711200 h 753534"/>
                <a:gd name="connsiteX15" fmla="*/ 685800 w 795867"/>
                <a:gd name="connsiteY15" fmla="*/ 660400 h 753534"/>
                <a:gd name="connsiteX16" fmla="*/ 745067 w 795867"/>
                <a:gd name="connsiteY16" fmla="*/ 584200 h 753534"/>
                <a:gd name="connsiteX17" fmla="*/ 770467 w 795867"/>
                <a:gd name="connsiteY17" fmla="*/ 524934 h 753534"/>
                <a:gd name="connsiteX18" fmla="*/ 787400 w 795867"/>
                <a:gd name="connsiteY18" fmla="*/ 457200 h 753534"/>
                <a:gd name="connsiteX19" fmla="*/ 795867 w 795867"/>
                <a:gd name="connsiteY19" fmla="*/ 431800 h 753534"/>
                <a:gd name="connsiteX20" fmla="*/ 745067 w 795867"/>
                <a:gd name="connsiteY20" fmla="*/ 143934 h 753534"/>
                <a:gd name="connsiteX21" fmla="*/ 728133 w 795867"/>
                <a:gd name="connsiteY21" fmla="*/ 127000 h 753534"/>
                <a:gd name="connsiteX22" fmla="*/ 660400 w 795867"/>
                <a:gd name="connsiteY22" fmla="*/ 101600 h 753534"/>
                <a:gd name="connsiteX23" fmla="*/ 592667 w 795867"/>
                <a:gd name="connsiteY23" fmla="*/ 50800 h 753534"/>
                <a:gd name="connsiteX24" fmla="*/ 533400 w 795867"/>
                <a:gd name="connsiteY24" fmla="*/ 25400 h 753534"/>
                <a:gd name="connsiteX25" fmla="*/ 431800 w 795867"/>
                <a:gd name="connsiteY25" fmla="*/ 0 h 753534"/>
                <a:gd name="connsiteX26" fmla="*/ 304800 w 795867"/>
                <a:gd name="connsiteY26" fmla="*/ 16934 h 753534"/>
                <a:gd name="connsiteX27" fmla="*/ 279400 w 795867"/>
                <a:gd name="connsiteY27" fmla="*/ 50800 h 753534"/>
                <a:gd name="connsiteX28" fmla="*/ 228600 w 795867"/>
                <a:gd name="connsiteY28" fmla="*/ 93134 h 753534"/>
                <a:gd name="connsiteX29" fmla="*/ 220133 w 795867"/>
                <a:gd name="connsiteY29" fmla="*/ 93134 h 753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95867" h="753534">
                  <a:moveTo>
                    <a:pt x="270933" y="67734"/>
                  </a:moveTo>
                  <a:cubicBezTo>
                    <a:pt x="239889" y="81845"/>
                    <a:pt x="205944" y="90811"/>
                    <a:pt x="177800" y="110067"/>
                  </a:cubicBezTo>
                  <a:cubicBezTo>
                    <a:pt x="151448" y="128097"/>
                    <a:pt x="136049" y="159241"/>
                    <a:pt x="110067" y="177800"/>
                  </a:cubicBezTo>
                  <a:lnTo>
                    <a:pt x="50800" y="220134"/>
                  </a:lnTo>
                  <a:cubicBezTo>
                    <a:pt x="41298" y="234386"/>
                    <a:pt x="0" y="288775"/>
                    <a:pt x="0" y="313267"/>
                  </a:cubicBezTo>
                  <a:cubicBezTo>
                    <a:pt x="0" y="386700"/>
                    <a:pt x="14457" y="432010"/>
                    <a:pt x="50800" y="491067"/>
                  </a:cubicBezTo>
                  <a:cubicBezTo>
                    <a:pt x="60271" y="506457"/>
                    <a:pt x="71161" y="521394"/>
                    <a:pt x="84667" y="533400"/>
                  </a:cubicBezTo>
                  <a:cubicBezTo>
                    <a:pt x="96967" y="544333"/>
                    <a:pt x="113835" y="548926"/>
                    <a:pt x="127000" y="558800"/>
                  </a:cubicBezTo>
                  <a:cubicBezTo>
                    <a:pt x="257407" y="656605"/>
                    <a:pt x="59313" y="522140"/>
                    <a:pt x="177800" y="601134"/>
                  </a:cubicBezTo>
                  <a:cubicBezTo>
                    <a:pt x="180622" y="609601"/>
                    <a:pt x="179956" y="620223"/>
                    <a:pt x="186267" y="626534"/>
                  </a:cubicBezTo>
                  <a:cubicBezTo>
                    <a:pt x="190370" y="630637"/>
                    <a:pt x="245170" y="643322"/>
                    <a:pt x="245533" y="643467"/>
                  </a:cubicBezTo>
                  <a:cubicBezTo>
                    <a:pt x="277195" y="656132"/>
                    <a:pt x="307878" y="671139"/>
                    <a:pt x="338667" y="685800"/>
                  </a:cubicBezTo>
                  <a:cubicBezTo>
                    <a:pt x="427491" y="728097"/>
                    <a:pt x="401875" y="712041"/>
                    <a:pt x="457200" y="753534"/>
                  </a:cubicBezTo>
                  <a:cubicBezTo>
                    <a:pt x="493889" y="750712"/>
                    <a:pt x="531385" y="753222"/>
                    <a:pt x="567267" y="745067"/>
                  </a:cubicBezTo>
                  <a:cubicBezTo>
                    <a:pt x="594371" y="738907"/>
                    <a:pt x="620849" y="727356"/>
                    <a:pt x="643467" y="711200"/>
                  </a:cubicBezTo>
                  <a:cubicBezTo>
                    <a:pt x="661403" y="698388"/>
                    <a:pt x="672575" y="678034"/>
                    <a:pt x="685800" y="660400"/>
                  </a:cubicBezTo>
                  <a:cubicBezTo>
                    <a:pt x="746561" y="579385"/>
                    <a:pt x="693361" y="635906"/>
                    <a:pt x="745067" y="584200"/>
                  </a:cubicBezTo>
                  <a:cubicBezTo>
                    <a:pt x="753534" y="564445"/>
                    <a:pt x="763670" y="545324"/>
                    <a:pt x="770467" y="524934"/>
                  </a:cubicBezTo>
                  <a:cubicBezTo>
                    <a:pt x="777826" y="502855"/>
                    <a:pt x="781277" y="479653"/>
                    <a:pt x="787400" y="457200"/>
                  </a:cubicBezTo>
                  <a:cubicBezTo>
                    <a:pt x="789748" y="448590"/>
                    <a:pt x="793045" y="440267"/>
                    <a:pt x="795867" y="431800"/>
                  </a:cubicBezTo>
                  <a:cubicBezTo>
                    <a:pt x="778934" y="335845"/>
                    <a:pt x="766204" y="239052"/>
                    <a:pt x="745067" y="143934"/>
                  </a:cubicBezTo>
                  <a:cubicBezTo>
                    <a:pt x="743335" y="136141"/>
                    <a:pt x="735273" y="130570"/>
                    <a:pt x="728133" y="127000"/>
                  </a:cubicBezTo>
                  <a:cubicBezTo>
                    <a:pt x="706566" y="116216"/>
                    <a:pt x="681416" y="113422"/>
                    <a:pt x="660400" y="101600"/>
                  </a:cubicBezTo>
                  <a:cubicBezTo>
                    <a:pt x="635802" y="87764"/>
                    <a:pt x="616867" y="65320"/>
                    <a:pt x="592667" y="50800"/>
                  </a:cubicBezTo>
                  <a:cubicBezTo>
                    <a:pt x="574236" y="39742"/>
                    <a:pt x="553641" y="32629"/>
                    <a:pt x="533400" y="25400"/>
                  </a:cubicBezTo>
                  <a:cubicBezTo>
                    <a:pt x="493529" y="11161"/>
                    <a:pt x="471004" y="7841"/>
                    <a:pt x="431800" y="0"/>
                  </a:cubicBezTo>
                  <a:cubicBezTo>
                    <a:pt x="389467" y="5645"/>
                    <a:pt x="345316" y="3429"/>
                    <a:pt x="304800" y="16934"/>
                  </a:cubicBezTo>
                  <a:cubicBezTo>
                    <a:pt x="291413" y="21396"/>
                    <a:pt x="288583" y="40086"/>
                    <a:pt x="279400" y="50800"/>
                  </a:cubicBezTo>
                  <a:cubicBezTo>
                    <a:pt x="265357" y="67183"/>
                    <a:pt x="248196" y="83336"/>
                    <a:pt x="228600" y="93134"/>
                  </a:cubicBezTo>
                  <a:cubicBezTo>
                    <a:pt x="226076" y="94396"/>
                    <a:pt x="222955" y="93134"/>
                    <a:pt x="220133" y="93134"/>
                  </a:cubicBezTo>
                </a:path>
              </a:pathLst>
            </a:custGeom>
            <a:solidFill>
              <a:schemeClr val="accent2">
                <a:alpha val="2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7F23D4EF-97D5-C96B-7E43-08FB01EAF4A5}"/>
                </a:ext>
              </a:extLst>
            </p:cNvPr>
            <p:cNvSpPr/>
            <p:nvPr/>
          </p:nvSpPr>
          <p:spPr>
            <a:xfrm>
              <a:off x="10704653" y="3886200"/>
              <a:ext cx="1323013" cy="1008981"/>
            </a:xfrm>
            <a:custGeom>
              <a:avLst/>
              <a:gdLst>
                <a:gd name="connsiteX0" fmla="*/ 1041703 w 1323013"/>
                <a:gd name="connsiteY0" fmla="*/ 50800 h 1008981"/>
                <a:gd name="connsiteX1" fmla="*/ 965503 w 1323013"/>
                <a:gd name="connsiteY1" fmla="*/ 25400 h 1008981"/>
                <a:gd name="connsiteX2" fmla="*/ 813103 w 1323013"/>
                <a:gd name="connsiteY2" fmla="*/ 0 h 1008981"/>
                <a:gd name="connsiteX3" fmla="*/ 559103 w 1323013"/>
                <a:gd name="connsiteY3" fmla="*/ 8467 h 1008981"/>
                <a:gd name="connsiteX4" fmla="*/ 508303 w 1323013"/>
                <a:gd name="connsiteY4" fmla="*/ 25400 h 1008981"/>
                <a:gd name="connsiteX5" fmla="*/ 355903 w 1323013"/>
                <a:gd name="connsiteY5" fmla="*/ 118533 h 1008981"/>
                <a:gd name="connsiteX6" fmla="*/ 288170 w 1323013"/>
                <a:gd name="connsiteY6" fmla="*/ 152400 h 1008981"/>
                <a:gd name="connsiteX7" fmla="*/ 42636 w 1323013"/>
                <a:gd name="connsiteY7" fmla="*/ 431800 h 1008981"/>
                <a:gd name="connsiteX8" fmla="*/ 17236 w 1323013"/>
                <a:gd name="connsiteY8" fmla="*/ 491067 h 1008981"/>
                <a:gd name="connsiteX9" fmla="*/ 303 w 1323013"/>
                <a:gd name="connsiteY9" fmla="*/ 584200 h 1008981"/>
                <a:gd name="connsiteX10" fmla="*/ 59570 w 1323013"/>
                <a:gd name="connsiteY10" fmla="*/ 753533 h 1008981"/>
                <a:gd name="connsiteX11" fmla="*/ 245836 w 1323013"/>
                <a:gd name="connsiteY11" fmla="*/ 880533 h 1008981"/>
                <a:gd name="connsiteX12" fmla="*/ 364370 w 1323013"/>
                <a:gd name="connsiteY12" fmla="*/ 948267 h 1008981"/>
                <a:gd name="connsiteX13" fmla="*/ 508303 w 1323013"/>
                <a:gd name="connsiteY13" fmla="*/ 965200 h 1008981"/>
                <a:gd name="connsiteX14" fmla="*/ 719970 w 1323013"/>
                <a:gd name="connsiteY14" fmla="*/ 1007533 h 1008981"/>
                <a:gd name="connsiteX15" fmla="*/ 1016303 w 1323013"/>
                <a:gd name="connsiteY15" fmla="*/ 939800 h 1008981"/>
                <a:gd name="connsiteX16" fmla="*/ 1134836 w 1323013"/>
                <a:gd name="connsiteY16" fmla="*/ 872067 h 1008981"/>
                <a:gd name="connsiteX17" fmla="*/ 1194103 w 1323013"/>
                <a:gd name="connsiteY17" fmla="*/ 829733 h 1008981"/>
                <a:gd name="connsiteX18" fmla="*/ 1219503 w 1323013"/>
                <a:gd name="connsiteY18" fmla="*/ 778933 h 1008981"/>
                <a:gd name="connsiteX19" fmla="*/ 1278770 w 1323013"/>
                <a:gd name="connsiteY19" fmla="*/ 677333 h 1008981"/>
                <a:gd name="connsiteX20" fmla="*/ 1295703 w 1323013"/>
                <a:gd name="connsiteY20" fmla="*/ 575733 h 1008981"/>
                <a:gd name="connsiteX21" fmla="*/ 1312636 w 1323013"/>
                <a:gd name="connsiteY21" fmla="*/ 516467 h 1008981"/>
                <a:gd name="connsiteX22" fmla="*/ 1312636 w 1323013"/>
                <a:gd name="connsiteY22" fmla="*/ 245533 h 1008981"/>
                <a:gd name="connsiteX23" fmla="*/ 1304170 w 1323013"/>
                <a:gd name="connsiteY23" fmla="*/ 211667 h 1008981"/>
                <a:gd name="connsiteX24" fmla="*/ 1261836 w 1323013"/>
                <a:gd name="connsiteY24" fmla="*/ 160867 h 1008981"/>
                <a:gd name="connsiteX25" fmla="*/ 1253370 w 1323013"/>
                <a:gd name="connsiteY25" fmla="*/ 127000 h 1008981"/>
                <a:gd name="connsiteX26" fmla="*/ 1202570 w 1323013"/>
                <a:gd name="connsiteY26" fmla="*/ 110067 h 1008981"/>
                <a:gd name="connsiteX27" fmla="*/ 1177170 w 1323013"/>
                <a:gd name="connsiteY27" fmla="*/ 93133 h 1008981"/>
                <a:gd name="connsiteX28" fmla="*/ 1151770 w 1323013"/>
                <a:gd name="connsiteY28" fmla="*/ 67733 h 1008981"/>
                <a:gd name="connsiteX29" fmla="*/ 1117903 w 1323013"/>
                <a:gd name="connsiteY29" fmla="*/ 50800 h 1008981"/>
                <a:gd name="connsiteX30" fmla="*/ 1041703 w 1323013"/>
                <a:gd name="connsiteY30" fmla="*/ 50800 h 10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23013" h="1008981">
                  <a:moveTo>
                    <a:pt x="1041703" y="50800"/>
                  </a:moveTo>
                  <a:cubicBezTo>
                    <a:pt x="1016303" y="46567"/>
                    <a:pt x="991639" y="31208"/>
                    <a:pt x="965503" y="25400"/>
                  </a:cubicBezTo>
                  <a:cubicBezTo>
                    <a:pt x="915229" y="14228"/>
                    <a:pt x="813103" y="0"/>
                    <a:pt x="813103" y="0"/>
                  </a:cubicBezTo>
                  <a:cubicBezTo>
                    <a:pt x="728436" y="2822"/>
                    <a:pt x="643524" y="1432"/>
                    <a:pt x="559103" y="8467"/>
                  </a:cubicBezTo>
                  <a:cubicBezTo>
                    <a:pt x="541315" y="9949"/>
                    <a:pt x="524614" y="18151"/>
                    <a:pt x="508303" y="25400"/>
                  </a:cubicBezTo>
                  <a:cubicBezTo>
                    <a:pt x="289223" y="122769"/>
                    <a:pt x="492704" y="30589"/>
                    <a:pt x="355903" y="118533"/>
                  </a:cubicBezTo>
                  <a:cubicBezTo>
                    <a:pt x="334669" y="132183"/>
                    <a:pt x="308585" y="137553"/>
                    <a:pt x="288170" y="152400"/>
                  </a:cubicBezTo>
                  <a:cubicBezTo>
                    <a:pt x="193685" y="221116"/>
                    <a:pt x="88829" y="324016"/>
                    <a:pt x="42636" y="431800"/>
                  </a:cubicBezTo>
                  <a:lnTo>
                    <a:pt x="17236" y="491067"/>
                  </a:lnTo>
                  <a:cubicBezTo>
                    <a:pt x="11592" y="522111"/>
                    <a:pt x="-2213" y="552747"/>
                    <a:pt x="303" y="584200"/>
                  </a:cubicBezTo>
                  <a:cubicBezTo>
                    <a:pt x="912" y="591811"/>
                    <a:pt x="33512" y="725470"/>
                    <a:pt x="59570" y="753533"/>
                  </a:cubicBezTo>
                  <a:cubicBezTo>
                    <a:pt x="116435" y="814773"/>
                    <a:pt x="176389" y="836672"/>
                    <a:pt x="245836" y="880533"/>
                  </a:cubicBezTo>
                  <a:cubicBezTo>
                    <a:pt x="289643" y="908200"/>
                    <a:pt x="311959" y="937348"/>
                    <a:pt x="364370" y="948267"/>
                  </a:cubicBezTo>
                  <a:cubicBezTo>
                    <a:pt x="411663" y="958120"/>
                    <a:pt x="460325" y="959556"/>
                    <a:pt x="508303" y="965200"/>
                  </a:cubicBezTo>
                  <a:cubicBezTo>
                    <a:pt x="577510" y="986495"/>
                    <a:pt x="645046" y="1015858"/>
                    <a:pt x="719970" y="1007533"/>
                  </a:cubicBezTo>
                  <a:cubicBezTo>
                    <a:pt x="732238" y="1006170"/>
                    <a:pt x="959871" y="961298"/>
                    <a:pt x="1016303" y="939800"/>
                  </a:cubicBezTo>
                  <a:cubicBezTo>
                    <a:pt x="1093007" y="910579"/>
                    <a:pt x="1084933" y="907713"/>
                    <a:pt x="1134836" y="872067"/>
                  </a:cubicBezTo>
                  <a:cubicBezTo>
                    <a:pt x="1221528" y="810142"/>
                    <a:pt x="1083381" y="912774"/>
                    <a:pt x="1194103" y="829733"/>
                  </a:cubicBezTo>
                  <a:cubicBezTo>
                    <a:pt x="1202570" y="812800"/>
                    <a:pt x="1210309" y="795483"/>
                    <a:pt x="1219503" y="778933"/>
                  </a:cubicBezTo>
                  <a:cubicBezTo>
                    <a:pt x="1238544" y="744659"/>
                    <a:pt x="1278770" y="677333"/>
                    <a:pt x="1278770" y="677333"/>
                  </a:cubicBezTo>
                  <a:cubicBezTo>
                    <a:pt x="1283550" y="643872"/>
                    <a:pt x="1287448" y="608753"/>
                    <a:pt x="1295703" y="575733"/>
                  </a:cubicBezTo>
                  <a:cubicBezTo>
                    <a:pt x="1300686" y="555801"/>
                    <a:pt x="1306992" y="536222"/>
                    <a:pt x="1312636" y="516467"/>
                  </a:cubicBezTo>
                  <a:cubicBezTo>
                    <a:pt x="1326688" y="390004"/>
                    <a:pt x="1326256" y="429412"/>
                    <a:pt x="1312636" y="245533"/>
                  </a:cubicBezTo>
                  <a:cubicBezTo>
                    <a:pt x="1311776" y="233929"/>
                    <a:pt x="1310157" y="221645"/>
                    <a:pt x="1304170" y="211667"/>
                  </a:cubicBezTo>
                  <a:cubicBezTo>
                    <a:pt x="1292829" y="192766"/>
                    <a:pt x="1275947" y="177800"/>
                    <a:pt x="1261836" y="160867"/>
                  </a:cubicBezTo>
                  <a:cubicBezTo>
                    <a:pt x="1259014" y="149578"/>
                    <a:pt x="1262205" y="134573"/>
                    <a:pt x="1253370" y="127000"/>
                  </a:cubicBezTo>
                  <a:cubicBezTo>
                    <a:pt x="1239818" y="115384"/>
                    <a:pt x="1202570" y="110067"/>
                    <a:pt x="1202570" y="110067"/>
                  </a:cubicBezTo>
                  <a:cubicBezTo>
                    <a:pt x="1194103" y="104422"/>
                    <a:pt x="1184987" y="99647"/>
                    <a:pt x="1177170" y="93133"/>
                  </a:cubicBezTo>
                  <a:cubicBezTo>
                    <a:pt x="1167972" y="85468"/>
                    <a:pt x="1161513" y="74692"/>
                    <a:pt x="1151770" y="67733"/>
                  </a:cubicBezTo>
                  <a:cubicBezTo>
                    <a:pt x="1141499" y="60397"/>
                    <a:pt x="1129622" y="55487"/>
                    <a:pt x="1117903" y="50800"/>
                  </a:cubicBezTo>
                  <a:cubicBezTo>
                    <a:pt x="1073338" y="32975"/>
                    <a:pt x="1067103" y="55033"/>
                    <a:pt x="1041703" y="50800"/>
                  </a:cubicBezTo>
                  <a:close/>
                </a:path>
              </a:pathLst>
            </a:custGeom>
            <a:solidFill>
              <a:schemeClr val="accent6">
                <a:alpha val="2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!!ApesClass">
              <a:extLst>
                <a:ext uri="{FF2B5EF4-FFF2-40B4-BE49-F238E27FC236}">
                  <a16:creationId xmlns:a16="http://schemas.microsoft.com/office/drawing/2014/main" id="{F4A1CBDD-6E42-0C0B-C028-BA750E5E10AF}"/>
                </a:ext>
              </a:extLst>
            </p:cNvPr>
            <p:cNvSpPr/>
            <p:nvPr/>
          </p:nvSpPr>
          <p:spPr>
            <a:xfrm>
              <a:off x="10610565" y="2476244"/>
              <a:ext cx="172383" cy="150259"/>
            </a:xfrm>
            <a:custGeom>
              <a:avLst/>
              <a:gdLst>
                <a:gd name="connsiteX0" fmla="*/ 0 w 77837"/>
                <a:gd name="connsiteY0" fmla="*/ 33924 h 67847"/>
                <a:gd name="connsiteX1" fmla="*/ 38919 w 77837"/>
                <a:gd name="connsiteY1" fmla="*/ 0 h 67847"/>
                <a:gd name="connsiteX2" fmla="*/ 77838 w 77837"/>
                <a:gd name="connsiteY2" fmla="*/ 33924 h 67847"/>
                <a:gd name="connsiteX3" fmla="*/ 38919 w 77837"/>
                <a:gd name="connsiteY3" fmla="*/ 67848 h 67847"/>
                <a:gd name="connsiteX4" fmla="*/ 0 w 77837"/>
                <a:gd name="connsiteY4" fmla="*/ 33924 h 67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37" h="67847" extrusionOk="0">
                  <a:moveTo>
                    <a:pt x="0" y="33924"/>
                  </a:moveTo>
                  <a:cubicBezTo>
                    <a:pt x="-1762" y="14101"/>
                    <a:pt x="16620" y="302"/>
                    <a:pt x="38919" y="0"/>
                  </a:cubicBezTo>
                  <a:cubicBezTo>
                    <a:pt x="63887" y="731"/>
                    <a:pt x="77367" y="15203"/>
                    <a:pt x="77838" y="33924"/>
                  </a:cubicBezTo>
                  <a:cubicBezTo>
                    <a:pt x="74437" y="55982"/>
                    <a:pt x="60256" y="68717"/>
                    <a:pt x="38919" y="67848"/>
                  </a:cubicBezTo>
                  <a:cubicBezTo>
                    <a:pt x="13413" y="65653"/>
                    <a:pt x="386" y="52845"/>
                    <a:pt x="0" y="33924"/>
                  </a:cubicBezTo>
                  <a:close/>
                </a:path>
              </a:pathLst>
            </a:custGeom>
            <a:noFill/>
            <a:ln>
              <a:noFill/>
              <a:extLst>
                <a:ext uri="{C807C97D-BFC1-408E-A445-0C87EB9F89A2}">
                  <ask:lineSketchStyleProps xmlns:ask="http://schemas.microsoft.com/office/drawing/2018/sketchyshapes" sd="1219033472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8BCDD5E-A9CC-007A-CA26-0968661C3C6A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89" y="3800830"/>
              <a:ext cx="4384696" cy="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5B7FDAB2-AE59-3AE2-03F0-C7BC859C5EFC}"/>
                </a:ext>
              </a:extLst>
            </p:cNvPr>
            <p:cNvCxnSpPr>
              <a:cxnSpLocks/>
            </p:cNvCxnSpPr>
            <p:nvPr/>
          </p:nvCxnSpPr>
          <p:spPr>
            <a:xfrm>
              <a:off x="9502170" y="1837954"/>
              <a:ext cx="0" cy="3795895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0" name="Graphic 209" descr="Test tubes with solid fill">
              <a:extLst>
                <a:ext uri="{FF2B5EF4-FFF2-40B4-BE49-F238E27FC236}">
                  <a16:creationId xmlns:a16="http://schemas.microsoft.com/office/drawing/2014/main" id="{21D2C182-C456-5ADA-E2E1-CF35651CE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10593696" y="2197883"/>
              <a:ext cx="914400" cy="914400"/>
            </a:xfrm>
            <a:prstGeom prst="rect">
              <a:avLst/>
            </a:prstGeom>
          </p:spPr>
        </p:pic>
        <p:pic>
          <p:nvPicPr>
            <p:cNvPr id="211" name="Graphic 210" descr="Performance Curtains with solid fill">
              <a:extLst>
                <a:ext uri="{FF2B5EF4-FFF2-40B4-BE49-F238E27FC236}">
                  <a16:creationId xmlns:a16="http://schemas.microsoft.com/office/drawing/2014/main" id="{F3D61A3E-9239-80CD-AEA4-308F1B3A1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630638" y="2335507"/>
              <a:ext cx="914400" cy="914400"/>
            </a:xfrm>
            <a:prstGeom prst="rect">
              <a:avLst/>
            </a:prstGeom>
          </p:spPr>
        </p:pic>
        <p:pic>
          <p:nvPicPr>
            <p:cNvPr id="212" name="Graphic 211" descr="Basketball with solid fill">
              <a:extLst>
                <a:ext uri="{FF2B5EF4-FFF2-40B4-BE49-F238E27FC236}">
                  <a16:creationId xmlns:a16="http://schemas.microsoft.com/office/drawing/2014/main" id="{A98F356C-0DC1-B3A0-96EF-DA7FF9D01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8031226" y="4089992"/>
              <a:ext cx="914400" cy="914400"/>
            </a:xfrm>
            <a:prstGeom prst="rect">
              <a:avLst/>
            </a:prstGeom>
          </p:spPr>
        </p:pic>
        <p:pic>
          <p:nvPicPr>
            <p:cNvPr id="213" name="Graphic 212" descr="Music with solid fill">
              <a:extLst>
                <a:ext uri="{FF2B5EF4-FFF2-40B4-BE49-F238E27FC236}">
                  <a16:creationId xmlns:a16="http://schemas.microsoft.com/office/drawing/2014/main" id="{E2B436AA-E5A0-B926-B12A-73A1C1EF5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908959" y="3933436"/>
              <a:ext cx="914400" cy="914400"/>
            </a:xfrm>
            <a:prstGeom prst="rect">
              <a:avLst/>
            </a:prstGeom>
          </p:spPr>
        </p:pic>
        <p:pic>
          <p:nvPicPr>
            <p:cNvPr id="214" name="Graphic 213" descr="Clown with solid fill">
              <a:extLst>
                <a:ext uri="{FF2B5EF4-FFF2-40B4-BE49-F238E27FC236}">
                  <a16:creationId xmlns:a16="http://schemas.microsoft.com/office/drawing/2014/main" id="{17070403-BDB1-A4A5-BA7F-C6F41C66F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8850874" y="1402163"/>
              <a:ext cx="608444" cy="608444"/>
            </a:xfrm>
            <a:prstGeom prst="rect">
              <a:avLst/>
            </a:prstGeom>
          </p:spPr>
        </p:pic>
      </p:grp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F2A9E71-63E0-0E50-7999-6E71955ACD26}"/>
              </a:ext>
            </a:extLst>
          </p:cNvPr>
          <p:cNvCxnSpPr>
            <a:cxnSpLocks/>
          </p:cNvCxnSpPr>
          <p:nvPr/>
        </p:nvCxnSpPr>
        <p:spPr>
          <a:xfrm>
            <a:off x="1657895" y="3860052"/>
            <a:ext cx="636940" cy="0"/>
          </a:xfrm>
          <a:prstGeom prst="straightConnector1">
            <a:avLst/>
          </a:prstGeom>
          <a:ln w="44450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C414C585-2726-DFDB-8D04-72447D913F59}"/>
              </a:ext>
            </a:extLst>
          </p:cNvPr>
          <p:cNvCxnSpPr>
            <a:cxnSpLocks/>
          </p:cNvCxnSpPr>
          <p:nvPr/>
        </p:nvCxnSpPr>
        <p:spPr>
          <a:xfrm>
            <a:off x="4027080" y="3864821"/>
            <a:ext cx="636940" cy="0"/>
          </a:xfrm>
          <a:prstGeom prst="straightConnector1">
            <a:avLst/>
          </a:prstGeom>
          <a:ln w="44450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B4132443-9252-7053-3497-E4C700555012}"/>
              </a:ext>
            </a:extLst>
          </p:cNvPr>
          <p:cNvCxnSpPr>
            <a:cxnSpLocks/>
          </p:cNvCxnSpPr>
          <p:nvPr/>
        </p:nvCxnSpPr>
        <p:spPr>
          <a:xfrm>
            <a:off x="6556801" y="3863559"/>
            <a:ext cx="636940" cy="0"/>
          </a:xfrm>
          <a:prstGeom prst="straightConnector1">
            <a:avLst/>
          </a:prstGeom>
          <a:ln w="44450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FE8F60FE-8CD2-DF13-0F7B-3F37C80E5F7A}"/>
              </a:ext>
            </a:extLst>
          </p:cNvPr>
          <p:cNvCxnSpPr>
            <a:cxnSpLocks/>
          </p:cNvCxnSpPr>
          <p:nvPr/>
        </p:nvCxnSpPr>
        <p:spPr>
          <a:xfrm>
            <a:off x="8962566" y="3860052"/>
            <a:ext cx="636940" cy="0"/>
          </a:xfrm>
          <a:prstGeom prst="straightConnector1">
            <a:avLst/>
          </a:prstGeom>
          <a:ln w="44450">
            <a:solidFill>
              <a:srgbClr val="7030A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B976185D-F44C-ADCD-A175-AA6D9139DAD0}"/>
              </a:ext>
            </a:extLst>
          </p:cNvPr>
          <p:cNvSpPr txBox="1"/>
          <p:nvPr/>
        </p:nvSpPr>
        <p:spPr>
          <a:xfrm>
            <a:off x="237067" y="2040467"/>
            <a:ext cx="1352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43FB1907-EC64-D322-6958-4CA275235708}"/>
              </a:ext>
            </a:extLst>
          </p:cNvPr>
          <p:cNvSpPr txBox="1"/>
          <p:nvPr/>
        </p:nvSpPr>
        <p:spPr>
          <a:xfrm>
            <a:off x="2507887" y="204046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Embeddings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3B45FD43-3F72-7CCD-4A67-6C763DB91A72}"/>
              </a:ext>
            </a:extLst>
          </p:cNvPr>
          <p:cNvSpPr txBox="1"/>
          <p:nvPr/>
        </p:nvSpPr>
        <p:spPr>
          <a:xfrm>
            <a:off x="4423622" y="2040467"/>
            <a:ext cx="2504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Dimension reduction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25AB035-A86F-B98D-260B-A37CFF66111A}"/>
              </a:ext>
            </a:extLst>
          </p:cNvPr>
          <p:cNvSpPr txBox="1"/>
          <p:nvPr/>
        </p:nvSpPr>
        <p:spPr>
          <a:xfrm>
            <a:off x="7292389" y="2040467"/>
            <a:ext cx="1445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Clustering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BAC01AC2-C293-3CE5-ED24-C694D9314DFB}"/>
              </a:ext>
            </a:extLst>
          </p:cNvPr>
          <p:cNvSpPr txBox="1"/>
          <p:nvPr/>
        </p:nvSpPr>
        <p:spPr>
          <a:xfrm>
            <a:off x="9775487" y="2040467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Labeling</a:t>
            </a:r>
          </a:p>
        </p:txBody>
      </p:sp>
    </p:spTree>
    <p:extLst>
      <p:ext uri="{BB962C8B-B14F-4D97-AF65-F5344CB8AC3E}">
        <p14:creationId xmlns:p14="http://schemas.microsoft.com/office/powerpoint/2010/main" val="4235540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27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M Geller</dc:creator>
  <cp:lastModifiedBy>Aaron M Geller</cp:lastModifiedBy>
  <cp:revision>7</cp:revision>
  <dcterms:created xsi:type="dcterms:W3CDTF">2025-08-15T16:14:04Z</dcterms:created>
  <dcterms:modified xsi:type="dcterms:W3CDTF">2025-08-15T17:01:29Z</dcterms:modified>
</cp:coreProperties>
</file>